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0" r:id="rId3"/>
    <p:sldId id="257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eshavai17@gmail.com" userId="4e70841e01279ae0" providerId="LiveId" clId="{726FCD51-1B99-41D2-B41F-3246F6FBF8BA}"/>
    <pc:docChg chg="undo redo custSel addSld delSld modSld sldOrd">
      <pc:chgData name="maneshavai17@gmail.com" userId="4e70841e01279ae0" providerId="LiveId" clId="{726FCD51-1B99-41D2-B41F-3246F6FBF8BA}" dt="2022-05-02T05:08:37.005" v="1445" actId="20577"/>
      <pc:docMkLst>
        <pc:docMk/>
      </pc:docMkLst>
      <pc:sldChg chg="modSp del mod">
        <pc:chgData name="maneshavai17@gmail.com" userId="4e70841e01279ae0" providerId="LiveId" clId="{726FCD51-1B99-41D2-B41F-3246F6FBF8BA}" dt="2022-05-02T03:14:44.191" v="112" actId="2696"/>
        <pc:sldMkLst>
          <pc:docMk/>
          <pc:sldMk cId="845860591" sldId="256"/>
        </pc:sldMkLst>
        <pc:spChg chg="mod">
          <ac:chgData name="maneshavai17@gmail.com" userId="4e70841e01279ae0" providerId="LiveId" clId="{726FCD51-1B99-41D2-B41F-3246F6FBF8BA}" dt="2022-05-02T03:14:30.304" v="111" actId="27636"/>
          <ac:spMkLst>
            <pc:docMk/>
            <pc:sldMk cId="845860591" sldId="256"/>
            <ac:spMk id="2" creationId="{53DE4D61-59AD-B1E0-1477-FFB0863F1E5A}"/>
          </ac:spMkLst>
        </pc:spChg>
      </pc:sldChg>
      <pc:sldChg chg="addSp modSp mod">
        <pc:chgData name="maneshavai17@gmail.com" userId="4e70841e01279ae0" providerId="LiveId" clId="{726FCD51-1B99-41D2-B41F-3246F6FBF8BA}" dt="2022-05-02T03:28:54.623" v="166" actId="2710"/>
        <pc:sldMkLst>
          <pc:docMk/>
          <pc:sldMk cId="4039473262" sldId="257"/>
        </pc:sldMkLst>
        <pc:spChg chg="mod">
          <ac:chgData name="maneshavai17@gmail.com" userId="4e70841e01279ae0" providerId="LiveId" clId="{726FCD51-1B99-41D2-B41F-3246F6FBF8BA}" dt="2022-05-02T03:26:40.445" v="155" actId="20577"/>
          <ac:spMkLst>
            <pc:docMk/>
            <pc:sldMk cId="4039473262" sldId="257"/>
            <ac:spMk id="2" creationId="{EE8355FF-3084-F274-AD97-F358118FF2F5}"/>
          </ac:spMkLst>
        </pc:spChg>
        <pc:spChg chg="mod">
          <ac:chgData name="maneshavai17@gmail.com" userId="4e70841e01279ae0" providerId="LiveId" clId="{726FCD51-1B99-41D2-B41F-3246F6FBF8BA}" dt="2022-05-02T03:28:54.623" v="166" actId="2710"/>
          <ac:spMkLst>
            <pc:docMk/>
            <pc:sldMk cId="4039473262" sldId="257"/>
            <ac:spMk id="3" creationId="{B81C9E80-1A4C-BA9B-3E29-DCABBB64195F}"/>
          </ac:spMkLst>
        </pc:spChg>
        <pc:graphicFrameChg chg="add mod">
          <ac:chgData name="maneshavai17@gmail.com" userId="4e70841e01279ae0" providerId="LiveId" clId="{726FCD51-1B99-41D2-B41F-3246F6FBF8BA}" dt="2022-05-02T03:27:08.743" v="162" actId="20577"/>
          <ac:graphicFrameMkLst>
            <pc:docMk/>
            <pc:sldMk cId="4039473262" sldId="257"/>
            <ac:graphicFrameMk id="4" creationId="{FB986844-58A3-4D62-9F80-C576332899A9}"/>
          </ac:graphicFrameMkLst>
        </pc:graphicFrameChg>
      </pc:sldChg>
      <pc:sldChg chg="del">
        <pc:chgData name="maneshavai17@gmail.com" userId="4e70841e01279ae0" providerId="LiveId" clId="{726FCD51-1B99-41D2-B41F-3246F6FBF8BA}" dt="2022-05-02T03:13:33.407" v="83" actId="2696"/>
        <pc:sldMkLst>
          <pc:docMk/>
          <pc:sldMk cId="1530537257" sldId="258"/>
        </pc:sldMkLst>
      </pc:sldChg>
      <pc:sldChg chg="del">
        <pc:chgData name="maneshavai17@gmail.com" userId="4e70841e01279ae0" providerId="LiveId" clId="{726FCD51-1B99-41D2-B41F-3246F6FBF8BA}" dt="2022-05-02T03:13:29.809" v="82" actId="2696"/>
        <pc:sldMkLst>
          <pc:docMk/>
          <pc:sldMk cId="748853305" sldId="259"/>
        </pc:sldMkLst>
      </pc:sldChg>
      <pc:sldChg chg="modSp mod ord">
        <pc:chgData name="maneshavai17@gmail.com" userId="4e70841e01279ae0" providerId="LiveId" clId="{726FCD51-1B99-41D2-B41F-3246F6FBF8BA}" dt="2022-05-02T03:54:37.439" v="1006"/>
        <pc:sldMkLst>
          <pc:docMk/>
          <pc:sldMk cId="3425526076" sldId="260"/>
        </pc:sldMkLst>
        <pc:spChg chg="mod">
          <ac:chgData name="maneshavai17@gmail.com" userId="4e70841e01279ae0" providerId="LiveId" clId="{726FCD51-1B99-41D2-B41F-3246F6FBF8BA}" dt="2022-05-02T03:12:16.342" v="78" actId="2711"/>
          <ac:spMkLst>
            <pc:docMk/>
            <pc:sldMk cId="3425526076" sldId="260"/>
            <ac:spMk id="2" creationId="{7BB595EA-2952-77A9-6977-7119E2A32955}"/>
          </ac:spMkLst>
        </pc:spChg>
        <pc:spChg chg="mod">
          <ac:chgData name="maneshavai17@gmail.com" userId="4e70841e01279ae0" providerId="LiveId" clId="{726FCD51-1B99-41D2-B41F-3246F6FBF8BA}" dt="2022-05-02T03:54:37.439" v="1006"/>
          <ac:spMkLst>
            <pc:docMk/>
            <pc:sldMk cId="3425526076" sldId="260"/>
            <ac:spMk id="3" creationId="{030B4BC7-03FF-3F36-3B00-9E2D6B80E72F}"/>
          </ac:spMkLst>
        </pc:spChg>
      </pc:sldChg>
      <pc:sldChg chg="addSp modSp new mod">
        <pc:chgData name="maneshavai17@gmail.com" userId="4e70841e01279ae0" providerId="LiveId" clId="{726FCD51-1B99-41D2-B41F-3246F6FBF8BA}" dt="2022-05-02T03:39:19.213" v="558" actId="27636"/>
        <pc:sldMkLst>
          <pc:docMk/>
          <pc:sldMk cId="2874054014" sldId="261"/>
        </pc:sldMkLst>
        <pc:spChg chg="mod">
          <ac:chgData name="maneshavai17@gmail.com" userId="4e70841e01279ae0" providerId="LiveId" clId="{726FCD51-1B99-41D2-B41F-3246F6FBF8BA}" dt="2022-05-02T03:30:13.730" v="174" actId="20577"/>
          <ac:spMkLst>
            <pc:docMk/>
            <pc:sldMk cId="2874054014" sldId="261"/>
            <ac:spMk id="2" creationId="{227194E2-19A8-713A-2582-A9582703B14A}"/>
          </ac:spMkLst>
        </pc:spChg>
        <pc:spChg chg="mod">
          <ac:chgData name="maneshavai17@gmail.com" userId="4e70841e01279ae0" providerId="LiveId" clId="{726FCD51-1B99-41D2-B41F-3246F6FBF8BA}" dt="2022-05-02T03:39:19.213" v="558" actId="27636"/>
          <ac:spMkLst>
            <pc:docMk/>
            <pc:sldMk cId="2874054014" sldId="261"/>
            <ac:spMk id="3" creationId="{BFDD9F63-9BF4-8441-46BF-57E484CEDF94}"/>
          </ac:spMkLst>
        </pc:spChg>
        <pc:graphicFrameChg chg="add mod">
          <ac:chgData name="maneshavai17@gmail.com" userId="4e70841e01279ae0" providerId="LiveId" clId="{726FCD51-1B99-41D2-B41F-3246F6FBF8BA}" dt="2022-05-02T03:33:24.274" v="181" actId="14100"/>
          <ac:graphicFrameMkLst>
            <pc:docMk/>
            <pc:sldMk cId="2874054014" sldId="261"/>
            <ac:graphicFrameMk id="4" creationId="{F927D6C0-F73B-CFAB-08EC-937309D72117}"/>
          </ac:graphicFrameMkLst>
        </pc:graphicFrameChg>
      </pc:sldChg>
      <pc:sldChg chg="addSp modSp new mod">
        <pc:chgData name="maneshavai17@gmail.com" userId="4e70841e01279ae0" providerId="LiveId" clId="{726FCD51-1B99-41D2-B41F-3246F6FBF8BA}" dt="2022-05-02T03:49:54.908" v="985" actId="255"/>
        <pc:sldMkLst>
          <pc:docMk/>
          <pc:sldMk cId="2148960910" sldId="262"/>
        </pc:sldMkLst>
        <pc:spChg chg="mod">
          <ac:chgData name="maneshavai17@gmail.com" userId="4e70841e01279ae0" providerId="LiveId" clId="{726FCD51-1B99-41D2-B41F-3246F6FBF8BA}" dt="2022-05-02T03:40:47.873" v="571" actId="20577"/>
          <ac:spMkLst>
            <pc:docMk/>
            <pc:sldMk cId="2148960910" sldId="262"/>
            <ac:spMk id="2" creationId="{68774CB6-6D0B-6F36-B6BF-7112998FF583}"/>
          </ac:spMkLst>
        </pc:spChg>
        <pc:spChg chg="mod">
          <ac:chgData name="maneshavai17@gmail.com" userId="4e70841e01279ae0" providerId="LiveId" clId="{726FCD51-1B99-41D2-B41F-3246F6FBF8BA}" dt="2022-05-02T03:49:54.908" v="985" actId="255"/>
          <ac:spMkLst>
            <pc:docMk/>
            <pc:sldMk cId="2148960910" sldId="262"/>
            <ac:spMk id="3" creationId="{FC8DB47A-C9F6-6FC7-10A9-AB661CC9365C}"/>
          </ac:spMkLst>
        </pc:spChg>
        <pc:graphicFrameChg chg="add mod">
          <ac:chgData name="maneshavai17@gmail.com" userId="4e70841e01279ae0" providerId="LiveId" clId="{726FCD51-1B99-41D2-B41F-3246F6FBF8BA}" dt="2022-05-02T03:41:58.621" v="584" actId="20577"/>
          <ac:graphicFrameMkLst>
            <pc:docMk/>
            <pc:sldMk cId="2148960910" sldId="262"/>
            <ac:graphicFrameMk id="4" creationId="{161F563D-1E5B-4C69-909D-F584BD449825}"/>
          </ac:graphicFrameMkLst>
        </pc:graphicFrameChg>
      </pc:sldChg>
      <pc:sldChg chg="addSp delSp modSp new mod">
        <pc:chgData name="maneshavai17@gmail.com" userId="4e70841e01279ae0" providerId="LiveId" clId="{726FCD51-1B99-41D2-B41F-3246F6FBF8BA}" dt="2022-05-02T04:57:03.093" v="1238" actId="14100"/>
        <pc:sldMkLst>
          <pc:docMk/>
          <pc:sldMk cId="765452210" sldId="263"/>
        </pc:sldMkLst>
        <pc:spChg chg="mod">
          <ac:chgData name="maneshavai17@gmail.com" userId="4e70841e01279ae0" providerId="LiveId" clId="{726FCD51-1B99-41D2-B41F-3246F6FBF8BA}" dt="2022-05-02T03:50:33.304" v="990" actId="122"/>
          <ac:spMkLst>
            <pc:docMk/>
            <pc:sldMk cId="765452210" sldId="263"/>
            <ac:spMk id="2" creationId="{95A994AF-1AC5-64B1-8C7C-08471250DB31}"/>
          </ac:spMkLst>
        </pc:spChg>
        <pc:spChg chg="mod">
          <ac:chgData name="maneshavai17@gmail.com" userId="4e70841e01279ae0" providerId="LiveId" clId="{726FCD51-1B99-41D2-B41F-3246F6FBF8BA}" dt="2022-05-02T03:54:11.491" v="1002" actId="255"/>
          <ac:spMkLst>
            <pc:docMk/>
            <pc:sldMk cId="765452210" sldId="263"/>
            <ac:spMk id="3" creationId="{E406AE53-4838-BC89-5370-482456C4827A}"/>
          </ac:spMkLst>
        </pc:spChg>
        <pc:graphicFrameChg chg="add del mod">
          <ac:chgData name="maneshavai17@gmail.com" userId="4e70841e01279ae0" providerId="LiveId" clId="{726FCD51-1B99-41D2-B41F-3246F6FBF8BA}" dt="2022-05-02T04:49:47.143" v="1214" actId="21"/>
          <ac:graphicFrameMkLst>
            <pc:docMk/>
            <pc:sldMk cId="765452210" sldId="263"/>
            <ac:graphicFrameMk id="8" creationId="{7BA1CBE3-B30E-0859-71D7-1C83661FE4E5}"/>
          </ac:graphicFrameMkLst>
        </pc:graphicFrameChg>
        <pc:graphicFrameChg chg="add del mod">
          <ac:chgData name="maneshavai17@gmail.com" userId="4e70841e01279ae0" providerId="LiveId" clId="{726FCD51-1B99-41D2-B41F-3246F6FBF8BA}" dt="2022-05-02T04:52:58.480" v="1223" actId="21"/>
          <ac:graphicFrameMkLst>
            <pc:docMk/>
            <pc:sldMk cId="765452210" sldId="263"/>
            <ac:graphicFrameMk id="9" creationId="{BDBD466C-3DB6-30E9-6032-D4401B8AA4CE}"/>
          </ac:graphicFrameMkLst>
        </pc:graphicFrameChg>
        <pc:graphicFrameChg chg="add mod">
          <ac:chgData name="maneshavai17@gmail.com" userId="4e70841e01279ae0" providerId="LiveId" clId="{726FCD51-1B99-41D2-B41F-3246F6FBF8BA}" dt="2022-05-02T04:57:03.093" v="1238" actId="14100"/>
          <ac:graphicFrameMkLst>
            <pc:docMk/>
            <pc:sldMk cId="765452210" sldId="263"/>
            <ac:graphicFrameMk id="10" creationId="{32934088-8A2A-A88F-9C57-7BDE8223110F}"/>
          </ac:graphicFrameMkLst>
        </pc:graphicFrameChg>
      </pc:sldChg>
      <pc:sldChg chg="addSp modSp new mod">
        <pc:chgData name="maneshavai17@gmail.com" userId="4e70841e01279ae0" providerId="LiveId" clId="{726FCD51-1B99-41D2-B41F-3246F6FBF8BA}" dt="2022-05-02T04:56:01.769" v="1233" actId="14100"/>
        <pc:sldMkLst>
          <pc:docMk/>
          <pc:sldMk cId="1381257687" sldId="264"/>
        </pc:sldMkLst>
        <pc:spChg chg="mod">
          <ac:chgData name="maneshavai17@gmail.com" userId="4e70841e01279ae0" providerId="LiveId" clId="{726FCD51-1B99-41D2-B41F-3246F6FBF8BA}" dt="2022-05-02T04:03:37.036" v="1054" actId="113"/>
          <ac:spMkLst>
            <pc:docMk/>
            <pc:sldMk cId="1381257687" sldId="264"/>
            <ac:spMk id="2" creationId="{41B67D0B-A662-7BD2-9C86-324FCDE20B89}"/>
          </ac:spMkLst>
        </pc:spChg>
        <pc:spChg chg="mod">
          <ac:chgData name="maneshavai17@gmail.com" userId="4e70841e01279ae0" providerId="LiveId" clId="{726FCD51-1B99-41D2-B41F-3246F6FBF8BA}" dt="2022-05-02T03:56:52.423" v="1018" actId="27636"/>
          <ac:spMkLst>
            <pc:docMk/>
            <pc:sldMk cId="1381257687" sldId="264"/>
            <ac:spMk id="3" creationId="{5A358B2A-FD88-27F2-6FFC-A48ADCF4C671}"/>
          </ac:spMkLst>
        </pc:spChg>
        <pc:graphicFrameChg chg="add mod">
          <ac:chgData name="maneshavai17@gmail.com" userId="4e70841e01279ae0" providerId="LiveId" clId="{726FCD51-1B99-41D2-B41F-3246F6FBF8BA}" dt="2022-05-02T04:56:01.769" v="1233" actId="14100"/>
          <ac:graphicFrameMkLst>
            <pc:docMk/>
            <pc:sldMk cId="1381257687" sldId="264"/>
            <ac:graphicFrameMk id="4" creationId="{AF3CFDBC-4F28-E5D8-C035-8E8A4797F5A3}"/>
          </ac:graphicFrameMkLst>
        </pc:graphicFrameChg>
      </pc:sldChg>
      <pc:sldChg chg="addSp delSp modSp new mod">
        <pc:chgData name="maneshavai17@gmail.com" userId="4e70841e01279ae0" providerId="LiveId" clId="{726FCD51-1B99-41D2-B41F-3246F6FBF8BA}" dt="2022-05-02T04:21:49.542" v="1124" actId="1076"/>
        <pc:sldMkLst>
          <pc:docMk/>
          <pc:sldMk cId="2385171676" sldId="265"/>
        </pc:sldMkLst>
        <pc:spChg chg="mod">
          <ac:chgData name="maneshavai17@gmail.com" userId="4e70841e01279ae0" providerId="LiveId" clId="{726FCD51-1B99-41D2-B41F-3246F6FBF8BA}" dt="2022-05-02T04:03:48.694" v="1056" actId="113"/>
          <ac:spMkLst>
            <pc:docMk/>
            <pc:sldMk cId="2385171676" sldId="265"/>
            <ac:spMk id="2" creationId="{5D5FEF3B-8DBD-4396-58FC-FC5B7CA130AA}"/>
          </ac:spMkLst>
        </pc:spChg>
        <pc:spChg chg="mod">
          <ac:chgData name="maneshavai17@gmail.com" userId="4e70841e01279ae0" providerId="LiveId" clId="{726FCD51-1B99-41D2-B41F-3246F6FBF8BA}" dt="2022-05-02T03:59:09.980" v="1030" actId="2711"/>
          <ac:spMkLst>
            <pc:docMk/>
            <pc:sldMk cId="2385171676" sldId="265"/>
            <ac:spMk id="3" creationId="{42F25501-CB28-C75E-A976-C57DDEBCFC19}"/>
          </ac:spMkLst>
        </pc:spChg>
        <pc:picChg chg="add del mod">
          <ac:chgData name="maneshavai17@gmail.com" userId="4e70841e01279ae0" providerId="LiveId" clId="{726FCD51-1B99-41D2-B41F-3246F6FBF8BA}" dt="2022-05-02T04:17:17.424" v="1098" actId="21"/>
          <ac:picMkLst>
            <pc:docMk/>
            <pc:sldMk cId="2385171676" sldId="265"/>
            <ac:picMk id="5" creationId="{97983534-4C6C-9E67-F7C3-BE8602CE3136}"/>
          </ac:picMkLst>
        </pc:picChg>
        <pc:picChg chg="add del mod">
          <ac:chgData name="maneshavai17@gmail.com" userId="4e70841e01279ae0" providerId="LiveId" clId="{726FCD51-1B99-41D2-B41F-3246F6FBF8BA}" dt="2022-05-02T04:19:12.759" v="1100" actId="21"/>
          <ac:picMkLst>
            <pc:docMk/>
            <pc:sldMk cId="2385171676" sldId="265"/>
            <ac:picMk id="6" creationId="{7E2C65A0-A6D8-BF89-539E-1A0E243A4D7D}"/>
          </ac:picMkLst>
        </pc:picChg>
        <pc:picChg chg="add del mod">
          <ac:chgData name="maneshavai17@gmail.com" userId="4e70841e01279ae0" providerId="LiveId" clId="{726FCD51-1B99-41D2-B41F-3246F6FBF8BA}" dt="2022-05-02T04:19:44.585" v="1113" actId="21"/>
          <ac:picMkLst>
            <pc:docMk/>
            <pc:sldMk cId="2385171676" sldId="265"/>
            <ac:picMk id="7" creationId="{13F0290C-63C1-C9B8-B72F-731F835C3A42}"/>
          </ac:picMkLst>
        </pc:picChg>
        <pc:picChg chg="add del mod">
          <ac:chgData name="maneshavai17@gmail.com" userId="4e70841e01279ae0" providerId="LiveId" clId="{726FCD51-1B99-41D2-B41F-3246F6FBF8BA}" dt="2022-05-02T04:20:48.708" v="1120" actId="21"/>
          <ac:picMkLst>
            <pc:docMk/>
            <pc:sldMk cId="2385171676" sldId="265"/>
            <ac:picMk id="9" creationId="{CCB1825D-3DCC-2AE8-0E8A-B046BF32F752}"/>
          </ac:picMkLst>
        </pc:picChg>
        <pc:picChg chg="add mod">
          <ac:chgData name="maneshavai17@gmail.com" userId="4e70841e01279ae0" providerId="LiveId" clId="{726FCD51-1B99-41D2-B41F-3246F6FBF8BA}" dt="2022-05-02T04:21:49.542" v="1124" actId="1076"/>
          <ac:picMkLst>
            <pc:docMk/>
            <pc:sldMk cId="2385171676" sldId="265"/>
            <ac:picMk id="11" creationId="{728C42F8-AB2E-0572-D146-879D8F1D6FB5}"/>
          </ac:picMkLst>
        </pc:picChg>
      </pc:sldChg>
      <pc:sldChg chg="addSp modSp new mod">
        <pc:chgData name="maneshavai17@gmail.com" userId="4e70841e01279ae0" providerId="LiveId" clId="{726FCD51-1B99-41D2-B41F-3246F6FBF8BA}" dt="2022-05-02T04:53:49.687" v="1228" actId="14100"/>
        <pc:sldMkLst>
          <pc:docMk/>
          <pc:sldMk cId="1641152474" sldId="266"/>
        </pc:sldMkLst>
        <pc:spChg chg="mod">
          <ac:chgData name="maneshavai17@gmail.com" userId="4e70841e01279ae0" providerId="LiveId" clId="{726FCD51-1B99-41D2-B41F-3246F6FBF8BA}" dt="2022-05-02T04:03:42.532" v="1055" actId="113"/>
          <ac:spMkLst>
            <pc:docMk/>
            <pc:sldMk cId="1641152474" sldId="266"/>
            <ac:spMk id="2" creationId="{61E04A9B-53E5-7867-9A71-68388B6E0244}"/>
          </ac:spMkLst>
        </pc:spChg>
        <pc:spChg chg="mod">
          <ac:chgData name="maneshavai17@gmail.com" userId="4e70841e01279ae0" providerId="LiveId" clId="{726FCD51-1B99-41D2-B41F-3246F6FBF8BA}" dt="2022-05-02T04:01:08.008" v="1040" actId="27636"/>
          <ac:spMkLst>
            <pc:docMk/>
            <pc:sldMk cId="1641152474" sldId="266"/>
            <ac:spMk id="3" creationId="{468D48AF-E380-3261-D122-6003F8911A49}"/>
          </ac:spMkLst>
        </pc:spChg>
        <pc:graphicFrameChg chg="add mod">
          <ac:chgData name="maneshavai17@gmail.com" userId="4e70841e01279ae0" providerId="LiveId" clId="{726FCD51-1B99-41D2-B41F-3246F6FBF8BA}" dt="2022-05-02T04:53:49.687" v="1228" actId="14100"/>
          <ac:graphicFrameMkLst>
            <pc:docMk/>
            <pc:sldMk cId="1641152474" sldId="266"/>
            <ac:graphicFrameMk id="4" creationId="{37E9FFE9-EBF5-70A8-5C0D-97F2A72AF884}"/>
          </ac:graphicFrameMkLst>
        </pc:graphicFrameChg>
      </pc:sldChg>
      <pc:sldChg chg="addSp delSp modSp new mod">
        <pc:chgData name="maneshavai17@gmail.com" userId="4e70841e01279ae0" providerId="LiveId" clId="{726FCD51-1B99-41D2-B41F-3246F6FBF8BA}" dt="2022-05-02T04:34:24.696" v="1191" actId="27918"/>
        <pc:sldMkLst>
          <pc:docMk/>
          <pc:sldMk cId="2587471870" sldId="267"/>
        </pc:sldMkLst>
        <pc:spChg chg="mod">
          <ac:chgData name="maneshavai17@gmail.com" userId="4e70841e01279ae0" providerId="LiveId" clId="{726FCD51-1B99-41D2-B41F-3246F6FBF8BA}" dt="2022-05-02T04:03:56.953" v="1057" actId="113"/>
          <ac:spMkLst>
            <pc:docMk/>
            <pc:sldMk cId="2587471870" sldId="267"/>
            <ac:spMk id="2" creationId="{AB1AAD12-8F87-1495-1A77-E023F91DFA66}"/>
          </ac:spMkLst>
        </pc:spChg>
        <pc:spChg chg="mod">
          <ac:chgData name="maneshavai17@gmail.com" userId="4e70841e01279ae0" providerId="LiveId" clId="{726FCD51-1B99-41D2-B41F-3246F6FBF8BA}" dt="2022-05-02T04:32:22.948" v="1172" actId="14100"/>
          <ac:spMkLst>
            <pc:docMk/>
            <pc:sldMk cId="2587471870" sldId="267"/>
            <ac:spMk id="3" creationId="{1CB1763E-8F8B-52C9-616D-A017E2C13157}"/>
          </ac:spMkLst>
        </pc:spChg>
        <pc:graphicFrameChg chg="add del mod">
          <ac:chgData name="maneshavai17@gmail.com" userId="4e70841e01279ae0" providerId="LiveId" clId="{726FCD51-1B99-41D2-B41F-3246F6FBF8BA}" dt="2022-05-02T04:29:09.254" v="1146" actId="1957"/>
          <ac:graphicFrameMkLst>
            <pc:docMk/>
            <pc:sldMk cId="2587471870" sldId="267"/>
            <ac:graphicFrameMk id="8" creationId="{0FF1C2E3-492D-CA5C-0A26-BAEF028051CB}"/>
          </ac:graphicFrameMkLst>
        </pc:graphicFrameChg>
        <pc:graphicFrameChg chg="add del mod">
          <ac:chgData name="maneshavai17@gmail.com" userId="4e70841e01279ae0" providerId="LiveId" clId="{726FCD51-1B99-41D2-B41F-3246F6FBF8BA}" dt="2022-05-02T04:32:27.435" v="1174" actId="1957"/>
          <ac:graphicFrameMkLst>
            <pc:docMk/>
            <pc:sldMk cId="2587471870" sldId="267"/>
            <ac:graphicFrameMk id="11" creationId="{6EB4F4BE-51FB-7A75-A21C-4C2B5FE8F261}"/>
          </ac:graphicFrameMkLst>
        </pc:graphicFrameChg>
        <pc:graphicFrameChg chg="add mod">
          <ac:chgData name="maneshavai17@gmail.com" userId="4e70841e01279ae0" providerId="LiveId" clId="{726FCD51-1B99-41D2-B41F-3246F6FBF8BA}" dt="2022-05-02T04:34:08.993" v="1190" actId="14100"/>
          <ac:graphicFrameMkLst>
            <pc:docMk/>
            <pc:sldMk cId="2587471870" sldId="267"/>
            <ac:graphicFrameMk id="14" creationId="{D47C5F43-20AE-EE9A-9911-047A90191E1E}"/>
          </ac:graphicFrameMkLst>
        </pc:graphicFrameChg>
        <pc:picChg chg="add del mod">
          <ac:chgData name="maneshavai17@gmail.com" userId="4e70841e01279ae0" providerId="LiveId" clId="{726FCD51-1B99-41D2-B41F-3246F6FBF8BA}" dt="2022-05-02T04:25:49.812" v="1125" actId="21"/>
          <ac:picMkLst>
            <pc:docMk/>
            <pc:sldMk cId="2587471870" sldId="267"/>
            <ac:picMk id="5" creationId="{2726570F-30D0-E849-ED3D-134DE99F5DAA}"/>
          </ac:picMkLst>
        </pc:picChg>
      </pc:sldChg>
      <pc:sldChg chg="modSp new mod">
        <pc:chgData name="maneshavai17@gmail.com" userId="4e70841e01279ae0" providerId="LiveId" clId="{726FCD51-1B99-41D2-B41F-3246F6FBF8BA}" dt="2022-05-02T04:06:50.893" v="1076" actId="2711"/>
        <pc:sldMkLst>
          <pc:docMk/>
          <pc:sldMk cId="1750950533" sldId="268"/>
        </pc:sldMkLst>
        <pc:spChg chg="mod">
          <ac:chgData name="maneshavai17@gmail.com" userId="4e70841e01279ae0" providerId="LiveId" clId="{726FCD51-1B99-41D2-B41F-3246F6FBF8BA}" dt="2022-05-02T04:05:04.810" v="1067" actId="2711"/>
          <ac:spMkLst>
            <pc:docMk/>
            <pc:sldMk cId="1750950533" sldId="268"/>
            <ac:spMk id="2" creationId="{162E2947-C7BA-994C-C11A-E1FD50EE9DF1}"/>
          </ac:spMkLst>
        </pc:spChg>
        <pc:spChg chg="mod">
          <ac:chgData name="maneshavai17@gmail.com" userId="4e70841e01279ae0" providerId="LiveId" clId="{726FCD51-1B99-41D2-B41F-3246F6FBF8BA}" dt="2022-05-02T04:06:50.893" v="1076" actId="2711"/>
          <ac:spMkLst>
            <pc:docMk/>
            <pc:sldMk cId="1750950533" sldId="268"/>
            <ac:spMk id="3" creationId="{7A7B343E-E117-FC97-2E34-9D50A8189B2D}"/>
          </ac:spMkLst>
        </pc:spChg>
      </pc:sldChg>
      <pc:sldChg chg="modSp new mod ord">
        <pc:chgData name="maneshavai17@gmail.com" userId="4e70841e01279ae0" providerId="LiveId" clId="{726FCD51-1B99-41D2-B41F-3246F6FBF8BA}" dt="2022-05-02T05:08:37.005" v="1445" actId="20577"/>
        <pc:sldMkLst>
          <pc:docMk/>
          <pc:sldMk cId="2194432534" sldId="269"/>
        </pc:sldMkLst>
        <pc:spChg chg="mod">
          <ac:chgData name="maneshavai17@gmail.com" userId="4e70841e01279ae0" providerId="LiveId" clId="{726FCD51-1B99-41D2-B41F-3246F6FBF8BA}" dt="2022-05-02T05:02:40.204" v="1288" actId="122"/>
          <ac:spMkLst>
            <pc:docMk/>
            <pc:sldMk cId="2194432534" sldId="269"/>
            <ac:spMk id="2" creationId="{CAA67AA5-BB63-2B1D-7D1B-A57EDF6842F7}"/>
          </ac:spMkLst>
        </pc:spChg>
        <pc:spChg chg="mod">
          <ac:chgData name="maneshavai17@gmail.com" userId="4e70841e01279ae0" providerId="LiveId" clId="{726FCD51-1B99-41D2-B41F-3246F6FBF8BA}" dt="2022-05-02T05:08:37.005" v="1445" actId="20577"/>
          <ac:spMkLst>
            <pc:docMk/>
            <pc:sldMk cId="2194432534" sldId="269"/>
            <ac:spMk id="3" creationId="{C9F54BA0-67D2-8498-93A4-66CC614A7B0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%20data\%23%20of%20Category%20Text%20%20-%20As%20Expected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[ExcelAns.xlsx]KPI1!PivotTable3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 dirty="0">
                <a:effectLst/>
              </a:rPr>
              <a:t>Number of Patients across various summaries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'KPI1'!$B$5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'KPI1'!$A$6:$A$14</c:f>
              <c:strCache>
                <c:ptCount val="9"/>
                <c:pt idx="0">
                  <c:v>Sum of Number of Patients included in survival summary</c:v>
                </c:pt>
                <c:pt idx="1">
                  <c:v>Sum of Number of patients in Serum phosphorus summary</c:v>
                </c:pt>
                <c:pt idx="2">
                  <c:v>Sum of Number of patients in hypercalcemia summary</c:v>
                </c:pt>
                <c:pt idx="3">
                  <c:v>Sum of Number of patients in long term catheter summary</c:v>
                </c:pt>
                <c:pt idx="4">
                  <c:v>Sum of Number of Patients included in fistula summary</c:v>
                </c:pt>
                <c:pt idx="5">
                  <c:v>Sum of Number of hospitalizations included in hospital readmission summary</c:v>
                </c:pt>
                <c:pt idx="6">
                  <c:v>Sum of Number of patients included in the transfusion summary</c:v>
                </c:pt>
                <c:pt idx="7">
                  <c:v>Sum of Number of patient-months in nPCR summary</c:v>
                </c:pt>
                <c:pt idx="8">
                  <c:v>Sum of Number of patients in nPCR summary</c:v>
                </c:pt>
              </c:strCache>
            </c:strRef>
          </c:cat>
          <c:val>
            <c:numRef>
              <c:f>'KPI1'!$B$6:$B$14</c:f>
              <c:numCache>
                <c:formatCode>General</c:formatCode>
                <c:ptCount val="9"/>
                <c:pt idx="0">
                  <c:v>1937701</c:v>
                </c:pt>
                <c:pt idx="1">
                  <c:v>663878</c:v>
                </c:pt>
                <c:pt idx="2">
                  <c:v>633918</c:v>
                </c:pt>
                <c:pt idx="3">
                  <c:v>596565</c:v>
                </c:pt>
                <c:pt idx="4">
                  <c:v>596383</c:v>
                </c:pt>
                <c:pt idx="5">
                  <c:v>538135</c:v>
                </c:pt>
                <c:pt idx="6">
                  <c:v>421791</c:v>
                </c:pt>
                <c:pt idx="7">
                  <c:v>6573</c:v>
                </c:pt>
                <c:pt idx="8">
                  <c:v>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2E-40B8-B0C5-0397D9721C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3"/>
        <c:axId val="1181830816"/>
        <c:axId val="1181841632"/>
      </c:barChart>
      <c:catAx>
        <c:axId val="1181830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1841632"/>
        <c:crosses val="autoZero"/>
        <c:auto val="1"/>
        <c:lblAlgn val="ctr"/>
        <c:lblOffset val="100"/>
        <c:noMultiLvlLbl val="0"/>
      </c:catAx>
      <c:valAx>
        <c:axId val="118184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83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'[ExcelAns.xlsx]KPI2'!$C$6</c:f>
              <c:strCache>
                <c:ptCount val="1"/>
                <c:pt idx="0">
                  <c:v>Count of Non-Profit or Profit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D15-4539-84A7-14D755F792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D15-4539-84A7-14D755F792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'[ExcelAns.xlsx]KPI2'!$B$7:$B$8</c:f>
              <c:strCache>
                <c:ptCount val="2"/>
                <c:pt idx="0">
                  <c:v>Non-Profit</c:v>
                </c:pt>
                <c:pt idx="1">
                  <c:v>Profit</c:v>
                </c:pt>
              </c:strCache>
            </c:strRef>
          </c:cat>
          <c:val>
            <c:numRef>
              <c:f>'[ExcelAns.xlsx]KPI2'!$C$7:$C$8</c:f>
              <c:numCache>
                <c:formatCode>General</c:formatCode>
                <c:ptCount val="2"/>
                <c:pt idx="0">
                  <c:v>869</c:v>
                </c:pt>
                <c:pt idx="1">
                  <c:v>6854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15-4539-84A7-14D755F7929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[ExcelAns.xlsx]KPI3!PivotTable1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br>
              <a:rPr lang="en-IN" sz="1400" b="1" i="0" u="none" strike="noStrike" baseline="0" dirty="0">
                <a:effectLst/>
              </a:rPr>
            </a:br>
            <a:r>
              <a:rPr lang="en-IN" sz="1400" b="1" i="0" u="none" strike="noStrike" baseline="0" dirty="0">
                <a:effectLst/>
              </a:rPr>
              <a:t>Top 3 Chain Organizations in terms of no. of dialysis stations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'KPI3'!$C$7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79-4D7F-AC4C-BFF4D2957C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79-4D7F-AC4C-BFF4D2957C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79-4D7F-AC4C-BFF4D2957C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'KPI3'!$B$8:$B$11</c:f>
              <c:strCache>
                <c:ptCount val="3"/>
                <c:pt idx="0">
                  <c:v>DAVITA</c:v>
                </c:pt>
                <c:pt idx="1">
                  <c:v>FRESENIUS MEDICAL CARE</c:v>
                </c:pt>
                <c:pt idx="2">
                  <c:v>INDEPENDENT</c:v>
                </c:pt>
              </c:strCache>
            </c:strRef>
          </c:cat>
          <c:val>
            <c:numRef>
              <c:f>'KPI3'!$C$8:$C$11</c:f>
              <c:numCache>
                <c:formatCode>General</c:formatCode>
                <c:ptCount val="3"/>
                <c:pt idx="0">
                  <c:v>50102</c:v>
                </c:pt>
                <c:pt idx="1">
                  <c:v>49135</c:v>
                </c:pt>
                <c:pt idx="2">
                  <c:v>11739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79-4D7F-AC4C-BFF4D2957C6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'Dialysis Stations Stats'!$B$1</c:f>
              <c:strCache>
                <c:ptCount val="1"/>
                <c:pt idx="0">
                  <c:v># of Dialysis Stations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'Dialysis Stations Stats'!$A$2:$A$11</c:f>
              <c:strCache>
                <c:ptCount val="10"/>
                <c:pt idx="0">
                  <c:v>SATELLITE HEALTHCARE INC</c:v>
                </c:pt>
                <c:pt idx="1">
                  <c:v>SATELLITE HEALTHCARE CENTRAL STATES LLC</c:v>
                </c:pt>
                <c:pt idx="2">
                  <c:v>COMMUNITY DIALYSIS CENTER</c:v>
                </c:pt>
                <c:pt idx="3">
                  <c:v>BIO-MEDICAL APPLICATIONS OF TEXAS, INC.</c:v>
                </c:pt>
                <c:pt idx="4">
                  <c:v>NEW YORK DIALYSIS SERVICES, INC.</c:v>
                </c:pt>
                <c:pt idx="5">
                  <c:v>EMORY DIALYSIS LLC</c:v>
                </c:pt>
                <c:pt idx="6">
                  <c:v>NEPHROLOGY ASSOCIATES OF CLEVELAND, LTD.</c:v>
                </c:pt>
                <c:pt idx="7">
                  <c:v>BIO-MEDICAL APPLICATIONS OF GEORGIA, INC.</c:v>
                </c:pt>
                <c:pt idx="8">
                  <c:v>BIO-MEDICAL APPLICATIONS OF PENNSYLVANIA, INC.</c:v>
                </c:pt>
                <c:pt idx="9">
                  <c:v>NEPHRON CORPORATION</c:v>
                </c:pt>
              </c:strCache>
            </c:strRef>
          </c:cat>
          <c:val>
            <c:numRef>
              <c:f>'Dialysis Stations Stats'!$B$2:$B$11</c:f>
              <c:numCache>
                <c:formatCode>General</c:formatCode>
                <c:ptCount val="10"/>
                <c:pt idx="0">
                  <c:v>690</c:v>
                </c:pt>
                <c:pt idx="1">
                  <c:v>237</c:v>
                </c:pt>
                <c:pt idx="2">
                  <c:v>214</c:v>
                </c:pt>
                <c:pt idx="3">
                  <c:v>170</c:v>
                </c:pt>
                <c:pt idx="4">
                  <c:v>159</c:v>
                </c:pt>
                <c:pt idx="5">
                  <c:v>127</c:v>
                </c:pt>
                <c:pt idx="6">
                  <c:v>126</c:v>
                </c:pt>
                <c:pt idx="7">
                  <c:v>120</c:v>
                </c:pt>
                <c:pt idx="8">
                  <c:v>119</c:v>
                </c:pt>
                <c:pt idx="9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C-4C7A-AAFE-1BE283BA03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9360655"/>
        <c:axId val="1569359407"/>
      </c:barChart>
      <c:catAx>
        <c:axId val="1569360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359407"/>
        <c:crosses val="autoZero"/>
        <c:auto val="1"/>
        <c:lblAlgn val="ctr"/>
        <c:lblOffset val="100"/>
        <c:noMultiLvlLbl val="0"/>
      </c:catAx>
      <c:valAx>
        <c:axId val="1569359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36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CC-45BC-B0B1-12E988121C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CC-45BC-B0B1-12E988121C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CC-45BC-B0B1-12E988121C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CC-45BC-B0B1-12E988121C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DCC-45BC-B0B1-12E988121CA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DCC-45BC-B0B1-12E988121C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'# of Category Text  - As Expect'!$A$1:$F$1</c:f>
              <c:strCache>
                <c:ptCount val="6"/>
                <c:pt idx="0">
                  <c:v>Fistula Category Text Measure</c:v>
                </c:pt>
                <c:pt idx="1">
                  <c:v>Patient Hospitalization Category Text Measure</c:v>
                </c:pt>
                <c:pt idx="2">
                  <c:v>Patient Infection Category Text Measure</c:v>
                </c:pt>
                <c:pt idx="3">
                  <c:v>Patient Survival Category Text Measure</c:v>
                </c:pt>
                <c:pt idx="4">
                  <c:v>Patient Transfusion Category Text Measure</c:v>
                </c:pt>
                <c:pt idx="5">
                  <c:v>Patient Hospital ReadMission Category Text Measure</c:v>
                </c:pt>
              </c:strCache>
            </c:strRef>
          </c:cat>
          <c:val>
            <c:numRef>
              <c:f>'# of Category Text  - As Expect'!$A$2:$F$2</c:f>
              <c:numCache>
                <c:formatCode>General</c:formatCode>
                <c:ptCount val="6"/>
                <c:pt idx="0">
                  <c:v>6517</c:v>
                </c:pt>
                <c:pt idx="1">
                  <c:v>6818</c:v>
                </c:pt>
                <c:pt idx="2">
                  <c:v>5011</c:v>
                </c:pt>
                <c:pt idx="3">
                  <c:v>5966</c:v>
                </c:pt>
                <c:pt idx="4">
                  <c:v>6108</c:v>
                </c:pt>
                <c:pt idx="5">
                  <c:v>6714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DCC-45BC-B0B1-12E988121CA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EF-4D79-A77D-DB8AFB5EFF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EF-4D79-A77D-DB8AFB5EFF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EF-4D79-A77D-DB8AFB5EFF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EF-4D79-A77D-DB8AFB5EFF5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EEF-4D79-A77D-DB8AFB5EFF5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EEF-4D79-A77D-DB8AFB5EFF5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EEF-4D79-A77D-DB8AFB5EFF5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EEF-4D79-A77D-DB8AFB5EFF5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EEF-4D79-A77D-DB8AFB5EFF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'# of Score Applied – Improvemen'!$A$1:$I$1</c:f>
              <c:strCache>
                <c:ptCount val="9"/>
                <c:pt idx="0">
                  <c:v>Hypercalcemia Measure Score Applied Measure</c:v>
                </c:pt>
                <c:pt idx="1">
                  <c:v>ICH Cahps info To Patients Measure Score Applied Measure</c:v>
                </c:pt>
                <c:pt idx="2">
                  <c:v>Kt/V comprehensive Measure Score Applied Measure</c:v>
                </c:pt>
                <c:pt idx="3">
                  <c:v>NHSN BSI Measure Score Applied MEASURE</c:v>
                </c:pt>
                <c:pt idx="4">
                  <c:v>SHR Measure Score Applied Measure</c:v>
                </c:pt>
                <c:pt idx="5">
                  <c:v>SSR measure score applied measure</c:v>
                </c:pt>
                <c:pt idx="6">
                  <c:v>STrR Measure score applied measure</c:v>
                </c:pt>
                <c:pt idx="7">
                  <c:v>Vat Catheter Measure Score Applied Measure</c:v>
                </c:pt>
                <c:pt idx="8">
                  <c:v>Vat Fistula Measure Score Applied Measure</c:v>
                </c:pt>
              </c:strCache>
            </c:strRef>
          </c:cat>
          <c:val>
            <c:numRef>
              <c:f>'# of Score Applied – Improvemen'!$A$2:$I$2</c:f>
              <c:numCache>
                <c:formatCode>General</c:formatCode>
                <c:ptCount val="9"/>
                <c:pt idx="0">
                  <c:v>319</c:v>
                </c:pt>
                <c:pt idx="1">
                  <c:v>116</c:v>
                </c:pt>
                <c:pt idx="2">
                  <c:v>350</c:v>
                </c:pt>
                <c:pt idx="3">
                  <c:v>310</c:v>
                </c:pt>
                <c:pt idx="4">
                  <c:v>384</c:v>
                </c:pt>
                <c:pt idx="5">
                  <c:v>301</c:v>
                </c:pt>
                <c:pt idx="6">
                  <c:v>467</c:v>
                </c:pt>
                <c:pt idx="7">
                  <c:v>322</c:v>
                </c:pt>
                <c:pt idx="8">
                  <c:v>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EEF-4D79-A77D-DB8AFB5EFF5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Avg. Payment reduction rate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B91-4C4F-AD0C-0C393245F9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B91-4C4F-AD0C-0C393245F9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B91-4C4F-AD0C-0C393245F9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B91-4C4F-AD0C-0C393245F929}"/>
              </c:ext>
            </c:extLst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1">
                  <c:v>3.2000000000000002E-3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F4-4B8C-AFE5-11BD19AD705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1819-527D-FC2D-2DE6-9535BDA07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4C0DB-A2CC-035E-6A9E-F465CD38F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E4E7-AFEA-7AA6-C036-1DB2F612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765-FC45-4299-92FD-39005F4EEA3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1874-B2A9-B4FE-1E27-21D5D6D0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2E62C-D718-7C4A-D5D8-CF0EB936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B6AB-8751-477B-9132-DAD5C259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10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C1CC-0750-F1B6-0B1F-B2696863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00D87-AB51-075A-AB07-3C92AE1DA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D940-3E17-A079-95F0-A757C51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765-FC45-4299-92FD-39005F4EEA3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0E20-91F3-0B0D-67C0-78EF3F63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52D27-FFAF-AAB4-2C4E-2AE2AF47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B6AB-8751-477B-9132-DAD5C259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50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A2F0E-E6D9-B6DA-32DE-7A34A38A0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FDF13-1CAD-FC00-7AEC-43EF229B1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2CF8-0365-E027-B8BA-FFA68896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765-FC45-4299-92FD-39005F4EEA3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40B61-1DF7-E6EF-0A00-F74A7A32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826B-3599-8785-E6A3-D493E850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B6AB-8751-477B-9132-DAD5C259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81E6-558B-7863-B80E-5312E2F3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0A63-F4B2-A593-4B1C-2175DEC0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621C-F029-D172-AA29-0DBD770A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765-FC45-4299-92FD-39005F4EEA3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2961-CDDF-2CCB-916D-2F1011FB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6DCD-72A1-29A4-BC32-B2BDCDF0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B6AB-8751-477B-9132-DAD5C259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6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F064-5692-16A5-5017-D303CA8D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31538-3E95-8E52-87A9-994A84BB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1FC4-E881-5DF9-4BC0-228B52BA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765-FC45-4299-92FD-39005F4EEA3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1C3ED-9837-ADD4-A8EA-E60BD2D5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4799-D88A-6F31-501C-3BB9E0CF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B6AB-8751-477B-9132-DAD5C259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354B-34C4-F9AC-3F53-467AD0A2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76CF-D8BB-F196-D997-8376B49E2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8D46B-2ECA-8E85-29A3-A8E26BE18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C290-327E-DF60-0CA2-55BE2546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765-FC45-4299-92FD-39005F4EEA3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5E2A-3614-F672-BF65-441319D5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28A1-7AB4-1E76-3ABD-E296EF47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B6AB-8751-477B-9132-DAD5C259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45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6742-C716-5C79-BEE9-FEAF4C9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D65C-3D5F-5A35-23BD-AADED985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75E74-7257-873F-4CC3-84B4FCE8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A1F05-BDA3-8321-C4DD-33B2C1606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3C8FF-0557-0F30-EA4F-735A2DCB0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4210A-AC38-6332-63C0-EC5BFFE8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765-FC45-4299-92FD-39005F4EEA3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36FBA-3351-0C53-677E-7796C175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D640-3DB3-7B5C-6CBF-66967A73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B6AB-8751-477B-9132-DAD5C259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CE67-999C-EBDC-E532-9F1AAE43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CB190-BBED-8F6E-A5E3-8D2B2871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765-FC45-4299-92FD-39005F4EEA3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4B3DD-5DB1-DA32-9F97-AAE60FFF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5C6B-EB6D-D559-3787-222A8579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B6AB-8751-477B-9132-DAD5C259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42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48985-B898-7507-D960-D4DE167F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765-FC45-4299-92FD-39005F4EEA3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383EE-3C4B-B02E-CC57-C905AC0B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6FB3C-56C4-1043-12E9-35D42F95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B6AB-8751-477B-9132-DAD5C259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0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5137-67EC-9B47-A2D6-021160D5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B704-3DEE-2C21-1F92-9A7DA34D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D8CAC-24E2-1FA7-BA60-107F469B6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8E7A8-0B2B-9C67-9555-7C3A266D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765-FC45-4299-92FD-39005F4EEA3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CC6D-6F9E-2489-5C12-1F7F9A43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66B1F-B151-1823-964B-8EA8437F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B6AB-8751-477B-9132-DAD5C259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32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8C2B-FA78-62CD-EEB2-8F39046D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B1C73-2689-EB18-AFE3-90DFE0DBA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1B9AB-E2E3-78AB-B032-C706E1FFF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2A8C8-66E6-2C02-253C-9C13B546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765-FC45-4299-92FD-39005F4EEA3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FC9AF-843D-14E6-F79E-CEB96746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F6C73-2C80-9FA3-9E4E-9E061020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B6AB-8751-477B-9132-DAD5C259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AD8A4-5409-892A-7CC8-170A3889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055DD-A1F5-5357-C0AD-CD355083A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BA89-1135-3E91-0134-947381ECC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A765-FC45-4299-92FD-39005F4EEA3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1728-865A-D497-056F-26713D082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2AEC-D071-93AB-DDFA-70EF5792D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B6AB-8751-477B-9132-DAD5C259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1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7AA5-BB63-2B1D-7D1B-A57EDF68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Project Name – Dialysis of  Patients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4BA0-67D2-8498-93A4-66CC614A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Group Members</a:t>
            </a:r>
            <a:r>
              <a:rPr lang="en-IN" dirty="0"/>
              <a:t>:</a:t>
            </a:r>
          </a:p>
          <a:p>
            <a:pPr marL="2743200" lvl="6" indent="0">
              <a:lnSpc>
                <a:spcPct val="150000"/>
              </a:lnSpc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Kuldeep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>
              <a:lnSpc>
                <a:spcPct val="150000"/>
              </a:lnSpc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Sharan S.</a:t>
            </a:r>
          </a:p>
          <a:p>
            <a:pPr marL="2743200" lvl="6" indent="0">
              <a:lnSpc>
                <a:spcPct val="150000"/>
              </a:lnSpc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Sujata Biswas</a:t>
            </a:r>
          </a:p>
          <a:p>
            <a:pPr marL="2743200" lvl="6" indent="0">
              <a:lnSpc>
                <a:spcPct val="150000"/>
              </a:lnSpc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Shankar Mane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3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AD12-8F87-1495-1A77-E023F91D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payment reduction rate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763E-8F8B-52C9-616D-A017E2C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Average payment reduction rate based on all the factors which had negative impact on the facilities.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4674 Facilities below the average.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47C5F43-20AE-EE9A-9911-047A90191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637054"/>
              </p:ext>
            </p:extLst>
          </p:nvPr>
        </p:nvGraphicFramePr>
        <p:xfrm>
          <a:off x="3400425" y="4276725"/>
          <a:ext cx="4429125" cy="1861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747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2947-C7BA-994C-C11A-E1FD50EE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343E-E117-FC97-2E34-9D50A818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summary has more no of patients and less mortality rate whereas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nPCR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has less no of patients.</a:t>
            </a:r>
          </a:p>
          <a:p>
            <a:pPr>
              <a:lnSpc>
                <a:spcPct val="16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highest number of Dialysis stations i.e. 2908 and Contains more Five star ratings i.e. 10546. Hence Top I chain organization which provides good diagnosis and prescription to patients.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Profitable facilities are more compared to non-profitable facilities due to good quality service and assist to required patients.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states which contains more number of Dialysis stations are California, Florida Texas.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hospitalization category has more survival rate and less mortality rate.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5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95EA-2952-77A9-6977-7119E2A3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Objectives(KPI’s)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4BC7-03FF-3F36-3B00-9E2D6B80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Patients across various summaries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Vs Non-Profit Stats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Chain Organizations in terms of no. of dialysis stations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Dialysis Stations Stats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of Category Text  - As Expected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of Score Applied – Improvement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Facilities in terms of Total Performance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Payment Reduction Rate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52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55FF-3084-F274-AD97-F358118F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Patients across various summaries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9E80-1A4C-BA9B-3E29-DCABBB64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224" y="1825625"/>
            <a:ext cx="6149788" cy="45931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has highest number of patience due to less mortality rate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 is also very high in all dialysis stations which provides all the required clinical environment to patients.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nPCR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contains very less number of patients that is 980.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nPCR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is the only summary which is for children and could see the least count is also from those dialysis stations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986844-58A3-4D62-9F80-C576332899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631167"/>
              </p:ext>
            </p:extLst>
          </p:nvPr>
        </p:nvGraphicFramePr>
        <p:xfrm>
          <a:off x="510988" y="1949822"/>
          <a:ext cx="4739640" cy="406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947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94E2-19A8-713A-2582-A9582703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Vs Non-Profit Stats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9F63-9BF4-8441-46BF-57E484CE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599" y="1825624"/>
            <a:ext cx="5534025" cy="44989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profit Facilities  are 6854 as these facilities contains  maximum Dialysis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Profitable facilities provides good clinical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enivroment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required assist to patients in need of Dialysis procedures.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869 Non-Profit facilities as these are still under improvement in many fields.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927D6C0-F73B-CFAB-08EC-937309D72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590772"/>
              </p:ext>
            </p:extLst>
          </p:nvPr>
        </p:nvGraphicFramePr>
        <p:xfrm>
          <a:off x="419099" y="1914525"/>
          <a:ext cx="5019675" cy="418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405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4CB6-6D0B-6F36-B6BF-7112998F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Chain Organizations in terms of no. of dialysis stations</a:t>
            </a:r>
            <a:br>
              <a:rPr lang="en-IN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B47A-C9F6-6FC7-10A9-AB661CC9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825625"/>
            <a:ext cx="4724400" cy="4351338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No.Dilysis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Station present are 135055.</a:t>
            </a:r>
          </a:p>
          <a:p>
            <a:pPr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Davita-2908,Fresenius Medical care-2674, Independent-815.</a:t>
            </a:r>
          </a:p>
          <a:p>
            <a:pPr>
              <a:lnSpc>
                <a:spcPct val="16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Davita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highest number of Dialysis stations,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Cotains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Five Star ratings i.e.10546, Hence it provides good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diagnosis,prescription,good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service to all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patints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mortality rate.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1F563D-1E5B-4C69-909D-F584BD4498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464936"/>
              </p:ext>
            </p:extLst>
          </p:nvPr>
        </p:nvGraphicFramePr>
        <p:xfrm>
          <a:off x="409574" y="1943100"/>
          <a:ext cx="4886325" cy="406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896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94AF-1AC5-64B1-8C7C-08471250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Dialysis Stations Stats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AE53-4838-BC89-5370-482456C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825625"/>
            <a:ext cx="51054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states which contains more number of Dialysis stations are California, Florida Texas.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upon number of facility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Houston as a leading city.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Dialysis station (135055) vs five star rating. 34920 Dialysis stations are 5 star rated, 37792 4 star rated, 45939-3 star rated.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there are more 3 star / Average rated Dialysis stations present provides good quality service to all type of patients.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2934088-8A2A-A88F-9C57-7BDE822311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36556"/>
              </p:ext>
            </p:extLst>
          </p:nvPr>
        </p:nvGraphicFramePr>
        <p:xfrm>
          <a:off x="228600" y="1916112"/>
          <a:ext cx="54864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545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7D0B-A662-7BD2-9C86-324FCDE2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of Category Text  - As Expected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8B2A-FD88-27F2-6FFC-A48ADCF4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0" y="1825625"/>
            <a:ext cx="43815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No of As expected category -41k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hospitalization category. PPPW Category. Fistula Category has highest No 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7k Patients.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as SWR category has minimum Le is 4k no patients.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hospitalization category has more survival rate and less mortality rate.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3CFDBC-4F28-E5D8-C035-8E8A4797F5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003222"/>
              </p:ext>
            </p:extLst>
          </p:nvPr>
        </p:nvGraphicFramePr>
        <p:xfrm>
          <a:off x="457200" y="1933575"/>
          <a:ext cx="5772150" cy="447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25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4A9B-53E5-7867-9A71-68388B6E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of Score Applied – Improvement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48AF-E380-3261-D122-6003F891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0" y="1825625"/>
            <a:ext cx="39243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needs changes and improvement in order to reach the Expected Service.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 ICH CHAPS has displayed Expected service and have minimum scope for improvement.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E9FFE9-EBF5-70A8-5C0D-97F2A72AF8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781761"/>
              </p:ext>
            </p:extLst>
          </p:nvPr>
        </p:nvGraphicFramePr>
        <p:xfrm>
          <a:off x="495299" y="2252663"/>
          <a:ext cx="6381751" cy="402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115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EF3B-8DBD-4396-58FC-FC5B7CA1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Facilities in terms of Total Performance Score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5501-CB28-C75E-A976-C57DDEBCF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350" y="1825625"/>
            <a:ext cx="512445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Renal Care has the highest performance score, which was achieved based on different categories across the facilities.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ISD Renal and Bio-Medical Application of Pennsylvania.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8C42F8-AB2E-0572-D146-879D8F1D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348718"/>
            <a:ext cx="5800725" cy="38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7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654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Project Name – Dialysis of  Patients</vt:lpstr>
      <vt:lpstr>Objectives(KPI’s)</vt:lpstr>
      <vt:lpstr>Number of Patients across various summaries </vt:lpstr>
      <vt:lpstr>Profit Vs Non-Profit Stats</vt:lpstr>
      <vt:lpstr> Top 3 Chain Organizations in terms of no. of dialysis stations  </vt:lpstr>
      <vt:lpstr>Dialysis Stations Stats </vt:lpstr>
      <vt:lpstr># of Category Text  - As Expected </vt:lpstr>
      <vt:lpstr># of Score Applied – Improvement </vt:lpstr>
      <vt:lpstr>Top 3 Facilities in terms of Total Performance Score </vt:lpstr>
      <vt:lpstr>Average payment reduction rate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maneshavai17@gmail.com</dc:creator>
  <cp:lastModifiedBy>maneshavai17@gmail.com</cp:lastModifiedBy>
  <cp:revision>7</cp:revision>
  <dcterms:created xsi:type="dcterms:W3CDTF">2022-05-02T03:08:31Z</dcterms:created>
  <dcterms:modified xsi:type="dcterms:W3CDTF">2022-05-02T05:09:03Z</dcterms:modified>
</cp:coreProperties>
</file>