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and Ti-6246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16350" y="2674185"/>
            <a:ext cx="5911298" cy="2038745"/>
          </a:xfrm>
        </p:spPr>
        <p:txBody>
          <a:bodyPr>
            <a:normAutofit fontScale="47500" lnSpcReduction="20000"/>
          </a:bodyPr>
          <a:lstStyle/>
          <a:p>
            <a:r>
              <a:rPr lang="en-US" sz="4300" dirty="0"/>
              <a:t>Presented by </a:t>
            </a:r>
          </a:p>
          <a:p>
            <a:r>
              <a:rPr lang="en-US" sz="4300" dirty="0"/>
              <a:t>Sharan Chandran</a:t>
            </a:r>
          </a:p>
          <a:p>
            <a:endParaRPr lang="en-US" sz="4300" dirty="0"/>
          </a:p>
          <a:p>
            <a:r>
              <a:rPr lang="en-US" sz="4300" dirty="0"/>
              <a:t>Under the guidance of </a:t>
            </a:r>
          </a:p>
          <a:p>
            <a:r>
              <a:rPr lang="en-US" sz="4300" dirty="0"/>
              <a:t>Prof. </a:t>
            </a:r>
            <a:r>
              <a:rPr lang="en-US" sz="4300" dirty="0" err="1"/>
              <a:t>Dipankar</a:t>
            </a:r>
            <a:r>
              <a:rPr lang="en-US" sz="4300" dirty="0"/>
              <a:t> Banerjee and Prof. Satyam </a:t>
            </a:r>
            <a:r>
              <a:rPr lang="en-US" sz="4300" dirty="0" err="1"/>
              <a:t>Suwas</a:t>
            </a:r>
            <a:endParaRPr lang="en-US" sz="4300" dirty="0"/>
          </a:p>
          <a:p>
            <a:r>
              <a:rPr lang="en-US" sz="4300" dirty="0"/>
              <a:t>Department of Materials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69" y="5115362"/>
            <a:ext cx="1728499" cy="16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titanium alloys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to Dwell Fatigue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47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5"/>
          <a:srcRect l="-10" t="-173" r="50538" b="9156"/>
          <a:stretch/>
        </p:blipFill>
        <p:spPr>
          <a:xfrm>
            <a:off x="4700827" y="1071172"/>
            <a:ext cx="3514245" cy="236573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33119" y="3183674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312</Words>
  <Application>Microsoft Office PowerPoint</Application>
  <PresentationFormat>On-screen Show (4:3)</PresentationFormat>
  <Paragraphs>72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13</cp:revision>
  <dcterms:created xsi:type="dcterms:W3CDTF">2018-01-15T08:45:15Z</dcterms:created>
  <dcterms:modified xsi:type="dcterms:W3CDTF">2018-01-15T14:32:29Z</dcterms:modified>
</cp:coreProperties>
</file>