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</a:t>
            </a:r>
            <a:r>
              <a:rPr lang="en-US" sz="4300"/>
              <a:t>Materials Engineering, IIS</a:t>
            </a:r>
            <a:r>
              <a:rPr lang="en-US" sz="4300" dirty="0"/>
              <a:t>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and background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Damage initiation in Dwell fatigue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237955" y="4024025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1734909" y="2227329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315</Words>
  <Application>Microsoft Office PowerPoint</Application>
  <PresentationFormat>On-screen Show (4:3)</PresentationFormat>
  <Paragraphs>73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8</cp:revision>
  <dcterms:created xsi:type="dcterms:W3CDTF">2018-01-15T08:45:15Z</dcterms:created>
  <dcterms:modified xsi:type="dcterms:W3CDTF">2018-01-15T14:30:36Z</dcterms:modified>
</cp:coreProperties>
</file>