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00" dirty="0"/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309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11</cp:revision>
  <dcterms:created xsi:type="dcterms:W3CDTF">2018-01-15T08:45:15Z</dcterms:created>
  <dcterms:modified xsi:type="dcterms:W3CDTF">2018-01-15T14:31:31Z</dcterms:modified>
</cp:coreProperties>
</file>