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</a:t>
            </a:r>
            <a:r>
              <a:rPr lang="en-US" sz="4400"/>
              <a:t>Ti-6246 Alloys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5" y="4712930"/>
            <a:ext cx="1135586" cy="1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317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5</cp:revision>
  <dcterms:created xsi:type="dcterms:W3CDTF">2018-01-15T08:45:15Z</dcterms:created>
  <dcterms:modified xsi:type="dcterms:W3CDTF">2018-01-15T14:29:56Z</dcterms:modified>
</cp:coreProperties>
</file>