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9744" y="1118696"/>
            <a:ext cx="5274007" cy="1465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microstructure and microtexture on the Dwell Fatigue in Titanium Alloys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50" y="3129603"/>
            <a:ext cx="5143500" cy="13332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Yazar. K. Udayan</a:t>
            </a:r>
          </a:p>
          <a:p>
            <a:endParaRPr lang="en-US" dirty="0" smtClean="0"/>
          </a:p>
          <a:p>
            <a:r>
              <a:rPr lang="en-US" dirty="0" smtClean="0"/>
              <a:t>Under the guidance of Prof. Satyam </a:t>
            </a:r>
            <a:r>
              <a:rPr lang="en-US" dirty="0" err="1" smtClean="0"/>
              <a:t>Suwas</a:t>
            </a:r>
            <a:endParaRPr lang="en-US" dirty="0" smtClean="0"/>
          </a:p>
          <a:p>
            <a:r>
              <a:rPr lang="en-US" dirty="0" smtClean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Dwell Fatigue 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180271" y="3786137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4224162" y="3632004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 smtClean="0">
                <a:solidFill>
                  <a:srgbClr val="FF0000"/>
                </a:solidFill>
              </a:rPr>
              <a:t>Increased </a:t>
            </a:r>
            <a:r>
              <a:rPr lang="en-US" sz="1350" dirty="0">
                <a:solidFill>
                  <a:srgbClr val="FF0000"/>
                </a:solidFill>
              </a:rPr>
              <a:t>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</a:t>
            </a:r>
            <a:r>
              <a:rPr lang="en-US" sz="1600" dirty="0"/>
              <a:t>Perspectives on Titanium Science and </a:t>
            </a:r>
            <a:r>
              <a:rPr lang="en-US" sz="1600" dirty="0" smtClean="0"/>
              <a:t>Technology, D.</a:t>
            </a:r>
            <a:r>
              <a:rPr lang="en-US" sz="1600" i="1" dirty="0" smtClean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 smtClean="0"/>
              <a:t>Experimental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Dwell Fatigue Testing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</a:t>
            </a:r>
            <a:r>
              <a:rPr lang="en-US" dirty="0" smtClean="0"/>
              <a:t>critical</a:t>
            </a:r>
          </a:p>
          <a:p>
            <a:r>
              <a:rPr lang="en-US" dirty="0" smtClean="0"/>
              <a:t> </a:t>
            </a:r>
            <a:r>
              <a:rPr lang="en-US" dirty="0"/>
              <a:t>in the case of dwell fatigue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 is close to low </a:t>
            </a:r>
            <a:r>
              <a:rPr lang="en-US" dirty="0" smtClean="0"/>
              <a:t>cycle</a:t>
            </a:r>
          </a:p>
          <a:p>
            <a:r>
              <a:rPr lang="en-US" dirty="0" smtClean="0"/>
              <a:t> fatigue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 smtClean="0"/>
              <a:t>100kN, Servo-hydraulic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 Controlled Dwell Fatigue </a:t>
            </a:r>
          </a:p>
          <a:p>
            <a:pPr algn="ctr"/>
            <a:r>
              <a:rPr lang="en-US" dirty="0" smtClean="0"/>
              <a:t>test at RT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Load for 0.95 proof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Load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120 sec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1s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1s</a:t>
                  </a:r>
                  <a:endParaRPr lang="en-US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Normal fatigue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Dwell fatigue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6mm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298</Words>
  <Application>Microsoft Office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PowerPoint Presentation</vt:lpstr>
      <vt:lpstr>The role of microstructure and microtexture on the Dwell Fatigue in Titanium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Yazar udayan</cp:lastModifiedBy>
  <cp:revision>2</cp:revision>
  <dcterms:created xsi:type="dcterms:W3CDTF">2018-01-15T08:45:15Z</dcterms:created>
  <dcterms:modified xsi:type="dcterms:W3CDTF">2018-01-15T10:55:57Z</dcterms:modified>
</cp:coreProperties>
</file>