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3" r:id="rId4"/>
    <p:sldId id="261" r:id="rId5"/>
    <p:sldId id="262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0788" y="845464"/>
            <a:ext cx="3781530" cy="2964662"/>
            <a:chOff x="94567" y="857251"/>
            <a:chExt cx="3104726" cy="2370044"/>
          </a:xfrm>
        </p:grpSpPr>
        <p:grpSp>
          <p:nvGrpSpPr>
            <p:cNvPr id="26" name="Group 25"/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7064" y="4071381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269</Words>
  <Application>Microsoft Office PowerPoint</Application>
  <PresentationFormat>On-screen Show (4:3)</PresentationFormat>
  <Paragraphs>71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18</cp:revision>
  <dcterms:created xsi:type="dcterms:W3CDTF">2018-01-15T08:45:15Z</dcterms:created>
  <dcterms:modified xsi:type="dcterms:W3CDTF">2018-01-15T14:45:16Z</dcterms:modified>
</cp:coreProperties>
</file>