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3" r:id="rId4"/>
    <p:sldId id="265" r:id="rId5"/>
    <p:sldId id="261" r:id="rId6"/>
    <p:sldId id="262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Microstructures in T</a:t>
            </a:r>
            <a:r>
              <a:rPr lang="en-US"/>
              <a:t>i</a:t>
            </a:r>
            <a:r>
              <a:rPr lang="en-US" dirty="0"/>
              <a:t> Alloys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B15D-16EA-48EC-9DA0-D90C34F2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81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03444" y="6118761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0788" y="845464"/>
            <a:ext cx="3781530" cy="2964662"/>
            <a:chOff x="94567" y="857251"/>
            <a:chExt cx="3104726" cy="2370044"/>
          </a:xfrm>
        </p:grpSpPr>
        <p:grpSp>
          <p:nvGrpSpPr>
            <p:cNvPr id="26" name="Group 25"/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9" name="Straight Arrow Connector 28"/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6761" y="786642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57064" y="4071381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5050" y="4076133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66941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273</Words>
  <Application>Microsoft Office PowerPoint</Application>
  <PresentationFormat>On-screen Show (4:3)</PresentationFormat>
  <Paragraphs>72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Ti Alloys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20</cp:revision>
  <dcterms:created xsi:type="dcterms:W3CDTF">2018-01-15T08:45:15Z</dcterms:created>
  <dcterms:modified xsi:type="dcterms:W3CDTF">2018-01-15T14:45:50Z</dcterms:modified>
</cp:coreProperties>
</file>