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60" r:id="rId3"/>
    <p:sldId id="263" r:id="rId4"/>
    <p:sldId id="265" r:id="rId5"/>
    <p:sldId id="266" r:id="rId6"/>
    <p:sldId id="261" r:id="rId7"/>
    <p:sldId id="262" r:id="rId8"/>
    <p:sldId id="258" r:id="rId9"/>
    <p:sldId id="267" r:id="rId10"/>
    <p:sldId id="26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2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818215"/>
          </a:xfrm>
        </p:spPr>
        <p:txBody>
          <a:bodyPr/>
          <a:lstStyle/>
          <a:p>
            <a:r>
              <a:rPr lang="en-US" dirty="0"/>
              <a:t>Introduction to Titanium Alloys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95B8A9-81ED-4E8F-86C0-A8111346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679"/>
            <a:ext cx="4836831" cy="3764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7037F-7849-465C-9B02-0CC5737E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5" y="1086679"/>
            <a:ext cx="3952172" cy="2123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6C074-7139-4571-A1CC-F6C987782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4062"/>
              </p:ext>
            </p:extLst>
          </p:nvPr>
        </p:nvGraphicFramePr>
        <p:xfrm>
          <a:off x="1376082" y="534614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6449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163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6041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 +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2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FC4-044B-43E3-BC82-A1F613EF7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6564"/>
            <a:ext cx="8746435" cy="1156829"/>
          </a:xfrm>
        </p:spPr>
        <p:txBody>
          <a:bodyPr/>
          <a:lstStyle/>
          <a:p>
            <a:r>
              <a:rPr lang="en-US" dirty="0"/>
              <a:t>Microstructures in alpha beta </a:t>
            </a:r>
            <a:r>
              <a:rPr lang="en-US" dirty="0" err="1"/>
              <a:t>Ti</a:t>
            </a:r>
            <a:r>
              <a:rPr lang="en-US" dirty="0"/>
              <a:t> Alloys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D1F1C-1384-446A-AF27-DCC51B04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08" y="4088362"/>
            <a:ext cx="3082401" cy="225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F248D-EC35-4862-A810-A9E20B87C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60"/>
          <a:stretch/>
        </p:blipFill>
        <p:spPr>
          <a:xfrm>
            <a:off x="2436101" y="4088362"/>
            <a:ext cx="3014497" cy="254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84A6A-7073-4738-B3B5-A2B543197D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0"/>
          <a:stretch/>
        </p:blipFill>
        <p:spPr>
          <a:xfrm>
            <a:off x="184525" y="4088362"/>
            <a:ext cx="2063371" cy="25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BE360-61C9-4F0A-8FCD-9722B60D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41" y="1521954"/>
            <a:ext cx="5784537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5CB03-E8A7-4928-B9A4-4F93EE1A2779}"/>
              </a:ext>
            </a:extLst>
          </p:cNvPr>
          <p:cNvSpPr/>
          <p:nvPr/>
        </p:nvSpPr>
        <p:spPr>
          <a:xfrm>
            <a:off x="144838" y="381864"/>
            <a:ext cx="8747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Applications of Ti-6242 and Ti-6246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43FAA-F83F-4021-B702-7D2593C3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8" y="1420500"/>
            <a:ext cx="5223165" cy="4291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41927-8958-4175-8610-25D05590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10" y="2507179"/>
            <a:ext cx="2961447" cy="2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7" y="302046"/>
            <a:ext cx="6796391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017" y="1273724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4"/>
          <a:srcRect l="-10" t="-173" r="50538" b="9156"/>
          <a:stretch/>
        </p:blipFill>
        <p:spPr>
          <a:xfrm>
            <a:off x="4774936" y="778883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4051" y="6159539"/>
            <a:ext cx="3068848" cy="69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181977" y="3183674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06D102-97BC-49E7-959F-0FD2F919686F}"/>
              </a:ext>
            </a:extLst>
          </p:cNvPr>
          <p:cNvGrpSpPr/>
          <p:nvPr/>
        </p:nvGrpSpPr>
        <p:grpSpPr>
          <a:xfrm>
            <a:off x="4567185" y="3436907"/>
            <a:ext cx="3781530" cy="2964662"/>
            <a:chOff x="94567" y="857251"/>
            <a:chExt cx="3104726" cy="23700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FA11D8-EA18-4210-93EE-030601600EB5}"/>
                </a:ext>
              </a:extLst>
            </p:cNvPr>
            <p:cNvGrpSpPr/>
            <p:nvPr/>
          </p:nvGrpSpPr>
          <p:grpSpPr>
            <a:xfrm>
              <a:off x="94567" y="857251"/>
              <a:ext cx="3104726" cy="2370044"/>
              <a:chOff x="94567" y="857251"/>
              <a:chExt cx="3104726" cy="23700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B0A37EE-407E-435F-B38C-A45040604A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104"/>
              <a:stretch/>
            </p:blipFill>
            <p:spPr>
              <a:xfrm>
                <a:off x="94567" y="857251"/>
                <a:ext cx="3104726" cy="2370044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4EF4DB-48A8-49B9-98E2-C0BD41ECA5C6}"/>
                  </a:ext>
                </a:extLst>
              </p:cNvPr>
              <p:cNvCxnSpPr/>
              <p:nvPr/>
            </p:nvCxnSpPr>
            <p:spPr>
              <a:xfrm>
                <a:off x="1243852" y="1855694"/>
                <a:ext cx="9278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9EB8B2-DFBB-4BF6-B84B-789E1636521B}"/>
                  </a:ext>
                </a:extLst>
              </p:cNvPr>
              <p:cNvCxnSpPr/>
              <p:nvPr/>
            </p:nvCxnSpPr>
            <p:spPr>
              <a:xfrm flipV="1">
                <a:off x="806094" y="1550474"/>
                <a:ext cx="1277234" cy="67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034C69-EEE2-409D-9D12-7D52534809E4}"/>
                </a:ext>
              </a:extLst>
            </p:cNvPr>
            <p:cNvSpPr txBox="1"/>
            <p:nvPr/>
          </p:nvSpPr>
          <p:spPr>
            <a:xfrm>
              <a:off x="628650" y="988423"/>
              <a:ext cx="1524836" cy="3131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685,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1D60E6-6B1B-49CA-BEBA-6EA3D660F252}"/>
              </a:ext>
            </a:extLst>
          </p:cNvPr>
          <p:cNvSpPr txBox="1"/>
          <p:nvPr/>
        </p:nvSpPr>
        <p:spPr>
          <a:xfrm>
            <a:off x="5835758" y="6396412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1998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09D59-6DF7-4A6D-8A3F-C613BC600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0" y="4028828"/>
            <a:ext cx="3668573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DFD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continuous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cycling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cycles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to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failure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Dwell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loading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32" y="5117321"/>
                <a:ext cx="6685758" cy="737766"/>
              </a:xfrm>
              <a:prstGeom prst="rect">
                <a:avLst/>
              </a:prstGeom>
              <a:blipFill>
                <a:blip r:embed="rId6"/>
                <a:stretch>
                  <a:fillRect l="-1367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2152" y="6067810"/>
            <a:ext cx="1332416" cy="57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=1   Dwell Insensitive</a:t>
            </a:r>
          </a:p>
          <a:p>
            <a:endParaRPr lang="en-US" sz="1050" dirty="0"/>
          </a:p>
          <a:p>
            <a:r>
              <a:rPr lang="en-US" sz="1050" dirty="0"/>
              <a:t>&gt;10 Highly Sensitive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5023" y="658296"/>
            <a:ext cx="4210404" cy="3401618"/>
            <a:chOff x="3308414" y="857251"/>
            <a:chExt cx="3368051" cy="249271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1"/>
            <a:stretch/>
          </p:blipFill>
          <p:spPr>
            <a:xfrm>
              <a:off x="3308414" y="857251"/>
              <a:ext cx="3368051" cy="2492715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3918446" y="1596838"/>
              <a:ext cx="7399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99274" y="2355804"/>
              <a:ext cx="1577602" cy="30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TIMETAL 834, 20</a:t>
              </a:r>
              <a:r>
                <a:rPr lang="el-GR" sz="1013" dirty="0"/>
                <a:t>°</a:t>
              </a:r>
              <a:r>
                <a:rPr lang="en-US" sz="1013" dirty="0"/>
                <a:t>C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390703" y="3931404"/>
            <a:ext cx="1828978" cy="515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Fig: DFD in two Ti alloys</a:t>
            </a:r>
          </a:p>
          <a:p>
            <a:r>
              <a:rPr lang="en-US" sz="1013" i="1" dirty="0" err="1"/>
              <a:t>W.J.Evans</a:t>
            </a:r>
            <a:r>
              <a:rPr lang="en-US" sz="1013" i="1" dirty="0"/>
              <a:t>, 2001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1F48A-647B-4279-8EF2-F723EC1594CE}"/>
              </a:ext>
            </a:extLst>
          </p:cNvPr>
          <p:cNvSpPr/>
          <p:nvPr/>
        </p:nvSpPr>
        <p:spPr>
          <a:xfrm>
            <a:off x="-9452" y="11982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Dwell Fatigue Debit</a:t>
            </a:r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EE3DF-EB7F-4B7B-BF76-D0DE0F114E93}"/>
              </a:ext>
            </a:extLst>
          </p:cNvPr>
          <p:cNvSpPr txBox="1"/>
          <p:nvPr/>
        </p:nvSpPr>
        <p:spPr>
          <a:xfrm>
            <a:off x="5462567" y="3743721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32714C-B773-4DA1-B500-DA66AF27F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87" y="774050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1D5CF8-B42D-4DC7-88A0-C6FE82EB0A97}"/>
              </a:ext>
            </a:extLst>
          </p:cNvPr>
          <p:cNvSpPr/>
          <p:nvPr/>
        </p:nvSpPr>
        <p:spPr>
          <a:xfrm>
            <a:off x="3220708" y="302351"/>
            <a:ext cx="236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Fatigue in Ti-6242 Alloy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F8E03-33DE-4485-8F67-5B80A967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9" y="1130919"/>
            <a:ext cx="3399184" cy="3085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719CBA-B162-43E3-A154-30BE522E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86" y="1130919"/>
            <a:ext cx="3387701" cy="3085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2F435C-C736-4E5C-A57C-EB8BB895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513" y="4675569"/>
            <a:ext cx="6102706" cy="18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81FEE-7083-484B-9B52-C6B1FDC7BE5D}"/>
              </a:ext>
            </a:extLst>
          </p:cNvPr>
          <p:cNvSpPr/>
          <p:nvPr/>
        </p:nvSpPr>
        <p:spPr>
          <a:xfrm>
            <a:off x="2703443" y="169830"/>
            <a:ext cx="3400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66A8A-B520-4E21-990F-1269076A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Objectives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D4F0-2E6A-409D-B138-61431C83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nature of microstructures in </a:t>
            </a:r>
            <a:r>
              <a:rPr lang="en-US" dirty="0" err="1"/>
              <a:t>Ti</a:t>
            </a:r>
            <a:r>
              <a:rPr lang="en-US" dirty="0"/>
              <a:t> alloys that can mitigate the DF problem is still unknown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r>
              <a:rPr lang="en-US" dirty="0"/>
              <a:t>Effect of crystallographic relationship of equiaxed, primary alpha with surrounding beta grains and the alpha/alpha grain contact on low cycle fatigue life.</a:t>
            </a:r>
          </a:p>
        </p:txBody>
      </p:sp>
    </p:spTree>
    <p:extLst>
      <p:ext uri="{BB962C8B-B14F-4D97-AF65-F5344CB8AC3E}">
        <p14:creationId xmlns:p14="http://schemas.microsoft.com/office/powerpoint/2010/main" val="106444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330</Words>
  <Application>Microsoft Office PowerPoint</Application>
  <PresentationFormat>On-screen Show (4:3)</PresentationFormat>
  <Paragraphs>79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Introduction to Titanium Alloys</vt:lpstr>
      <vt:lpstr>Microstructures in alpha beta Ti Alloys</vt:lpstr>
      <vt:lpstr>PowerPoint Presentation</vt:lpstr>
      <vt:lpstr>What is Dwell Fatigue ?</vt:lpstr>
      <vt:lpstr>PowerPoint Presentation</vt:lpstr>
      <vt:lpstr>PowerPoint Presentation</vt:lpstr>
      <vt:lpstr>Motivation and Objectives </vt:lpstr>
      <vt:lpstr>PowerPoint Presentation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33</cp:revision>
  <dcterms:created xsi:type="dcterms:W3CDTF">2018-01-15T08:45:15Z</dcterms:created>
  <dcterms:modified xsi:type="dcterms:W3CDTF">2018-01-15T15:08:06Z</dcterms:modified>
</cp:coreProperties>
</file>