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3" r:id="rId4"/>
    <p:sldId id="265" r:id="rId5"/>
    <p:sldId id="261" r:id="rId6"/>
    <p:sldId id="262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/>
              <a:t>Microstructures in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273</Words>
  <Application>Microsoft Office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Ti Alloys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21</cp:revision>
  <dcterms:created xsi:type="dcterms:W3CDTF">2018-01-15T08:45:15Z</dcterms:created>
  <dcterms:modified xsi:type="dcterms:W3CDTF">2018-01-15T14:50:09Z</dcterms:modified>
</cp:coreProperties>
</file>