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9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9744" y="1118696"/>
            <a:ext cx="5274007" cy="1465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role of microstructure and microtexture on the Dwell Fatigue in Titanium Alloys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00250" y="3129603"/>
            <a:ext cx="5143500" cy="133321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Yazar. K. Udayan</a:t>
            </a:r>
          </a:p>
          <a:p>
            <a:endParaRPr lang="en-US" dirty="0" smtClean="0"/>
          </a:p>
          <a:p>
            <a:r>
              <a:rPr lang="en-US" dirty="0" smtClean="0"/>
              <a:t>Under the guidance of Prof. Satyam </a:t>
            </a:r>
            <a:r>
              <a:rPr lang="en-US" dirty="0" err="1" smtClean="0"/>
              <a:t>Suwas</a:t>
            </a:r>
            <a:endParaRPr lang="en-US" dirty="0" smtClean="0"/>
          </a:p>
          <a:p>
            <a:r>
              <a:rPr lang="en-US" dirty="0" smtClean="0"/>
              <a:t>PhD, Laboratory for Texture and Related studies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35" y="4712930"/>
            <a:ext cx="1135586" cy="10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and background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</a:t>
            </a:r>
            <a:r>
              <a:rPr lang="en-US" sz="2100" dirty="0"/>
              <a:t>Dwell Fatigue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Damage initiation in Dwell fatigue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</a:t>
            </a:r>
            <a:r>
              <a:rPr lang="en-US" sz="2400" dirty="0"/>
              <a:t>o</a:t>
            </a:r>
            <a:r>
              <a:rPr lang="en-US" sz="2400" dirty="0"/>
              <a:t>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8" y="302046"/>
            <a:ext cx="3229816" cy="4521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Dwell Fatigue ?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 dirty="0"/>
          </a:p>
        </p:txBody>
      </p:sp>
      <p:pic>
        <p:nvPicPr>
          <p:cNvPr id="18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91" y="754171"/>
            <a:ext cx="2728094" cy="202155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67617" y="1264096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6"/>
          <a:srcRect l="-10" t="-173" r="50538" b="9156"/>
          <a:stretch/>
        </p:blipFill>
        <p:spPr>
          <a:xfrm>
            <a:off x="5180271" y="3786137"/>
            <a:ext cx="2439990" cy="16425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10953" y="6032044"/>
            <a:ext cx="2541946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grpSp>
        <p:nvGrpSpPr>
          <p:cNvPr id="5" name="Group 4"/>
          <p:cNvGrpSpPr/>
          <p:nvPr/>
        </p:nvGrpSpPr>
        <p:grpSpPr>
          <a:xfrm>
            <a:off x="4224162" y="3632004"/>
            <a:ext cx="3780200" cy="1796696"/>
            <a:chOff x="3723571" y="4721077"/>
            <a:chExt cx="5040266" cy="239559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571" y="5206451"/>
              <a:ext cx="1722042" cy="16515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082" y="4721077"/>
              <a:ext cx="3573755" cy="239559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  <a:endParaRPr lang="en-US" sz="105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835554" y="3024591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25794" y="5174163"/>
            <a:ext cx="6591730" cy="1359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/>
                </a:solidFill>
              </a:rPr>
              <a:t>It </a:t>
            </a:r>
            <a:r>
              <a:rPr lang="en-US" sz="1350" dirty="0">
                <a:solidFill>
                  <a:schemeClr val="tx1"/>
                </a:solidFill>
              </a:rPr>
              <a:t>is often called “COLD DWELL” in </a:t>
            </a:r>
            <a:r>
              <a:rPr lang="en-US" sz="1350" dirty="0">
                <a:solidFill>
                  <a:schemeClr val="tx1"/>
                </a:solidFill>
              </a:rPr>
              <a:t>Titanium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/near </a:t>
            </a: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 Ti alloys such as Ti-6242, IMI 685, and IMI 834 are most susceptible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 smtClean="0">
                <a:solidFill>
                  <a:srgbClr val="FF0000"/>
                </a:solidFill>
              </a:rPr>
              <a:t>Increased </a:t>
            </a:r>
            <a:r>
              <a:rPr lang="en-US" sz="1350" dirty="0">
                <a:solidFill>
                  <a:srgbClr val="FF0000"/>
                </a:solidFill>
              </a:rPr>
              <a:t>DFD with peak load and dwell </a:t>
            </a:r>
            <a:r>
              <a:rPr lang="en-US" sz="1350" dirty="0">
                <a:solidFill>
                  <a:srgbClr val="FF0000"/>
                </a:solidFill>
              </a:rPr>
              <a:t>time</a:t>
            </a:r>
            <a:endParaRPr lang="en-US" sz="135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20899" y="3545685"/>
            <a:ext cx="2977435" cy="991955"/>
            <a:chOff x="269456" y="3303893"/>
            <a:chExt cx="3969913" cy="13226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13" dirty="0"/>
                    <a:t>DFD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continuous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cycling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Dwell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loading</m:t>
                          </m:r>
                        </m:den>
                      </m:f>
                    </m:oMath>
                  </a14:m>
                  <a:endParaRPr lang="en-US" sz="1013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09191" y="3857058"/>
              <a:ext cx="1776555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=1   Dwell Insensitive</a:t>
              </a:r>
            </a:p>
            <a:p>
              <a:endParaRPr lang="en-US" sz="1050" dirty="0"/>
            </a:p>
            <a:p>
              <a:r>
                <a:rPr lang="en-US" sz="1050" dirty="0"/>
                <a:t>&gt;10 Highly Sensitive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  <a:endParaRPr lang="en-US" sz="135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45481" y="253234"/>
            <a:ext cx="8719294" cy="2949123"/>
            <a:chOff x="22507" y="3201842"/>
            <a:chExt cx="9121493" cy="30851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32" y="3336725"/>
              <a:ext cx="2773968" cy="236927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2507" y="3243294"/>
              <a:ext cx="3195122" cy="2504927"/>
              <a:chOff x="94567" y="857251"/>
              <a:chExt cx="3104726" cy="237004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4567" y="857251"/>
                <a:ext cx="3104726" cy="2370044"/>
                <a:chOff x="94567" y="857251"/>
                <a:chExt cx="3104726" cy="2370044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104"/>
                <a:stretch/>
              </p:blipFill>
              <p:spPr>
                <a:xfrm>
                  <a:off x="94567" y="857251"/>
                  <a:ext cx="3104726" cy="2370044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43852" y="1855694"/>
                  <a:ext cx="9278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806094" y="1550474"/>
                  <a:ext cx="1277234" cy="67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628650" y="988423"/>
                <a:ext cx="1524836" cy="313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685,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17629" y="3201842"/>
              <a:ext cx="3350184" cy="2706640"/>
              <a:chOff x="3308414" y="857251"/>
              <a:chExt cx="3368051" cy="249271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31"/>
              <a:stretch/>
            </p:blipFill>
            <p:spPr>
              <a:xfrm>
                <a:off x="3308414" y="857251"/>
                <a:ext cx="3368051" cy="2492715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918446" y="1596838"/>
                <a:ext cx="73991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99274" y="2355804"/>
                <a:ext cx="1577602" cy="30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834,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18586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</a:t>
              </a:r>
              <a:r>
                <a:rPr lang="en-US" sz="1013" dirty="0"/>
                <a:t>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1998</a:t>
              </a:r>
              <a:endParaRPr lang="en-US" sz="1013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60292" y="5748221"/>
              <a:ext cx="2024485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some Ti alloys</a:t>
              </a:r>
            </a:p>
            <a:p>
              <a:r>
                <a:rPr lang="en-US" sz="1013" i="1" dirty="0" err="1"/>
                <a:t>F.P.E.Dunne</a:t>
              </a:r>
              <a:r>
                <a:rPr lang="en-US" sz="1013" i="1" dirty="0"/>
                <a:t>, 2016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483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</a:t>
              </a:r>
              <a:r>
                <a:rPr lang="en-US" sz="1013" i="1" dirty="0"/>
                <a:t>2001</a:t>
              </a:r>
              <a:endParaRPr lang="en-US" sz="1013" i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Fig: </a:t>
            </a:r>
            <a:r>
              <a:rPr lang="en-US" sz="1600" dirty="0"/>
              <a:t>Perspectives on Titanium Science and </a:t>
            </a:r>
            <a:r>
              <a:rPr lang="en-US" sz="1600" dirty="0" smtClean="0"/>
              <a:t>Technology, D.</a:t>
            </a:r>
            <a:r>
              <a:rPr lang="en-US" sz="1600" i="1" dirty="0" smtClean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80193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1325563"/>
          </a:xfrm>
        </p:spPr>
        <p:txBody>
          <a:bodyPr/>
          <a:lstStyle/>
          <a:p>
            <a:r>
              <a:rPr lang="en-US" dirty="0" smtClean="0"/>
              <a:t>Experimental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234</Words>
  <Application>Microsoft Office PowerPoint</Application>
  <PresentationFormat>On-screen Show (4:3)</PresentationFormat>
  <Paragraphs>51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PowerPoint Presentation</vt:lpstr>
      <vt:lpstr>The role of microstructure and microtexture on the Dwell Fatigue in Titanium Alloys</vt:lpstr>
      <vt:lpstr>Outline</vt:lpstr>
      <vt:lpstr>What is Dwell Fatigue ?</vt:lpstr>
      <vt:lpstr>PowerPoint Presentation</vt:lpstr>
      <vt:lpstr>PowerPoint Presentation</vt:lpstr>
      <vt:lpstr>Experimental Studies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Yazar udayan</cp:lastModifiedBy>
  <cp:revision>1</cp:revision>
  <dcterms:created xsi:type="dcterms:W3CDTF">2018-01-15T08:45:15Z</dcterms:created>
  <dcterms:modified xsi:type="dcterms:W3CDTF">2018-01-15T08:49:42Z</dcterms:modified>
</cp:coreProperties>
</file>