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9" r:id="rId2"/>
    <p:sldId id="260" r:id="rId3"/>
    <p:sldId id="263" r:id="rId4"/>
    <p:sldId id="265" r:id="rId5"/>
    <p:sldId id="266" r:id="rId6"/>
    <p:sldId id="261" r:id="rId7"/>
    <p:sldId id="262" r:id="rId8"/>
    <p:sldId id="258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4D8D4-04FE-4AE5-B182-271D54AEBA39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5CA05-3F73-4CB3-A2EF-96FB4220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2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5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1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7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4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3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3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9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008" y="806164"/>
            <a:ext cx="9037983" cy="1465589"/>
          </a:xfrm>
        </p:spPr>
        <p:txBody>
          <a:bodyPr>
            <a:noAutofit/>
          </a:bodyPr>
          <a:lstStyle/>
          <a:p>
            <a:r>
              <a:rPr lang="en-US" sz="4400" dirty="0"/>
              <a:t>Fatigue and Dwell Fatigue studies on Ti-6242 and Ti-6246 Alloys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6350" y="2674185"/>
            <a:ext cx="5911298" cy="2038745"/>
          </a:xfrm>
        </p:spPr>
        <p:txBody>
          <a:bodyPr>
            <a:normAutofit fontScale="47500" lnSpcReduction="20000"/>
          </a:bodyPr>
          <a:lstStyle/>
          <a:p>
            <a:r>
              <a:rPr lang="en-US" sz="4300" dirty="0"/>
              <a:t>Presented by </a:t>
            </a:r>
          </a:p>
          <a:p>
            <a:r>
              <a:rPr lang="en-US" sz="4300" dirty="0"/>
              <a:t>Sharan Chandran</a:t>
            </a:r>
          </a:p>
          <a:p>
            <a:endParaRPr lang="en-US" sz="4300" dirty="0"/>
          </a:p>
          <a:p>
            <a:r>
              <a:rPr lang="en-US" sz="4300" dirty="0"/>
              <a:t>Under the guidance of </a:t>
            </a:r>
          </a:p>
          <a:p>
            <a:r>
              <a:rPr lang="en-US" sz="4300" dirty="0"/>
              <a:t>Prof. </a:t>
            </a:r>
            <a:r>
              <a:rPr lang="en-US" sz="4300" dirty="0" err="1"/>
              <a:t>Dipankar</a:t>
            </a:r>
            <a:r>
              <a:rPr lang="en-US" sz="4300" dirty="0"/>
              <a:t> Banerjee and Prof. Satyam </a:t>
            </a:r>
            <a:r>
              <a:rPr lang="en-US" sz="4300" dirty="0" err="1"/>
              <a:t>Suwas</a:t>
            </a:r>
            <a:endParaRPr lang="en-US" sz="4300" dirty="0"/>
          </a:p>
          <a:p>
            <a:r>
              <a:rPr lang="en-US" sz="4300" dirty="0"/>
              <a:t>Department of Materials Engineering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369" y="5115362"/>
            <a:ext cx="1728499" cy="161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5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929" y="877722"/>
            <a:ext cx="5951585" cy="54345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4536" y="1419446"/>
            <a:ext cx="6676464" cy="4478914"/>
          </a:xfrm>
        </p:spPr>
        <p:txBody>
          <a:bodyPr>
            <a:normAutofit fontScale="92500" lnSpcReduction="20000"/>
          </a:bodyPr>
          <a:lstStyle/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Literature review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to titanium alloys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to Dwell Fatigue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Phenomenological aspects of Dwell Fatigue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Motivation and objective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Current work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Modelling 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Experiments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Summary and future work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32" y="96185"/>
            <a:ext cx="7886700" cy="818215"/>
          </a:xfrm>
        </p:spPr>
        <p:txBody>
          <a:bodyPr/>
          <a:lstStyle/>
          <a:p>
            <a:r>
              <a:rPr lang="en-US" dirty="0"/>
              <a:t>Introduction to Titanium Alloys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95B8A9-81ED-4E8F-86C0-A8111346D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6679"/>
            <a:ext cx="4836831" cy="37640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C7037F-7849-465C-9B02-0CC5737E4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305" y="1086679"/>
            <a:ext cx="3952172" cy="2123372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A56C074-7139-4571-A1CC-F6C987782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294062"/>
              </p:ext>
            </p:extLst>
          </p:nvPr>
        </p:nvGraphicFramePr>
        <p:xfrm>
          <a:off x="1376082" y="5346147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364497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1636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041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 + 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558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264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05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3FC4-044B-43E3-BC82-A1F613EF785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6564"/>
            <a:ext cx="8746435" cy="1156829"/>
          </a:xfrm>
        </p:spPr>
        <p:txBody>
          <a:bodyPr/>
          <a:lstStyle/>
          <a:p>
            <a:r>
              <a:rPr lang="en-US" dirty="0"/>
              <a:t>Microstructures in alpha beta </a:t>
            </a:r>
            <a:r>
              <a:rPr lang="en-US" dirty="0" err="1"/>
              <a:t>Ti</a:t>
            </a:r>
            <a:r>
              <a:rPr lang="en-US" dirty="0"/>
              <a:t> Alloys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D1F1C-1384-446A-AF27-DCC51B040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08" y="4088362"/>
            <a:ext cx="3082401" cy="2255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3F248D-EC35-4862-A810-A9E20B87C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60"/>
          <a:stretch/>
        </p:blipFill>
        <p:spPr>
          <a:xfrm>
            <a:off x="2436101" y="4088362"/>
            <a:ext cx="3014497" cy="2546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784A6A-7073-4738-B3B5-A2B543197D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110"/>
          <a:stretch/>
        </p:blipFill>
        <p:spPr>
          <a:xfrm>
            <a:off x="184525" y="4088362"/>
            <a:ext cx="2063371" cy="25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BBE360-61C9-4F0A-8FCD-9722B60D02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41" y="1521954"/>
            <a:ext cx="5784537" cy="218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8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A5CB03-E8A7-4928-B9A4-4F93EE1A2779}"/>
              </a:ext>
            </a:extLst>
          </p:cNvPr>
          <p:cNvSpPr/>
          <p:nvPr/>
        </p:nvSpPr>
        <p:spPr>
          <a:xfrm>
            <a:off x="144838" y="381864"/>
            <a:ext cx="8747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Applications of Ti-6242 and Ti-6246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F43FAA-F83F-4021-B702-7D2593C3D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714" y="1092509"/>
            <a:ext cx="3558676" cy="29236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F41927-8958-4175-8610-25D055906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06" y="1420501"/>
            <a:ext cx="2712720" cy="22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8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017" y="302046"/>
            <a:ext cx="6796391" cy="4521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Dwell Fatigue 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7017" y="1273724"/>
            <a:ext cx="3010239" cy="1749517"/>
            <a:chOff x="128043" y="578230"/>
            <a:chExt cx="4013652" cy="2332689"/>
          </a:xfrm>
        </p:grpSpPr>
        <p:pic>
          <p:nvPicPr>
            <p:cNvPr id="19" name="Content Placeholder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043" y="578230"/>
              <a:ext cx="4013652" cy="2332689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985235" y="1018504"/>
              <a:ext cx="1167976" cy="6185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pic>
        <p:nvPicPr>
          <p:cNvPr id="25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281" y="3854505"/>
            <a:ext cx="3174011" cy="2177539"/>
          </a:xfrm>
          <a:prstGeom prst="rect">
            <a:avLst/>
          </a:prstGeom>
        </p:spPr>
      </p:pic>
      <p:pic>
        <p:nvPicPr>
          <p:cNvPr id="29" name="Content Placeholder 3"/>
          <p:cNvPicPr>
            <a:picLocks noChangeAspect="1"/>
          </p:cNvPicPr>
          <p:nvPr/>
        </p:nvPicPr>
        <p:blipFill rotWithShape="1">
          <a:blip r:embed="rId5"/>
          <a:srcRect l="-10" t="-173" r="50538" b="9156"/>
          <a:stretch/>
        </p:blipFill>
        <p:spPr>
          <a:xfrm>
            <a:off x="4700827" y="1071172"/>
            <a:ext cx="3514245" cy="236573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703444" y="6118761"/>
            <a:ext cx="3068848" cy="698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Fig 1. Schematic of a typical flight cycle</a:t>
            </a:r>
          </a:p>
          <a:p>
            <a:r>
              <a:rPr lang="en-US" sz="900" dirty="0"/>
              <a:t>M.R. Bache,</a:t>
            </a:r>
            <a:r>
              <a:rPr lang="en-US" sz="900" i="1" dirty="0"/>
              <a:t> International Journal of Fatigue, </a:t>
            </a:r>
            <a:r>
              <a:rPr lang="en-US" sz="900" dirty="0"/>
              <a:t>2003 </a:t>
            </a:r>
            <a:r>
              <a:rPr lang="en-US" sz="1013" dirty="0"/>
              <a:t>	</a:t>
            </a:r>
          </a:p>
          <a:p>
            <a:r>
              <a:rPr lang="en-US" sz="1013" dirty="0"/>
              <a:t> 	</a:t>
            </a:r>
          </a:p>
          <a:p>
            <a:endParaRPr lang="en-US" sz="1013" dirty="0"/>
          </a:p>
        </p:txBody>
      </p:sp>
      <p:sp>
        <p:nvSpPr>
          <p:cNvPr id="10" name="TextBox 9"/>
          <p:cNvSpPr txBox="1"/>
          <p:nvPr/>
        </p:nvSpPr>
        <p:spPr>
          <a:xfrm>
            <a:off x="1248238" y="3024842"/>
            <a:ext cx="973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33119" y="3183674"/>
            <a:ext cx="10342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  </a:t>
            </a:r>
          </a:p>
        </p:txBody>
      </p:sp>
    </p:spTree>
    <p:extLst>
      <p:ext uri="{BB962C8B-B14F-4D97-AF65-F5344CB8AC3E}">
        <p14:creationId xmlns:p14="http://schemas.microsoft.com/office/powerpoint/2010/main" val="40023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562548" y="3972506"/>
          <a:ext cx="64294" cy="12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2548" y="3972506"/>
                        <a:ext cx="64294" cy="121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79632" y="5117321"/>
                <a:ext cx="6685758" cy="73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DFD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No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of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cycles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to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failure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in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continuous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cycling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No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of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cycles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to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failure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in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Dwell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loading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32" y="5117321"/>
                <a:ext cx="6685758" cy="737766"/>
              </a:xfrm>
              <a:prstGeom prst="rect">
                <a:avLst/>
              </a:prstGeom>
              <a:blipFill>
                <a:blip r:embed="rId6"/>
                <a:stretch>
                  <a:fillRect l="-1367" b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12152" y="6067810"/>
            <a:ext cx="1332416" cy="577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=1   Dwell Insensitive</a:t>
            </a:r>
          </a:p>
          <a:p>
            <a:endParaRPr lang="en-US" sz="1050" dirty="0"/>
          </a:p>
          <a:p>
            <a:r>
              <a:rPr lang="en-US" sz="1050" dirty="0"/>
              <a:t>&gt;10 Highly Sensitive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7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2666399" y="995653"/>
            <a:ext cx="2596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Accelerated tests are not possible</a:t>
            </a:r>
          </a:p>
          <a:p>
            <a:r>
              <a:rPr lang="en-US" sz="1350" dirty="0"/>
              <a:t>even though there is no corrosion </a:t>
            </a:r>
          </a:p>
          <a:p>
            <a:r>
              <a:rPr lang="en-US" sz="1350" dirty="0"/>
              <a:t>or heat generation issue. </a:t>
            </a:r>
          </a:p>
          <a:p>
            <a:r>
              <a:rPr lang="en-US" sz="1350" dirty="0"/>
              <a:t>But there is creep issue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80788" y="845464"/>
            <a:ext cx="3781530" cy="2964662"/>
            <a:chOff x="94567" y="857251"/>
            <a:chExt cx="3104726" cy="2370044"/>
          </a:xfrm>
        </p:grpSpPr>
        <p:grpSp>
          <p:nvGrpSpPr>
            <p:cNvPr id="26" name="Group 25"/>
            <p:cNvGrpSpPr/>
            <p:nvPr/>
          </p:nvGrpSpPr>
          <p:grpSpPr>
            <a:xfrm>
              <a:off x="94567" y="857251"/>
              <a:ext cx="3104726" cy="2370044"/>
              <a:chOff x="94567" y="857251"/>
              <a:chExt cx="3104726" cy="2370044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104"/>
              <a:stretch/>
            </p:blipFill>
            <p:spPr>
              <a:xfrm>
                <a:off x="94567" y="857251"/>
                <a:ext cx="3104726" cy="2370044"/>
              </a:xfrm>
              <a:prstGeom prst="rect">
                <a:avLst/>
              </a:prstGeom>
            </p:spPr>
          </p:pic>
          <p:cxnSp>
            <p:nvCxnSpPr>
              <p:cNvPr id="29" name="Straight Arrow Connector 28"/>
              <p:cNvCxnSpPr/>
              <p:nvPr/>
            </p:nvCxnSpPr>
            <p:spPr>
              <a:xfrm>
                <a:off x="1243852" y="1855694"/>
                <a:ext cx="92784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806094" y="1550474"/>
                <a:ext cx="1277234" cy="672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628650" y="988423"/>
              <a:ext cx="1524836" cy="3131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TIMETAL 685, 20</a:t>
              </a:r>
              <a:r>
                <a:rPr lang="el-GR" sz="1013" dirty="0"/>
                <a:t>°</a:t>
              </a:r>
              <a:r>
                <a:rPr lang="en-US" sz="1013" dirty="0"/>
                <a:t>C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416761" y="786642"/>
            <a:ext cx="4210404" cy="3401618"/>
            <a:chOff x="3308414" y="857251"/>
            <a:chExt cx="3368051" cy="249271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31"/>
            <a:stretch/>
          </p:blipFill>
          <p:spPr>
            <a:xfrm>
              <a:off x="3308414" y="857251"/>
              <a:ext cx="3368051" cy="2492715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/>
            <p:nvPr/>
          </p:nvCxnSpPr>
          <p:spPr>
            <a:xfrm>
              <a:off x="3918446" y="1596838"/>
              <a:ext cx="73991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799274" y="2355804"/>
              <a:ext cx="1577602" cy="30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TIMETAL 834, 20</a:t>
              </a:r>
              <a:r>
                <a:rPr lang="el-GR" sz="1013" dirty="0"/>
                <a:t>°</a:t>
              </a:r>
              <a:r>
                <a:rPr lang="en-US" sz="1013" dirty="0"/>
                <a:t>C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357064" y="4071381"/>
            <a:ext cx="1828978" cy="5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Fig: DFD in two Ti alloys</a:t>
            </a:r>
          </a:p>
          <a:p>
            <a:r>
              <a:rPr lang="en-US" sz="1013" i="1" dirty="0" err="1"/>
              <a:t>W.J.Evans</a:t>
            </a:r>
            <a:r>
              <a:rPr lang="en-US" sz="1013" i="1" dirty="0"/>
              <a:t>, 1998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25050" y="4076133"/>
            <a:ext cx="1828978" cy="5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Fig: DFD in two Ti alloys</a:t>
            </a:r>
          </a:p>
          <a:p>
            <a:r>
              <a:rPr lang="en-US" sz="1013" i="1" dirty="0" err="1"/>
              <a:t>W.J.Evans</a:t>
            </a:r>
            <a:r>
              <a:rPr lang="en-US" sz="1013" i="1" dirty="0"/>
              <a:t>, 2001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805800" y="2957438"/>
            <a:ext cx="27687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Why near alpha ?? In these </a:t>
            </a:r>
            <a:r>
              <a:rPr lang="en-US" sz="1350" dirty="0" err="1"/>
              <a:t>applctins</a:t>
            </a:r>
            <a:endParaRPr lang="en-US" sz="13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51F48A-647B-4279-8EF2-F723EC1594CE}"/>
              </a:ext>
            </a:extLst>
          </p:cNvPr>
          <p:cNvSpPr/>
          <p:nvPr/>
        </p:nvSpPr>
        <p:spPr>
          <a:xfrm>
            <a:off x="-9452" y="119826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Dwell Fatigue Debit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8772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9387" y="3136612"/>
            <a:ext cx="3528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Fig: Perspectives on Titanium Science and Technology, D.</a:t>
            </a:r>
            <a:r>
              <a:rPr lang="en-US" sz="1600" i="1" dirty="0"/>
              <a:t> Banerjee, et.al., 2014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07" y="166941"/>
            <a:ext cx="4251206" cy="28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1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889375" cy="7127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Dwell Fatigue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03809" y="16650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2822408" y="1652788"/>
            <a:ext cx="2907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Surface is not very critical</a:t>
            </a:r>
          </a:p>
          <a:p>
            <a:r>
              <a:rPr lang="en-US" dirty="0"/>
              <a:t> in the case of dwell fatigue </a:t>
            </a:r>
          </a:p>
          <a:p>
            <a:r>
              <a:rPr lang="en-US" dirty="0"/>
              <a:t>as it is close to low cycle</a:t>
            </a:r>
          </a:p>
          <a:p>
            <a:r>
              <a:rPr lang="en-US" dirty="0"/>
              <a:t> fatigue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1" b="2953"/>
          <a:stretch/>
        </p:blipFill>
        <p:spPr>
          <a:xfrm>
            <a:off x="6160852" y="50780"/>
            <a:ext cx="2651596" cy="32284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36546" y="3279273"/>
            <a:ext cx="310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Instron fatigue testing machine</a:t>
            </a:r>
          </a:p>
          <a:p>
            <a:pPr algn="ctr"/>
            <a:r>
              <a:rPr lang="en-US" dirty="0"/>
              <a:t>100kN, Servo-hydraulic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07979" y="2145285"/>
            <a:ext cx="2010709" cy="10606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Vacuum Sealed and Heat treated to the desired condition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8" r="41176"/>
          <a:stretch/>
        </p:blipFill>
        <p:spPr>
          <a:xfrm>
            <a:off x="1973836" y="875025"/>
            <a:ext cx="725287" cy="397738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129549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17237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11661" y="995538"/>
            <a:ext cx="3042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Load Controlled Dwell Fatigue </a:t>
            </a:r>
          </a:p>
          <a:p>
            <a:pPr algn="ctr"/>
            <a:r>
              <a:rPr lang="en-US" dirty="0"/>
              <a:t>test at RT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613333" y="1547740"/>
            <a:ext cx="8942" cy="613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038218" y="3497509"/>
            <a:ext cx="5160939" cy="3025589"/>
            <a:chOff x="3873050" y="3566895"/>
            <a:chExt cx="5160939" cy="3025589"/>
          </a:xfrm>
        </p:grpSpPr>
        <p:grpSp>
          <p:nvGrpSpPr>
            <p:cNvPr id="51" name="Group 50"/>
            <p:cNvGrpSpPr/>
            <p:nvPr/>
          </p:nvGrpSpPr>
          <p:grpSpPr>
            <a:xfrm>
              <a:off x="3873050" y="3566895"/>
              <a:ext cx="5160939" cy="3025589"/>
              <a:chOff x="3738584" y="3697932"/>
              <a:chExt cx="5160939" cy="302558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738584" y="3697932"/>
                <a:ext cx="5160939" cy="3025589"/>
                <a:chOff x="3109002" y="3628184"/>
                <a:chExt cx="5160939" cy="3025589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3312643" y="3628184"/>
                  <a:ext cx="4957298" cy="3025589"/>
                  <a:chOff x="3205067" y="3632298"/>
                  <a:chExt cx="4957298" cy="3025589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3205067" y="3632298"/>
                    <a:ext cx="4957298" cy="3025589"/>
                    <a:chOff x="3205067" y="3632298"/>
                    <a:chExt cx="4957298" cy="3025589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3418728" y="3632298"/>
                      <a:ext cx="0" cy="302558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/>
                    <p:cNvCxnSpPr/>
                    <p:nvPr/>
                  </p:nvCxnSpPr>
                  <p:spPr>
                    <a:xfrm flipV="1">
                      <a:off x="3205067" y="6654811"/>
                      <a:ext cx="4957298" cy="102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Connector 24"/>
                  <p:cNvCxnSpPr/>
                  <p:nvPr/>
                </p:nvCxnSpPr>
                <p:spPr>
                  <a:xfrm flipV="1">
                    <a:off x="3418728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flipV="1">
                    <a:off x="6457950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 flipH="1" flipV="1">
                    <a:off x="5936546" y="4852405"/>
                    <a:ext cx="521404" cy="180343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3889375" y="4852405"/>
                    <a:ext cx="204717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 flipV="1">
                    <a:off x="6964295" y="4852405"/>
                    <a:ext cx="574062" cy="1594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3913861" y="4094432"/>
                  <a:ext cx="19842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 for 0.95 proof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2975311" y="4997927"/>
                  <a:ext cx="6367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433434" y="4331421"/>
                  <a:ext cx="891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120 sec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800734" y="5666000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711817" y="5592845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8138208" y="635111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760999" y="4787002"/>
              <a:ext cx="477550" cy="1802406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241669" y="4813164"/>
              <a:ext cx="428370" cy="1743358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939233" y="554158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1281" y="875025"/>
            <a:ext cx="1466145" cy="3979363"/>
            <a:chOff x="81281" y="875025"/>
            <a:chExt cx="1466145" cy="3979363"/>
          </a:xfrm>
        </p:grpSpPr>
        <p:grpSp>
          <p:nvGrpSpPr>
            <p:cNvPr id="36" name="Group 35"/>
            <p:cNvGrpSpPr/>
            <p:nvPr/>
          </p:nvGrpSpPr>
          <p:grpSpPr>
            <a:xfrm>
              <a:off x="81281" y="875025"/>
              <a:ext cx="1466145" cy="3979363"/>
              <a:chOff x="81281" y="875025"/>
              <a:chExt cx="1466145" cy="397936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1281" y="875025"/>
                <a:ext cx="1466145" cy="3979363"/>
                <a:chOff x="113547" y="1533882"/>
                <a:chExt cx="2351862" cy="3776826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113547" y="1533882"/>
                  <a:ext cx="2351862" cy="3776826"/>
                  <a:chOff x="1680881" y="2111176"/>
                  <a:chExt cx="2312895" cy="3861241"/>
                </a:xfrm>
              </p:grpSpPr>
              <p:sp>
                <p:nvSpPr>
                  <p:cNvPr id="13" name="Can 12"/>
                  <p:cNvSpPr/>
                  <p:nvPr/>
                </p:nvSpPr>
                <p:spPr>
                  <a:xfrm>
                    <a:off x="1680881" y="2111176"/>
                    <a:ext cx="2312895" cy="3859317"/>
                  </a:xfrm>
                  <a:prstGeom prst="can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>
                        <a:solidFill>
                          <a:srgbClr val="FF0000"/>
                        </a:solidFill>
                      </a:ln>
                    </a:endParaRP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1680882" y="5407640"/>
                    <a:ext cx="2312894" cy="564777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" name="Can 2"/>
                <p:cNvSpPr/>
                <p:nvPr/>
              </p:nvSpPr>
              <p:spPr>
                <a:xfrm>
                  <a:off x="176281" y="1638852"/>
                  <a:ext cx="1069525" cy="3569389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an 18"/>
                <p:cNvSpPr/>
                <p:nvPr/>
              </p:nvSpPr>
              <p:spPr>
                <a:xfrm>
                  <a:off x="1332069" y="1638852"/>
                  <a:ext cx="1132403" cy="3569388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TextBox 4"/>
              <p:cNvSpPr txBox="1"/>
              <p:nvPr/>
            </p:nvSpPr>
            <p:spPr>
              <a:xfrm rot="16200000">
                <a:off x="-310143" y="3188138"/>
                <a:ext cx="1587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Normal fatigue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6200000">
                <a:off x="505845" y="3253600"/>
                <a:ext cx="141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Dwell fatigue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42411" y="1514986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6mm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V="1">
                <a:off x="1193873" y="1312952"/>
                <a:ext cx="0" cy="1013389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/>
            <p:nvPr/>
          </p:nvCxnSpPr>
          <p:spPr>
            <a:xfrm>
              <a:off x="782475" y="1856453"/>
              <a:ext cx="45715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4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280</Words>
  <Application>Microsoft Office PowerPoint</Application>
  <PresentationFormat>On-screen Show (4:3)</PresentationFormat>
  <Paragraphs>73</Paragraphs>
  <Slides>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Wingdings</vt:lpstr>
      <vt:lpstr>Office Theme</vt:lpstr>
      <vt:lpstr>Equation</vt:lpstr>
      <vt:lpstr>Fatigue and Dwell Fatigue studies on Ti-6242 and Ti-6246 Alloys</vt:lpstr>
      <vt:lpstr>Outline</vt:lpstr>
      <vt:lpstr>Introduction to Titanium Alloys</vt:lpstr>
      <vt:lpstr>Microstructures in alpha beta Ti Alloys</vt:lpstr>
      <vt:lpstr>PowerPoint Presentation</vt:lpstr>
      <vt:lpstr>What is Dwell Fatigue ?</vt:lpstr>
      <vt:lpstr>PowerPoint Presentation</vt:lpstr>
      <vt:lpstr>PowerPoint Presentation</vt:lpstr>
      <vt:lpstr>Dwell Fatigue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Yazar udayan</dc:creator>
  <cp:lastModifiedBy>Sharan Chandran</cp:lastModifiedBy>
  <cp:revision>22</cp:revision>
  <dcterms:created xsi:type="dcterms:W3CDTF">2018-01-15T08:45:15Z</dcterms:created>
  <dcterms:modified xsi:type="dcterms:W3CDTF">2018-01-15T14:54:06Z</dcterms:modified>
</cp:coreProperties>
</file>