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Titanium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00250" y="3129603"/>
            <a:ext cx="5143500" cy="133321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Presented by </a:t>
            </a:r>
          </a:p>
          <a:p>
            <a:r>
              <a:rPr lang="en-US"/>
              <a:t>Sharan Chandran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 the guidance of Prof. Satyam </a:t>
            </a:r>
            <a:r>
              <a:rPr lang="en-US" dirty="0" err="1"/>
              <a:t>Suwas</a:t>
            </a:r>
            <a:endParaRPr lang="en-US" dirty="0"/>
          </a:p>
          <a:p>
            <a:r>
              <a:rPr lang="en-US" dirty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5" y="4712930"/>
            <a:ext cx="1135586" cy="1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313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Titanium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4</cp:revision>
  <dcterms:created xsi:type="dcterms:W3CDTF">2018-01-15T08:45:15Z</dcterms:created>
  <dcterms:modified xsi:type="dcterms:W3CDTF">2018-01-15T14:29:16Z</dcterms:modified>
</cp:coreProperties>
</file>