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</a:t>
            </a:r>
            <a:r>
              <a:rPr lang="en-US" sz="4300"/>
              <a:t>Materials Engineerin</a:t>
            </a:r>
            <a:r>
              <a:rPr lang="en-US" sz="4300" dirty="0"/>
              <a:t>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and background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Damage initiation in Dwell fatigue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1" y="754171"/>
            <a:ext cx="2728094" cy="202155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6"/>
          <a:srcRect l="-10" t="-173" r="50538" b="9156"/>
          <a:stretch/>
        </p:blipFill>
        <p:spPr>
          <a:xfrm>
            <a:off x="5237955" y="4024025"/>
            <a:ext cx="2439990" cy="164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grpSp>
        <p:nvGrpSpPr>
          <p:cNvPr id="5" name="Group 4"/>
          <p:cNvGrpSpPr/>
          <p:nvPr/>
        </p:nvGrpSpPr>
        <p:grpSpPr>
          <a:xfrm>
            <a:off x="1734909" y="2227329"/>
            <a:ext cx="3780200" cy="1796696"/>
            <a:chOff x="3723571" y="4721077"/>
            <a:chExt cx="5040266" cy="23955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71" y="5206451"/>
              <a:ext cx="1722042" cy="16515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82" y="4721077"/>
              <a:ext cx="3573755" cy="23955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554" y="3024591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313</Words>
  <Application>Microsoft Office PowerPoint</Application>
  <PresentationFormat>On-screen Show (4:3)</PresentationFormat>
  <Paragraphs>73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7</cp:revision>
  <dcterms:created xsi:type="dcterms:W3CDTF">2018-01-15T08:45:15Z</dcterms:created>
  <dcterms:modified xsi:type="dcterms:W3CDTF">2018-01-15T14:30:32Z</dcterms:modified>
</cp:coreProperties>
</file>