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9" r:id="rId7"/>
    <p:sldId id="257" r:id="rId8"/>
    <p:sldId id="259" r:id="rId9"/>
    <p:sldId id="268" r:id="rId10"/>
    <p:sldId id="260" r:id="rId11"/>
    <p:sldId id="261" r:id="rId12"/>
    <p:sldId id="262" r:id="rId13"/>
    <p:sldId id="265" r:id="rId14"/>
    <p:sldId id="264"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7E556-C3EE-4BB0-BAFC-7F54C0B89D0F}" v="1052" dt="2020-04-03T10:11:32.996"/>
    <p1510:client id="{056D6FD9-07E2-45C3-82BB-4F609FB4DC70}" v="266" dt="2020-04-03T08:08:34.313"/>
    <p1510:client id="{0BD44FF5-CF60-4BF5-A0C7-E5A0DA5C4E0A}" v="55" dt="2020-04-03T05:27:08.987"/>
    <p1510:client id="{276023AF-EBBC-427D-9984-44275253A7F0}" v="1" dt="2020-04-03T15:46:14.449"/>
    <p1510:client id="{FC67AFC4-81A3-5221-42CC-7164BB0D04F7}" v="8" dt="2020-04-03T05:51:20.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386C9-1610-4F3E-9519-9A02261FAB6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FFAFB17-A38D-4CDB-8261-A3BEAC7A74E4}">
      <dgm:prSet/>
      <dgm:spPr/>
      <dgm:t>
        <a:bodyPr/>
        <a:lstStyle/>
        <a:p>
          <a:r>
            <a:rPr lang="en-US"/>
            <a:t>Sports betting has been growing exponentially over the years. People bet huge amount of money on live matches. But due to the unpredictable nature of the game, it is hard to decide which team to bet on.</a:t>
          </a:r>
        </a:p>
        <a:p>
          <a:endParaRPr lang="en-US"/>
        </a:p>
      </dgm:t>
    </dgm:pt>
    <dgm:pt modelId="{1E68FB81-6E9E-49E1-A549-C928060763D4}" type="parTrans" cxnId="{C78C86DF-888E-4AC3-B6B2-BAA12E61C444}">
      <dgm:prSet/>
      <dgm:spPr/>
      <dgm:t>
        <a:bodyPr/>
        <a:lstStyle/>
        <a:p>
          <a:endParaRPr lang="en-US"/>
        </a:p>
      </dgm:t>
    </dgm:pt>
    <dgm:pt modelId="{EA69EAA0-A5E9-4266-B5EC-BEF971F30CB4}" type="sibTrans" cxnId="{C78C86DF-888E-4AC3-B6B2-BAA12E61C444}">
      <dgm:prSet/>
      <dgm:spPr/>
      <dgm:t>
        <a:bodyPr/>
        <a:lstStyle/>
        <a:p>
          <a:endParaRPr lang="en-US"/>
        </a:p>
      </dgm:t>
    </dgm:pt>
    <dgm:pt modelId="{CB2E2527-363C-4A35-8C89-4E0E3448349C}">
      <dgm:prSet/>
      <dgm:spPr/>
      <dgm:t>
        <a:bodyPr/>
        <a:lstStyle/>
        <a:p>
          <a:r>
            <a:rPr lang="en-US"/>
            <a:t>Our machine learning model aims at finding out whether a structure of Random Forrest, KNN, SVM, Naïve Bayes, XG Boost and AdaBoost and other algorithms can accurately predict the outcome of a football game </a:t>
          </a:r>
        </a:p>
      </dgm:t>
    </dgm:pt>
    <dgm:pt modelId="{F488BB9A-E6B3-42A6-B60B-36186E3DBCCE}" type="parTrans" cxnId="{D7D43F37-4811-4D3F-AA1E-467B68EE8535}">
      <dgm:prSet/>
      <dgm:spPr/>
      <dgm:t>
        <a:bodyPr/>
        <a:lstStyle/>
        <a:p>
          <a:endParaRPr lang="en-US"/>
        </a:p>
      </dgm:t>
    </dgm:pt>
    <dgm:pt modelId="{A8ABD1F1-6E3F-4E96-B3A6-4F37A00DC660}" type="sibTrans" cxnId="{D7D43F37-4811-4D3F-AA1E-467B68EE8535}">
      <dgm:prSet/>
      <dgm:spPr/>
      <dgm:t>
        <a:bodyPr/>
        <a:lstStyle/>
        <a:p>
          <a:endParaRPr lang="en-US"/>
        </a:p>
      </dgm:t>
    </dgm:pt>
    <dgm:pt modelId="{60F0F327-BC38-46CA-ACBF-EA0A48258D2E}">
      <dgm:prSet/>
      <dgm:spPr/>
      <dgm:t>
        <a:bodyPr/>
        <a:lstStyle/>
        <a:p>
          <a:r>
            <a:rPr lang="en-US"/>
            <a:t>For assisting our target audience who want to maximize their investment with the least amount of risk involved.</a:t>
          </a:r>
        </a:p>
        <a:p>
          <a:endParaRPr lang="en-US"/>
        </a:p>
      </dgm:t>
    </dgm:pt>
    <dgm:pt modelId="{7FA25545-5DD0-4D97-9BB5-A5F00650AD08}" type="parTrans" cxnId="{1F1B8FFF-11EA-4BA0-B05E-3FEAB26A7C19}">
      <dgm:prSet/>
      <dgm:spPr/>
      <dgm:t>
        <a:bodyPr/>
        <a:lstStyle/>
        <a:p>
          <a:endParaRPr lang="en-US"/>
        </a:p>
      </dgm:t>
    </dgm:pt>
    <dgm:pt modelId="{F1E588AF-1BC3-4B17-A62F-A027F4C5A1E9}" type="sibTrans" cxnId="{1F1B8FFF-11EA-4BA0-B05E-3FEAB26A7C19}">
      <dgm:prSet/>
      <dgm:spPr/>
      <dgm:t>
        <a:bodyPr/>
        <a:lstStyle/>
        <a:p>
          <a:endParaRPr lang="en-US"/>
        </a:p>
      </dgm:t>
    </dgm:pt>
    <dgm:pt modelId="{71EE35D8-37B2-4968-96FE-76C3CDA36B70}">
      <dgm:prSet/>
      <dgm:spPr/>
      <dgm:t>
        <a:bodyPr/>
        <a:lstStyle/>
        <a:p>
          <a:r>
            <a:rPr lang="en-US"/>
            <a:t>We intend to make a machine learning model that can use the data of the previous matches and predict the outcome of the game. </a:t>
          </a:r>
        </a:p>
      </dgm:t>
    </dgm:pt>
    <dgm:pt modelId="{EB69EB1C-6147-4D84-84A6-BA9F012AC7EB}" type="parTrans" cxnId="{F277C73C-A4BB-41BD-9494-B33F990C1C8A}">
      <dgm:prSet/>
      <dgm:spPr/>
      <dgm:t>
        <a:bodyPr/>
        <a:lstStyle/>
        <a:p>
          <a:endParaRPr lang="en-US"/>
        </a:p>
      </dgm:t>
    </dgm:pt>
    <dgm:pt modelId="{14042CAF-CEB3-4640-91F9-8930262BB305}" type="sibTrans" cxnId="{F277C73C-A4BB-41BD-9494-B33F990C1C8A}">
      <dgm:prSet/>
      <dgm:spPr/>
      <dgm:t>
        <a:bodyPr/>
        <a:lstStyle/>
        <a:p>
          <a:endParaRPr lang="en-US"/>
        </a:p>
      </dgm:t>
    </dgm:pt>
    <dgm:pt modelId="{192735E7-D51D-49F8-9088-28F92935A38B}" type="pres">
      <dgm:prSet presAssocID="{B7E386C9-1610-4F3E-9519-9A02261FAB62}" presName="vert0" presStyleCnt="0">
        <dgm:presLayoutVars>
          <dgm:dir/>
          <dgm:animOne val="branch"/>
          <dgm:animLvl val="lvl"/>
        </dgm:presLayoutVars>
      </dgm:prSet>
      <dgm:spPr/>
    </dgm:pt>
    <dgm:pt modelId="{9269490E-28C0-4558-A24B-CCE7CC276BCA}" type="pres">
      <dgm:prSet presAssocID="{DFFAFB17-A38D-4CDB-8261-A3BEAC7A74E4}" presName="thickLine" presStyleLbl="alignNode1" presStyleIdx="0" presStyleCnt="4"/>
      <dgm:spPr/>
    </dgm:pt>
    <dgm:pt modelId="{5F6BA714-F3CC-4742-8E74-9F8ABF9191D6}" type="pres">
      <dgm:prSet presAssocID="{DFFAFB17-A38D-4CDB-8261-A3BEAC7A74E4}" presName="horz1" presStyleCnt="0"/>
      <dgm:spPr/>
    </dgm:pt>
    <dgm:pt modelId="{51F1580F-5A0F-429E-9583-380C50C2AC4F}" type="pres">
      <dgm:prSet presAssocID="{DFFAFB17-A38D-4CDB-8261-A3BEAC7A74E4}" presName="tx1" presStyleLbl="revTx" presStyleIdx="0" presStyleCnt="4"/>
      <dgm:spPr/>
    </dgm:pt>
    <dgm:pt modelId="{F7F37D72-7986-41A2-8866-9E8CDE0947AD}" type="pres">
      <dgm:prSet presAssocID="{DFFAFB17-A38D-4CDB-8261-A3BEAC7A74E4}" presName="vert1" presStyleCnt="0"/>
      <dgm:spPr/>
    </dgm:pt>
    <dgm:pt modelId="{5C32020E-5596-415C-9A2F-36F4E87F087B}" type="pres">
      <dgm:prSet presAssocID="{71EE35D8-37B2-4968-96FE-76C3CDA36B70}" presName="thickLine" presStyleLbl="alignNode1" presStyleIdx="1" presStyleCnt="4"/>
      <dgm:spPr/>
    </dgm:pt>
    <dgm:pt modelId="{D855AA16-14B5-41A7-A9E1-BEEE7704EE34}" type="pres">
      <dgm:prSet presAssocID="{71EE35D8-37B2-4968-96FE-76C3CDA36B70}" presName="horz1" presStyleCnt="0"/>
      <dgm:spPr/>
    </dgm:pt>
    <dgm:pt modelId="{6790A108-611F-47BF-A4B6-CAB68B7CF364}" type="pres">
      <dgm:prSet presAssocID="{71EE35D8-37B2-4968-96FE-76C3CDA36B70}" presName="tx1" presStyleLbl="revTx" presStyleIdx="1" presStyleCnt="4"/>
      <dgm:spPr/>
    </dgm:pt>
    <dgm:pt modelId="{F2BB1EC5-EF0A-49F9-997F-3DBE75CD0A22}" type="pres">
      <dgm:prSet presAssocID="{71EE35D8-37B2-4968-96FE-76C3CDA36B70}" presName="vert1" presStyleCnt="0"/>
      <dgm:spPr/>
    </dgm:pt>
    <dgm:pt modelId="{7B5CE71B-15CE-4AA5-99B5-FC1DFAA3C323}" type="pres">
      <dgm:prSet presAssocID="{CB2E2527-363C-4A35-8C89-4E0E3448349C}" presName="thickLine" presStyleLbl="alignNode1" presStyleIdx="2" presStyleCnt="4"/>
      <dgm:spPr/>
    </dgm:pt>
    <dgm:pt modelId="{5FB9650C-E363-4F27-BEBB-DDBC8DDB5C77}" type="pres">
      <dgm:prSet presAssocID="{CB2E2527-363C-4A35-8C89-4E0E3448349C}" presName="horz1" presStyleCnt="0"/>
      <dgm:spPr/>
    </dgm:pt>
    <dgm:pt modelId="{2C6D6C97-7C7F-4A9A-8B5F-0B146602BEC3}" type="pres">
      <dgm:prSet presAssocID="{CB2E2527-363C-4A35-8C89-4E0E3448349C}" presName="tx1" presStyleLbl="revTx" presStyleIdx="2" presStyleCnt="4"/>
      <dgm:spPr/>
    </dgm:pt>
    <dgm:pt modelId="{88B2225B-C1BD-4CFF-AA8E-CB46D56EBBE1}" type="pres">
      <dgm:prSet presAssocID="{CB2E2527-363C-4A35-8C89-4E0E3448349C}" presName="vert1" presStyleCnt="0"/>
      <dgm:spPr/>
    </dgm:pt>
    <dgm:pt modelId="{13992ED7-05C9-401E-AF02-F0E4B949EE92}" type="pres">
      <dgm:prSet presAssocID="{60F0F327-BC38-46CA-ACBF-EA0A48258D2E}" presName="thickLine" presStyleLbl="alignNode1" presStyleIdx="3" presStyleCnt="4"/>
      <dgm:spPr/>
    </dgm:pt>
    <dgm:pt modelId="{B8F58E97-B24E-408F-94DA-67DEF4AE4993}" type="pres">
      <dgm:prSet presAssocID="{60F0F327-BC38-46CA-ACBF-EA0A48258D2E}" presName="horz1" presStyleCnt="0"/>
      <dgm:spPr/>
    </dgm:pt>
    <dgm:pt modelId="{30C833DD-8A93-4860-A654-AAF16E8C4492}" type="pres">
      <dgm:prSet presAssocID="{60F0F327-BC38-46CA-ACBF-EA0A48258D2E}" presName="tx1" presStyleLbl="revTx" presStyleIdx="3" presStyleCnt="4"/>
      <dgm:spPr/>
    </dgm:pt>
    <dgm:pt modelId="{A388DDD9-79C6-49A9-97DA-975D934E59BF}" type="pres">
      <dgm:prSet presAssocID="{60F0F327-BC38-46CA-ACBF-EA0A48258D2E}" presName="vert1" presStyleCnt="0"/>
      <dgm:spPr/>
    </dgm:pt>
  </dgm:ptLst>
  <dgm:cxnLst>
    <dgm:cxn modelId="{D7D43F37-4811-4D3F-AA1E-467B68EE8535}" srcId="{B7E386C9-1610-4F3E-9519-9A02261FAB62}" destId="{CB2E2527-363C-4A35-8C89-4E0E3448349C}" srcOrd="2" destOrd="0" parTransId="{F488BB9A-E6B3-42A6-B60B-36186E3DBCCE}" sibTransId="{A8ABD1F1-6E3F-4E96-B3A6-4F37A00DC660}"/>
    <dgm:cxn modelId="{F277C73C-A4BB-41BD-9494-B33F990C1C8A}" srcId="{B7E386C9-1610-4F3E-9519-9A02261FAB62}" destId="{71EE35D8-37B2-4968-96FE-76C3CDA36B70}" srcOrd="1" destOrd="0" parTransId="{EB69EB1C-6147-4D84-84A6-BA9F012AC7EB}" sibTransId="{14042CAF-CEB3-4640-91F9-8930262BB305}"/>
    <dgm:cxn modelId="{64E9456D-92E4-4252-AC4B-8D4966482BBE}" type="presOf" srcId="{DFFAFB17-A38D-4CDB-8261-A3BEAC7A74E4}" destId="{51F1580F-5A0F-429E-9583-380C50C2AC4F}" srcOrd="0" destOrd="0" presId="urn:microsoft.com/office/officeart/2008/layout/LinedList"/>
    <dgm:cxn modelId="{69FB6D53-334D-4D34-AC96-618F73958314}" type="presOf" srcId="{CB2E2527-363C-4A35-8C89-4E0E3448349C}" destId="{2C6D6C97-7C7F-4A9A-8B5F-0B146602BEC3}" srcOrd="0" destOrd="0" presId="urn:microsoft.com/office/officeart/2008/layout/LinedList"/>
    <dgm:cxn modelId="{01D2C053-F9D1-4E22-930C-7BEFDB93C985}" type="presOf" srcId="{71EE35D8-37B2-4968-96FE-76C3CDA36B70}" destId="{6790A108-611F-47BF-A4B6-CAB68B7CF364}" srcOrd="0" destOrd="0" presId="urn:microsoft.com/office/officeart/2008/layout/LinedList"/>
    <dgm:cxn modelId="{1C075288-40AC-42FD-AB09-C21ACDEC5B8B}" type="presOf" srcId="{B7E386C9-1610-4F3E-9519-9A02261FAB62}" destId="{192735E7-D51D-49F8-9088-28F92935A38B}" srcOrd="0" destOrd="0" presId="urn:microsoft.com/office/officeart/2008/layout/LinedList"/>
    <dgm:cxn modelId="{557F2F9A-6F70-4B7D-AF5C-FEEEEC2EF6B7}" type="presOf" srcId="{60F0F327-BC38-46CA-ACBF-EA0A48258D2E}" destId="{30C833DD-8A93-4860-A654-AAF16E8C4492}" srcOrd="0" destOrd="0" presId="urn:microsoft.com/office/officeart/2008/layout/LinedList"/>
    <dgm:cxn modelId="{C78C86DF-888E-4AC3-B6B2-BAA12E61C444}" srcId="{B7E386C9-1610-4F3E-9519-9A02261FAB62}" destId="{DFFAFB17-A38D-4CDB-8261-A3BEAC7A74E4}" srcOrd="0" destOrd="0" parTransId="{1E68FB81-6E9E-49E1-A549-C928060763D4}" sibTransId="{EA69EAA0-A5E9-4266-B5EC-BEF971F30CB4}"/>
    <dgm:cxn modelId="{1F1B8FFF-11EA-4BA0-B05E-3FEAB26A7C19}" srcId="{B7E386C9-1610-4F3E-9519-9A02261FAB62}" destId="{60F0F327-BC38-46CA-ACBF-EA0A48258D2E}" srcOrd="3" destOrd="0" parTransId="{7FA25545-5DD0-4D97-9BB5-A5F00650AD08}" sibTransId="{F1E588AF-1BC3-4B17-A62F-A027F4C5A1E9}"/>
    <dgm:cxn modelId="{ABBEFE60-972E-4E61-A6DB-3EE05C13BD25}" type="presParOf" srcId="{192735E7-D51D-49F8-9088-28F92935A38B}" destId="{9269490E-28C0-4558-A24B-CCE7CC276BCA}" srcOrd="0" destOrd="0" presId="urn:microsoft.com/office/officeart/2008/layout/LinedList"/>
    <dgm:cxn modelId="{DD9C6599-A6DD-4827-B8A3-924B98B9D546}" type="presParOf" srcId="{192735E7-D51D-49F8-9088-28F92935A38B}" destId="{5F6BA714-F3CC-4742-8E74-9F8ABF9191D6}" srcOrd="1" destOrd="0" presId="urn:microsoft.com/office/officeart/2008/layout/LinedList"/>
    <dgm:cxn modelId="{B17C9C9D-D470-4EC0-B1EB-EDF4CDBA7F58}" type="presParOf" srcId="{5F6BA714-F3CC-4742-8E74-9F8ABF9191D6}" destId="{51F1580F-5A0F-429E-9583-380C50C2AC4F}" srcOrd="0" destOrd="0" presId="urn:microsoft.com/office/officeart/2008/layout/LinedList"/>
    <dgm:cxn modelId="{CAFAEFE1-1DB7-4275-8442-E44BD3E018BB}" type="presParOf" srcId="{5F6BA714-F3CC-4742-8E74-9F8ABF9191D6}" destId="{F7F37D72-7986-41A2-8866-9E8CDE0947AD}" srcOrd="1" destOrd="0" presId="urn:microsoft.com/office/officeart/2008/layout/LinedList"/>
    <dgm:cxn modelId="{EAB03D58-7B17-4F33-B3D9-61C5A8645F6C}" type="presParOf" srcId="{192735E7-D51D-49F8-9088-28F92935A38B}" destId="{5C32020E-5596-415C-9A2F-36F4E87F087B}" srcOrd="2" destOrd="0" presId="urn:microsoft.com/office/officeart/2008/layout/LinedList"/>
    <dgm:cxn modelId="{4999B840-26A2-411A-B7BA-F374C83FA3B9}" type="presParOf" srcId="{192735E7-D51D-49F8-9088-28F92935A38B}" destId="{D855AA16-14B5-41A7-A9E1-BEEE7704EE34}" srcOrd="3" destOrd="0" presId="urn:microsoft.com/office/officeart/2008/layout/LinedList"/>
    <dgm:cxn modelId="{F3F6646A-85F3-4080-9752-4807F9019E70}" type="presParOf" srcId="{D855AA16-14B5-41A7-A9E1-BEEE7704EE34}" destId="{6790A108-611F-47BF-A4B6-CAB68B7CF364}" srcOrd="0" destOrd="0" presId="urn:microsoft.com/office/officeart/2008/layout/LinedList"/>
    <dgm:cxn modelId="{ABCAC7DA-8694-4C7C-A7BD-69E14B6F73E7}" type="presParOf" srcId="{D855AA16-14B5-41A7-A9E1-BEEE7704EE34}" destId="{F2BB1EC5-EF0A-49F9-997F-3DBE75CD0A22}" srcOrd="1" destOrd="0" presId="urn:microsoft.com/office/officeart/2008/layout/LinedList"/>
    <dgm:cxn modelId="{A9D32C2A-D086-4700-AE69-71767D675F82}" type="presParOf" srcId="{192735E7-D51D-49F8-9088-28F92935A38B}" destId="{7B5CE71B-15CE-4AA5-99B5-FC1DFAA3C323}" srcOrd="4" destOrd="0" presId="urn:microsoft.com/office/officeart/2008/layout/LinedList"/>
    <dgm:cxn modelId="{3C399558-1056-4A6C-B164-BB3CC6CB90B5}" type="presParOf" srcId="{192735E7-D51D-49F8-9088-28F92935A38B}" destId="{5FB9650C-E363-4F27-BEBB-DDBC8DDB5C77}" srcOrd="5" destOrd="0" presId="urn:microsoft.com/office/officeart/2008/layout/LinedList"/>
    <dgm:cxn modelId="{A3887AF8-FB42-4F72-B7E7-33241BADD17C}" type="presParOf" srcId="{5FB9650C-E363-4F27-BEBB-DDBC8DDB5C77}" destId="{2C6D6C97-7C7F-4A9A-8B5F-0B146602BEC3}" srcOrd="0" destOrd="0" presId="urn:microsoft.com/office/officeart/2008/layout/LinedList"/>
    <dgm:cxn modelId="{68ABF4C0-E1B7-4F46-B0A4-AB3FFC62B21C}" type="presParOf" srcId="{5FB9650C-E363-4F27-BEBB-DDBC8DDB5C77}" destId="{88B2225B-C1BD-4CFF-AA8E-CB46D56EBBE1}" srcOrd="1" destOrd="0" presId="urn:microsoft.com/office/officeart/2008/layout/LinedList"/>
    <dgm:cxn modelId="{CB6A4295-215E-407C-B606-F9E461E75260}" type="presParOf" srcId="{192735E7-D51D-49F8-9088-28F92935A38B}" destId="{13992ED7-05C9-401E-AF02-F0E4B949EE92}" srcOrd="6" destOrd="0" presId="urn:microsoft.com/office/officeart/2008/layout/LinedList"/>
    <dgm:cxn modelId="{19FE1142-521F-4D48-90C4-87913063C455}" type="presParOf" srcId="{192735E7-D51D-49F8-9088-28F92935A38B}" destId="{B8F58E97-B24E-408F-94DA-67DEF4AE4993}" srcOrd="7" destOrd="0" presId="urn:microsoft.com/office/officeart/2008/layout/LinedList"/>
    <dgm:cxn modelId="{24262D3D-CC17-454F-877B-CA6BF86BD634}" type="presParOf" srcId="{B8F58E97-B24E-408F-94DA-67DEF4AE4993}" destId="{30C833DD-8A93-4860-A654-AAF16E8C4492}" srcOrd="0" destOrd="0" presId="urn:microsoft.com/office/officeart/2008/layout/LinedList"/>
    <dgm:cxn modelId="{4B7160E2-213E-4B7A-95EE-548F6C2756F2}" type="presParOf" srcId="{B8F58E97-B24E-408F-94DA-67DEF4AE4993}" destId="{A388DDD9-79C6-49A9-97DA-975D934E59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B16735-1EEF-4CAB-B1BA-1033F90006B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0825B99-92E8-4B81-A43A-5DD8CD390783}">
      <dgm:prSet/>
      <dgm:spPr/>
      <dgm:t>
        <a:bodyPr/>
        <a:lstStyle/>
        <a:p>
          <a:pPr>
            <a:defRPr cap="all"/>
          </a:pPr>
          <a:r>
            <a:rPr lang="en-CA"/>
            <a:t>Collect and Clean Data</a:t>
          </a:r>
          <a:endParaRPr lang="en-US"/>
        </a:p>
      </dgm:t>
    </dgm:pt>
    <dgm:pt modelId="{1D12982B-B9EA-4C2A-BCE4-97748D462C03}" type="parTrans" cxnId="{F35D13FB-BE58-453A-8F5F-75367D71F461}">
      <dgm:prSet/>
      <dgm:spPr/>
      <dgm:t>
        <a:bodyPr/>
        <a:lstStyle/>
        <a:p>
          <a:endParaRPr lang="en-US"/>
        </a:p>
      </dgm:t>
    </dgm:pt>
    <dgm:pt modelId="{EDB5E3DE-7974-4178-AE41-BDE545FAD73E}" type="sibTrans" cxnId="{F35D13FB-BE58-453A-8F5F-75367D71F461}">
      <dgm:prSet/>
      <dgm:spPr/>
      <dgm:t>
        <a:bodyPr/>
        <a:lstStyle/>
        <a:p>
          <a:endParaRPr lang="en-US"/>
        </a:p>
      </dgm:t>
    </dgm:pt>
    <dgm:pt modelId="{50B7FB9B-4649-4074-9CCD-4DB8EB79FC1A}">
      <dgm:prSet/>
      <dgm:spPr/>
      <dgm:t>
        <a:bodyPr/>
        <a:lstStyle/>
        <a:p>
          <a:pPr>
            <a:defRPr cap="all"/>
          </a:pPr>
          <a:r>
            <a:rPr lang="en-CA"/>
            <a:t>Analyze the Data</a:t>
          </a:r>
          <a:endParaRPr lang="en-US"/>
        </a:p>
      </dgm:t>
    </dgm:pt>
    <dgm:pt modelId="{FEDEBF8A-ACB7-4638-9E1D-C4A9CC555B9B}" type="parTrans" cxnId="{9CC109B2-474C-40D3-9740-AE5439C87F33}">
      <dgm:prSet/>
      <dgm:spPr/>
      <dgm:t>
        <a:bodyPr/>
        <a:lstStyle/>
        <a:p>
          <a:endParaRPr lang="en-US"/>
        </a:p>
      </dgm:t>
    </dgm:pt>
    <dgm:pt modelId="{2CA487E5-A403-40B1-B701-A2F5D56CB99C}" type="sibTrans" cxnId="{9CC109B2-474C-40D3-9740-AE5439C87F33}">
      <dgm:prSet/>
      <dgm:spPr/>
      <dgm:t>
        <a:bodyPr/>
        <a:lstStyle/>
        <a:p>
          <a:endParaRPr lang="en-US"/>
        </a:p>
      </dgm:t>
    </dgm:pt>
    <dgm:pt modelId="{887F2016-0C4B-461C-8B4C-EDCDE5495CC8}">
      <dgm:prSet/>
      <dgm:spPr/>
      <dgm:t>
        <a:bodyPr/>
        <a:lstStyle/>
        <a:p>
          <a:pPr>
            <a:defRPr cap="all"/>
          </a:pPr>
          <a:r>
            <a:rPr lang="en-CA"/>
            <a:t>Visualize the Data</a:t>
          </a:r>
          <a:endParaRPr lang="en-US"/>
        </a:p>
      </dgm:t>
    </dgm:pt>
    <dgm:pt modelId="{62231967-1A2A-4142-A82E-6EAE1F5783C3}" type="parTrans" cxnId="{5B8D6C9F-7F2C-4777-B824-1AE41D56A3D1}">
      <dgm:prSet/>
      <dgm:spPr/>
      <dgm:t>
        <a:bodyPr/>
        <a:lstStyle/>
        <a:p>
          <a:endParaRPr lang="en-US"/>
        </a:p>
      </dgm:t>
    </dgm:pt>
    <dgm:pt modelId="{E75FCBC8-6A77-4B8C-A9F0-941CA3842B71}" type="sibTrans" cxnId="{5B8D6C9F-7F2C-4777-B824-1AE41D56A3D1}">
      <dgm:prSet/>
      <dgm:spPr/>
      <dgm:t>
        <a:bodyPr/>
        <a:lstStyle/>
        <a:p>
          <a:endParaRPr lang="en-US"/>
        </a:p>
      </dgm:t>
    </dgm:pt>
    <dgm:pt modelId="{31915D81-D92F-46CC-8495-EFD4F3E1A6E0}">
      <dgm:prSet/>
      <dgm:spPr/>
      <dgm:t>
        <a:bodyPr/>
        <a:lstStyle/>
        <a:p>
          <a:pPr>
            <a:defRPr cap="all"/>
          </a:pPr>
          <a:r>
            <a:rPr lang="en-CA"/>
            <a:t>Model Selection</a:t>
          </a:r>
          <a:endParaRPr lang="en-US"/>
        </a:p>
      </dgm:t>
    </dgm:pt>
    <dgm:pt modelId="{A9A9222D-F593-4BEA-8CAB-5A81E5A90360}" type="parTrans" cxnId="{39C2103D-33A3-46FD-B545-54ECDB904B5F}">
      <dgm:prSet/>
      <dgm:spPr/>
      <dgm:t>
        <a:bodyPr/>
        <a:lstStyle/>
        <a:p>
          <a:endParaRPr lang="en-US"/>
        </a:p>
      </dgm:t>
    </dgm:pt>
    <dgm:pt modelId="{9436384F-2FF1-4AE6-9038-A0B8AA5107CB}" type="sibTrans" cxnId="{39C2103D-33A3-46FD-B545-54ECDB904B5F}">
      <dgm:prSet/>
      <dgm:spPr/>
      <dgm:t>
        <a:bodyPr/>
        <a:lstStyle/>
        <a:p>
          <a:endParaRPr lang="en-US"/>
        </a:p>
      </dgm:t>
    </dgm:pt>
    <dgm:pt modelId="{FB32F443-E515-42BE-9F60-EC39CB94861C}">
      <dgm:prSet/>
      <dgm:spPr/>
      <dgm:t>
        <a:bodyPr/>
        <a:lstStyle/>
        <a:p>
          <a:pPr>
            <a:defRPr cap="all"/>
          </a:pPr>
          <a:r>
            <a:rPr lang="en-CA"/>
            <a:t>Prediction and Protoyping</a:t>
          </a:r>
          <a:endParaRPr lang="en-US"/>
        </a:p>
      </dgm:t>
    </dgm:pt>
    <dgm:pt modelId="{5926B481-495C-4CF5-B994-A39DBC809304}" type="parTrans" cxnId="{C78EAED2-7F80-49D6-AC5F-01619B6A6A13}">
      <dgm:prSet/>
      <dgm:spPr/>
      <dgm:t>
        <a:bodyPr/>
        <a:lstStyle/>
        <a:p>
          <a:endParaRPr lang="en-US"/>
        </a:p>
      </dgm:t>
    </dgm:pt>
    <dgm:pt modelId="{282235B7-D421-4531-A976-144150D7FFFE}" type="sibTrans" cxnId="{C78EAED2-7F80-49D6-AC5F-01619B6A6A13}">
      <dgm:prSet/>
      <dgm:spPr/>
      <dgm:t>
        <a:bodyPr/>
        <a:lstStyle/>
        <a:p>
          <a:endParaRPr lang="en-US"/>
        </a:p>
      </dgm:t>
    </dgm:pt>
    <dgm:pt modelId="{70639C1D-35BA-4FC3-BE2E-C43C377DFFCB}">
      <dgm:prSet/>
      <dgm:spPr/>
      <dgm:t>
        <a:bodyPr/>
        <a:lstStyle/>
        <a:p>
          <a:pPr>
            <a:defRPr cap="all"/>
          </a:pPr>
          <a:r>
            <a:rPr lang="en-CA"/>
            <a:t>Deployment</a:t>
          </a:r>
          <a:endParaRPr lang="en-US"/>
        </a:p>
      </dgm:t>
    </dgm:pt>
    <dgm:pt modelId="{A599EA2F-D068-4104-9324-8A974536B9D1}" type="parTrans" cxnId="{FB3B3EA1-B3C9-4615-A347-B1A6ECBF40DF}">
      <dgm:prSet/>
      <dgm:spPr/>
      <dgm:t>
        <a:bodyPr/>
        <a:lstStyle/>
        <a:p>
          <a:endParaRPr lang="en-US"/>
        </a:p>
      </dgm:t>
    </dgm:pt>
    <dgm:pt modelId="{6613B7F6-BA4F-4E97-8182-FB4627756406}" type="sibTrans" cxnId="{FB3B3EA1-B3C9-4615-A347-B1A6ECBF40DF}">
      <dgm:prSet/>
      <dgm:spPr/>
      <dgm:t>
        <a:bodyPr/>
        <a:lstStyle/>
        <a:p>
          <a:endParaRPr lang="en-US"/>
        </a:p>
      </dgm:t>
    </dgm:pt>
    <dgm:pt modelId="{C4720442-D525-47EF-AD28-CF3CCD44A3AE}" type="pres">
      <dgm:prSet presAssocID="{E9B16735-1EEF-4CAB-B1BA-1033F90006BA}" presName="root" presStyleCnt="0">
        <dgm:presLayoutVars>
          <dgm:dir/>
          <dgm:resizeHandles val="exact"/>
        </dgm:presLayoutVars>
      </dgm:prSet>
      <dgm:spPr/>
    </dgm:pt>
    <dgm:pt modelId="{9E9F198C-F6F0-4C06-89E5-4563EDBAEDC9}" type="pres">
      <dgm:prSet presAssocID="{B0825B99-92E8-4B81-A43A-5DD8CD390783}" presName="compNode" presStyleCnt="0"/>
      <dgm:spPr/>
    </dgm:pt>
    <dgm:pt modelId="{E82473F5-327F-4997-B327-C64E6E3525D9}" type="pres">
      <dgm:prSet presAssocID="{B0825B99-92E8-4B81-A43A-5DD8CD390783}" presName="iconBgRect" presStyleLbl="bgShp" presStyleIdx="0" presStyleCnt="6"/>
      <dgm:spPr/>
    </dgm:pt>
    <dgm:pt modelId="{9338DC32-DE38-46D9-8708-E4F88216F80D}" type="pres">
      <dgm:prSet presAssocID="{B0825B99-92E8-4B81-A43A-5DD8CD39078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83A6C7EE-AC65-4245-B7EA-F379679590DF}" type="pres">
      <dgm:prSet presAssocID="{B0825B99-92E8-4B81-A43A-5DD8CD390783}" presName="spaceRect" presStyleCnt="0"/>
      <dgm:spPr/>
    </dgm:pt>
    <dgm:pt modelId="{E07E9864-917A-46C8-B8FB-D6AC18ED8C50}" type="pres">
      <dgm:prSet presAssocID="{B0825B99-92E8-4B81-A43A-5DD8CD390783}" presName="textRect" presStyleLbl="revTx" presStyleIdx="0" presStyleCnt="6">
        <dgm:presLayoutVars>
          <dgm:chMax val="1"/>
          <dgm:chPref val="1"/>
        </dgm:presLayoutVars>
      </dgm:prSet>
      <dgm:spPr/>
    </dgm:pt>
    <dgm:pt modelId="{C7E4048C-4A85-4F9F-82C0-AF077A641261}" type="pres">
      <dgm:prSet presAssocID="{EDB5E3DE-7974-4178-AE41-BDE545FAD73E}" presName="sibTrans" presStyleCnt="0"/>
      <dgm:spPr/>
    </dgm:pt>
    <dgm:pt modelId="{A9B0667A-C25B-47B5-BD94-7ADD4E066D29}" type="pres">
      <dgm:prSet presAssocID="{50B7FB9B-4649-4074-9CCD-4DB8EB79FC1A}" presName="compNode" presStyleCnt="0"/>
      <dgm:spPr/>
    </dgm:pt>
    <dgm:pt modelId="{7F2A2A01-BD0B-40A6-A926-CDE28C9D9C3D}" type="pres">
      <dgm:prSet presAssocID="{50B7FB9B-4649-4074-9CCD-4DB8EB79FC1A}" presName="iconBgRect" presStyleLbl="bgShp" presStyleIdx="1" presStyleCnt="6"/>
      <dgm:spPr/>
    </dgm:pt>
    <dgm:pt modelId="{E7160AF2-43B5-4232-9DDE-2B564C9DADDF}" type="pres">
      <dgm:prSet presAssocID="{50B7FB9B-4649-4074-9CCD-4DB8EB79FC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37FA6F7-8170-4CE5-A4F7-ED5267E123BB}" type="pres">
      <dgm:prSet presAssocID="{50B7FB9B-4649-4074-9CCD-4DB8EB79FC1A}" presName="spaceRect" presStyleCnt="0"/>
      <dgm:spPr/>
    </dgm:pt>
    <dgm:pt modelId="{922F7AA4-24F2-4574-A64F-B355FAF86687}" type="pres">
      <dgm:prSet presAssocID="{50B7FB9B-4649-4074-9CCD-4DB8EB79FC1A}" presName="textRect" presStyleLbl="revTx" presStyleIdx="1" presStyleCnt="6">
        <dgm:presLayoutVars>
          <dgm:chMax val="1"/>
          <dgm:chPref val="1"/>
        </dgm:presLayoutVars>
      </dgm:prSet>
      <dgm:spPr/>
    </dgm:pt>
    <dgm:pt modelId="{12C9BC12-DAC9-4D2F-9841-D065967FFEA3}" type="pres">
      <dgm:prSet presAssocID="{2CA487E5-A403-40B1-B701-A2F5D56CB99C}" presName="sibTrans" presStyleCnt="0"/>
      <dgm:spPr/>
    </dgm:pt>
    <dgm:pt modelId="{2F151822-AE6E-4B26-94C2-0DE6ABB2F7A3}" type="pres">
      <dgm:prSet presAssocID="{887F2016-0C4B-461C-8B4C-EDCDE5495CC8}" presName="compNode" presStyleCnt="0"/>
      <dgm:spPr/>
    </dgm:pt>
    <dgm:pt modelId="{530671EC-7970-4A1E-8A2E-03B4F457D113}" type="pres">
      <dgm:prSet presAssocID="{887F2016-0C4B-461C-8B4C-EDCDE5495CC8}" presName="iconBgRect" presStyleLbl="bgShp" presStyleIdx="2" presStyleCnt="6"/>
      <dgm:spPr/>
    </dgm:pt>
    <dgm:pt modelId="{5864A593-1A1D-49C8-8BE9-279952FF2854}" type="pres">
      <dgm:prSet presAssocID="{887F2016-0C4B-461C-8B4C-EDCDE5495CC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C09E6802-040C-4512-9959-2F16DA142DEF}" type="pres">
      <dgm:prSet presAssocID="{887F2016-0C4B-461C-8B4C-EDCDE5495CC8}" presName="spaceRect" presStyleCnt="0"/>
      <dgm:spPr/>
    </dgm:pt>
    <dgm:pt modelId="{ADFFF794-E35F-4C39-81F8-FE771F2A3148}" type="pres">
      <dgm:prSet presAssocID="{887F2016-0C4B-461C-8B4C-EDCDE5495CC8}" presName="textRect" presStyleLbl="revTx" presStyleIdx="2" presStyleCnt="6">
        <dgm:presLayoutVars>
          <dgm:chMax val="1"/>
          <dgm:chPref val="1"/>
        </dgm:presLayoutVars>
      </dgm:prSet>
      <dgm:spPr/>
    </dgm:pt>
    <dgm:pt modelId="{960E175A-BC6D-4B26-9BF8-8EA133FBC1F6}" type="pres">
      <dgm:prSet presAssocID="{E75FCBC8-6A77-4B8C-A9F0-941CA3842B71}" presName="sibTrans" presStyleCnt="0"/>
      <dgm:spPr/>
    </dgm:pt>
    <dgm:pt modelId="{BDC407BF-85C5-4F39-B3E4-BF75A0C0C221}" type="pres">
      <dgm:prSet presAssocID="{31915D81-D92F-46CC-8495-EFD4F3E1A6E0}" presName="compNode" presStyleCnt="0"/>
      <dgm:spPr/>
    </dgm:pt>
    <dgm:pt modelId="{16D13DBE-453B-454F-9DA9-1AD2B99B83F4}" type="pres">
      <dgm:prSet presAssocID="{31915D81-D92F-46CC-8495-EFD4F3E1A6E0}" presName="iconBgRect" presStyleLbl="bgShp" presStyleIdx="3" presStyleCnt="6"/>
      <dgm:spPr/>
    </dgm:pt>
    <dgm:pt modelId="{85885604-B93D-44B3-BB48-B6803829B283}" type="pres">
      <dgm:prSet presAssocID="{31915D81-D92F-46CC-8495-EFD4F3E1A6E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AE148B8-D639-4FF4-95C1-D008DAE0325B}" type="pres">
      <dgm:prSet presAssocID="{31915D81-D92F-46CC-8495-EFD4F3E1A6E0}" presName="spaceRect" presStyleCnt="0"/>
      <dgm:spPr/>
    </dgm:pt>
    <dgm:pt modelId="{DA7BDE1B-A07A-4D67-8918-C36278B57AC6}" type="pres">
      <dgm:prSet presAssocID="{31915D81-D92F-46CC-8495-EFD4F3E1A6E0}" presName="textRect" presStyleLbl="revTx" presStyleIdx="3" presStyleCnt="6">
        <dgm:presLayoutVars>
          <dgm:chMax val="1"/>
          <dgm:chPref val="1"/>
        </dgm:presLayoutVars>
      </dgm:prSet>
      <dgm:spPr/>
    </dgm:pt>
    <dgm:pt modelId="{3D5E49A7-5C60-483A-A6EB-2847A365B094}" type="pres">
      <dgm:prSet presAssocID="{9436384F-2FF1-4AE6-9038-A0B8AA5107CB}" presName="sibTrans" presStyleCnt="0"/>
      <dgm:spPr/>
    </dgm:pt>
    <dgm:pt modelId="{BED1501F-8317-4E44-8F9B-891051C1515F}" type="pres">
      <dgm:prSet presAssocID="{FB32F443-E515-42BE-9F60-EC39CB94861C}" presName="compNode" presStyleCnt="0"/>
      <dgm:spPr/>
    </dgm:pt>
    <dgm:pt modelId="{315E94F5-1786-4EDC-8997-F91EBFB571B3}" type="pres">
      <dgm:prSet presAssocID="{FB32F443-E515-42BE-9F60-EC39CB94861C}" presName="iconBgRect" presStyleLbl="bgShp" presStyleIdx="4" presStyleCnt="6"/>
      <dgm:spPr/>
    </dgm:pt>
    <dgm:pt modelId="{F4E982D4-3DAF-4CEC-8806-642DB0038D61}" type="pres">
      <dgm:prSet presAssocID="{FB32F443-E515-42BE-9F60-EC39CB94861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ning bolt"/>
        </a:ext>
      </dgm:extLst>
    </dgm:pt>
    <dgm:pt modelId="{8A78BD5C-FEF0-4745-A7F3-8AC408B98499}" type="pres">
      <dgm:prSet presAssocID="{FB32F443-E515-42BE-9F60-EC39CB94861C}" presName="spaceRect" presStyleCnt="0"/>
      <dgm:spPr/>
    </dgm:pt>
    <dgm:pt modelId="{14B64BED-B9D8-4E91-A21C-538218BC224F}" type="pres">
      <dgm:prSet presAssocID="{FB32F443-E515-42BE-9F60-EC39CB94861C}" presName="textRect" presStyleLbl="revTx" presStyleIdx="4" presStyleCnt="6">
        <dgm:presLayoutVars>
          <dgm:chMax val="1"/>
          <dgm:chPref val="1"/>
        </dgm:presLayoutVars>
      </dgm:prSet>
      <dgm:spPr/>
    </dgm:pt>
    <dgm:pt modelId="{6471BC5C-22BE-4207-B7BF-ED57BABF8566}" type="pres">
      <dgm:prSet presAssocID="{282235B7-D421-4531-A976-144150D7FFFE}" presName="sibTrans" presStyleCnt="0"/>
      <dgm:spPr/>
    </dgm:pt>
    <dgm:pt modelId="{C240C0D2-C007-40F2-B72D-93D4362B4DF2}" type="pres">
      <dgm:prSet presAssocID="{70639C1D-35BA-4FC3-BE2E-C43C377DFFCB}" presName="compNode" presStyleCnt="0"/>
      <dgm:spPr/>
    </dgm:pt>
    <dgm:pt modelId="{CAD84D0B-A60C-48B3-A53C-0BA7E8F3E3D7}" type="pres">
      <dgm:prSet presAssocID="{70639C1D-35BA-4FC3-BE2E-C43C377DFFCB}" presName="iconBgRect" presStyleLbl="bgShp" presStyleIdx="5" presStyleCnt="6"/>
      <dgm:spPr/>
    </dgm:pt>
    <dgm:pt modelId="{2196FF38-3406-4E91-862E-A27920922A01}" type="pres">
      <dgm:prSet presAssocID="{70639C1D-35BA-4FC3-BE2E-C43C377DFFC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A972879B-0775-48D1-B72B-477EB98442AB}" type="pres">
      <dgm:prSet presAssocID="{70639C1D-35BA-4FC3-BE2E-C43C377DFFCB}" presName="spaceRect" presStyleCnt="0"/>
      <dgm:spPr/>
    </dgm:pt>
    <dgm:pt modelId="{AE176AA9-DB13-430A-B299-2C22C6AA92D9}" type="pres">
      <dgm:prSet presAssocID="{70639C1D-35BA-4FC3-BE2E-C43C377DFFCB}" presName="textRect" presStyleLbl="revTx" presStyleIdx="5" presStyleCnt="6">
        <dgm:presLayoutVars>
          <dgm:chMax val="1"/>
          <dgm:chPref val="1"/>
        </dgm:presLayoutVars>
      </dgm:prSet>
      <dgm:spPr/>
    </dgm:pt>
  </dgm:ptLst>
  <dgm:cxnLst>
    <dgm:cxn modelId="{1568221C-5191-409C-B0F2-70528567A3E0}" type="presOf" srcId="{70639C1D-35BA-4FC3-BE2E-C43C377DFFCB}" destId="{AE176AA9-DB13-430A-B299-2C22C6AA92D9}" srcOrd="0" destOrd="0" presId="urn:microsoft.com/office/officeart/2018/5/layout/IconCircleLabelList"/>
    <dgm:cxn modelId="{9DF8382B-CDB8-482B-AF5B-0CB944DC874B}" type="presOf" srcId="{B0825B99-92E8-4B81-A43A-5DD8CD390783}" destId="{E07E9864-917A-46C8-B8FB-D6AC18ED8C50}" srcOrd="0" destOrd="0" presId="urn:microsoft.com/office/officeart/2018/5/layout/IconCircleLabelList"/>
    <dgm:cxn modelId="{64DAB635-3AF8-4481-85DC-8E2462A02B5F}" type="presOf" srcId="{E9B16735-1EEF-4CAB-B1BA-1033F90006BA}" destId="{C4720442-D525-47EF-AD28-CF3CCD44A3AE}" srcOrd="0" destOrd="0" presId="urn:microsoft.com/office/officeart/2018/5/layout/IconCircleLabelList"/>
    <dgm:cxn modelId="{39C2103D-33A3-46FD-B545-54ECDB904B5F}" srcId="{E9B16735-1EEF-4CAB-B1BA-1033F90006BA}" destId="{31915D81-D92F-46CC-8495-EFD4F3E1A6E0}" srcOrd="3" destOrd="0" parTransId="{A9A9222D-F593-4BEA-8CAB-5A81E5A90360}" sibTransId="{9436384F-2FF1-4AE6-9038-A0B8AA5107CB}"/>
    <dgm:cxn modelId="{9AC1243F-6B95-465E-BB23-DE46B4EC4897}" type="presOf" srcId="{FB32F443-E515-42BE-9F60-EC39CB94861C}" destId="{14B64BED-B9D8-4E91-A21C-538218BC224F}" srcOrd="0" destOrd="0" presId="urn:microsoft.com/office/officeart/2018/5/layout/IconCircleLabelList"/>
    <dgm:cxn modelId="{2954165B-F727-4B81-B2F9-FAC7637DDF52}" type="presOf" srcId="{31915D81-D92F-46CC-8495-EFD4F3E1A6E0}" destId="{DA7BDE1B-A07A-4D67-8918-C36278B57AC6}" srcOrd="0" destOrd="0" presId="urn:microsoft.com/office/officeart/2018/5/layout/IconCircleLabelList"/>
    <dgm:cxn modelId="{ACA60A89-1862-4D62-AB27-C0B3DA12827E}" type="presOf" srcId="{50B7FB9B-4649-4074-9CCD-4DB8EB79FC1A}" destId="{922F7AA4-24F2-4574-A64F-B355FAF86687}" srcOrd="0" destOrd="0" presId="urn:microsoft.com/office/officeart/2018/5/layout/IconCircleLabelList"/>
    <dgm:cxn modelId="{5B8D6C9F-7F2C-4777-B824-1AE41D56A3D1}" srcId="{E9B16735-1EEF-4CAB-B1BA-1033F90006BA}" destId="{887F2016-0C4B-461C-8B4C-EDCDE5495CC8}" srcOrd="2" destOrd="0" parTransId="{62231967-1A2A-4142-A82E-6EAE1F5783C3}" sibTransId="{E75FCBC8-6A77-4B8C-A9F0-941CA3842B71}"/>
    <dgm:cxn modelId="{C86FEDA0-4C68-4FF4-943E-8669943E08C3}" type="presOf" srcId="{887F2016-0C4B-461C-8B4C-EDCDE5495CC8}" destId="{ADFFF794-E35F-4C39-81F8-FE771F2A3148}" srcOrd="0" destOrd="0" presId="urn:microsoft.com/office/officeart/2018/5/layout/IconCircleLabelList"/>
    <dgm:cxn modelId="{FB3B3EA1-B3C9-4615-A347-B1A6ECBF40DF}" srcId="{E9B16735-1EEF-4CAB-B1BA-1033F90006BA}" destId="{70639C1D-35BA-4FC3-BE2E-C43C377DFFCB}" srcOrd="5" destOrd="0" parTransId="{A599EA2F-D068-4104-9324-8A974536B9D1}" sibTransId="{6613B7F6-BA4F-4E97-8182-FB4627756406}"/>
    <dgm:cxn modelId="{9CC109B2-474C-40D3-9740-AE5439C87F33}" srcId="{E9B16735-1EEF-4CAB-B1BA-1033F90006BA}" destId="{50B7FB9B-4649-4074-9CCD-4DB8EB79FC1A}" srcOrd="1" destOrd="0" parTransId="{FEDEBF8A-ACB7-4638-9E1D-C4A9CC555B9B}" sibTransId="{2CA487E5-A403-40B1-B701-A2F5D56CB99C}"/>
    <dgm:cxn modelId="{C78EAED2-7F80-49D6-AC5F-01619B6A6A13}" srcId="{E9B16735-1EEF-4CAB-B1BA-1033F90006BA}" destId="{FB32F443-E515-42BE-9F60-EC39CB94861C}" srcOrd="4" destOrd="0" parTransId="{5926B481-495C-4CF5-B994-A39DBC809304}" sibTransId="{282235B7-D421-4531-A976-144150D7FFFE}"/>
    <dgm:cxn modelId="{F35D13FB-BE58-453A-8F5F-75367D71F461}" srcId="{E9B16735-1EEF-4CAB-B1BA-1033F90006BA}" destId="{B0825B99-92E8-4B81-A43A-5DD8CD390783}" srcOrd="0" destOrd="0" parTransId="{1D12982B-B9EA-4C2A-BCE4-97748D462C03}" sibTransId="{EDB5E3DE-7974-4178-AE41-BDE545FAD73E}"/>
    <dgm:cxn modelId="{5EC48EC2-246F-4B65-9864-503A4AECBE63}" type="presParOf" srcId="{C4720442-D525-47EF-AD28-CF3CCD44A3AE}" destId="{9E9F198C-F6F0-4C06-89E5-4563EDBAEDC9}" srcOrd="0" destOrd="0" presId="urn:microsoft.com/office/officeart/2018/5/layout/IconCircleLabelList"/>
    <dgm:cxn modelId="{FC6255FD-FD2A-475B-B309-599307FDB1C5}" type="presParOf" srcId="{9E9F198C-F6F0-4C06-89E5-4563EDBAEDC9}" destId="{E82473F5-327F-4997-B327-C64E6E3525D9}" srcOrd="0" destOrd="0" presId="urn:microsoft.com/office/officeart/2018/5/layout/IconCircleLabelList"/>
    <dgm:cxn modelId="{BF75BA39-770A-437B-B080-81557F08215F}" type="presParOf" srcId="{9E9F198C-F6F0-4C06-89E5-4563EDBAEDC9}" destId="{9338DC32-DE38-46D9-8708-E4F88216F80D}" srcOrd="1" destOrd="0" presId="urn:microsoft.com/office/officeart/2018/5/layout/IconCircleLabelList"/>
    <dgm:cxn modelId="{6BBFCCE7-EA35-47A8-AD6F-A8FFEF51029D}" type="presParOf" srcId="{9E9F198C-F6F0-4C06-89E5-4563EDBAEDC9}" destId="{83A6C7EE-AC65-4245-B7EA-F379679590DF}" srcOrd="2" destOrd="0" presId="urn:microsoft.com/office/officeart/2018/5/layout/IconCircleLabelList"/>
    <dgm:cxn modelId="{7A7EEC59-959D-4F2F-B175-4939D78B3113}" type="presParOf" srcId="{9E9F198C-F6F0-4C06-89E5-4563EDBAEDC9}" destId="{E07E9864-917A-46C8-B8FB-D6AC18ED8C50}" srcOrd="3" destOrd="0" presId="urn:microsoft.com/office/officeart/2018/5/layout/IconCircleLabelList"/>
    <dgm:cxn modelId="{356BA580-F712-4523-B375-E72BE054BE4D}" type="presParOf" srcId="{C4720442-D525-47EF-AD28-CF3CCD44A3AE}" destId="{C7E4048C-4A85-4F9F-82C0-AF077A641261}" srcOrd="1" destOrd="0" presId="urn:microsoft.com/office/officeart/2018/5/layout/IconCircleLabelList"/>
    <dgm:cxn modelId="{9450C096-FEEA-466C-B20E-6804D9FC18D8}" type="presParOf" srcId="{C4720442-D525-47EF-AD28-CF3CCD44A3AE}" destId="{A9B0667A-C25B-47B5-BD94-7ADD4E066D29}" srcOrd="2" destOrd="0" presId="urn:microsoft.com/office/officeart/2018/5/layout/IconCircleLabelList"/>
    <dgm:cxn modelId="{0F857CAA-0E7B-4F57-80A6-B1FFEE7BB90C}" type="presParOf" srcId="{A9B0667A-C25B-47B5-BD94-7ADD4E066D29}" destId="{7F2A2A01-BD0B-40A6-A926-CDE28C9D9C3D}" srcOrd="0" destOrd="0" presId="urn:microsoft.com/office/officeart/2018/5/layout/IconCircleLabelList"/>
    <dgm:cxn modelId="{07DA5E90-981E-4ECD-8DBD-B2ADA79B278D}" type="presParOf" srcId="{A9B0667A-C25B-47B5-BD94-7ADD4E066D29}" destId="{E7160AF2-43B5-4232-9DDE-2B564C9DADDF}" srcOrd="1" destOrd="0" presId="urn:microsoft.com/office/officeart/2018/5/layout/IconCircleLabelList"/>
    <dgm:cxn modelId="{998B9622-A0B1-4017-8130-6304EEB37D64}" type="presParOf" srcId="{A9B0667A-C25B-47B5-BD94-7ADD4E066D29}" destId="{137FA6F7-8170-4CE5-A4F7-ED5267E123BB}" srcOrd="2" destOrd="0" presId="urn:microsoft.com/office/officeart/2018/5/layout/IconCircleLabelList"/>
    <dgm:cxn modelId="{EBE62950-4ED8-411F-87CC-6418AC6B6ACD}" type="presParOf" srcId="{A9B0667A-C25B-47B5-BD94-7ADD4E066D29}" destId="{922F7AA4-24F2-4574-A64F-B355FAF86687}" srcOrd="3" destOrd="0" presId="urn:microsoft.com/office/officeart/2018/5/layout/IconCircleLabelList"/>
    <dgm:cxn modelId="{0F89BF57-02C1-42D0-AEB8-150061E450AC}" type="presParOf" srcId="{C4720442-D525-47EF-AD28-CF3CCD44A3AE}" destId="{12C9BC12-DAC9-4D2F-9841-D065967FFEA3}" srcOrd="3" destOrd="0" presId="urn:microsoft.com/office/officeart/2018/5/layout/IconCircleLabelList"/>
    <dgm:cxn modelId="{8ECB94BE-8431-4C78-A825-4119C55922D0}" type="presParOf" srcId="{C4720442-D525-47EF-AD28-CF3CCD44A3AE}" destId="{2F151822-AE6E-4B26-94C2-0DE6ABB2F7A3}" srcOrd="4" destOrd="0" presId="urn:microsoft.com/office/officeart/2018/5/layout/IconCircleLabelList"/>
    <dgm:cxn modelId="{7EB1A343-BC42-448C-82B1-A210E97190A8}" type="presParOf" srcId="{2F151822-AE6E-4B26-94C2-0DE6ABB2F7A3}" destId="{530671EC-7970-4A1E-8A2E-03B4F457D113}" srcOrd="0" destOrd="0" presId="urn:microsoft.com/office/officeart/2018/5/layout/IconCircleLabelList"/>
    <dgm:cxn modelId="{F03FF2F4-C65F-4B9C-A48E-688E982C9B88}" type="presParOf" srcId="{2F151822-AE6E-4B26-94C2-0DE6ABB2F7A3}" destId="{5864A593-1A1D-49C8-8BE9-279952FF2854}" srcOrd="1" destOrd="0" presId="urn:microsoft.com/office/officeart/2018/5/layout/IconCircleLabelList"/>
    <dgm:cxn modelId="{9BB5548F-1558-4A16-B2E2-14D7BB860423}" type="presParOf" srcId="{2F151822-AE6E-4B26-94C2-0DE6ABB2F7A3}" destId="{C09E6802-040C-4512-9959-2F16DA142DEF}" srcOrd="2" destOrd="0" presId="urn:microsoft.com/office/officeart/2018/5/layout/IconCircleLabelList"/>
    <dgm:cxn modelId="{AEC5764E-0C2B-4F24-929B-A86786F7AD6E}" type="presParOf" srcId="{2F151822-AE6E-4B26-94C2-0DE6ABB2F7A3}" destId="{ADFFF794-E35F-4C39-81F8-FE771F2A3148}" srcOrd="3" destOrd="0" presId="urn:microsoft.com/office/officeart/2018/5/layout/IconCircleLabelList"/>
    <dgm:cxn modelId="{4DD5EEE9-1B0B-4AD3-B63F-62D77AED43C7}" type="presParOf" srcId="{C4720442-D525-47EF-AD28-CF3CCD44A3AE}" destId="{960E175A-BC6D-4B26-9BF8-8EA133FBC1F6}" srcOrd="5" destOrd="0" presId="urn:microsoft.com/office/officeart/2018/5/layout/IconCircleLabelList"/>
    <dgm:cxn modelId="{A8C40E16-8CBD-4148-A519-3AE7499A28A3}" type="presParOf" srcId="{C4720442-D525-47EF-AD28-CF3CCD44A3AE}" destId="{BDC407BF-85C5-4F39-B3E4-BF75A0C0C221}" srcOrd="6" destOrd="0" presId="urn:microsoft.com/office/officeart/2018/5/layout/IconCircleLabelList"/>
    <dgm:cxn modelId="{B4AEE4CD-3655-4D6B-A3E1-DD22611335E6}" type="presParOf" srcId="{BDC407BF-85C5-4F39-B3E4-BF75A0C0C221}" destId="{16D13DBE-453B-454F-9DA9-1AD2B99B83F4}" srcOrd="0" destOrd="0" presId="urn:microsoft.com/office/officeart/2018/5/layout/IconCircleLabelList"/>
    <dgm:cxn modelId="{B79FF874-F876-4C67-9323-1CCF29796E63}" type="presParOf" srcId="{BDC407BF-85C5-4F39-B3E4-BF75A0C0C221}" destId="{85885604-B93D-44B3-BB48-B6803829B283}" srcOrd="1" destOrd="0" presId="urn:microsoft.com/office/officeart/2018/5/layout/IconCircleLabelList"/>
    <dgm:cxn modelId="{37931227-D005-43C3-8CAB-5AD5AE1E84A3}" type="presParOf" srcId="{BDC407BF-85C5-4F39-B3E4-BF75A0C0C221}" destId="{EAE148B8-D639-4FF4-95C1-D008DAE0325B}" srcOrd="2" destOrd="0" presId="urn:microsoft.com/office/officeart/2018/5/layout/IconCircleLabelList"/>
    <dgm:cxn modelId="{7AA18E92-BE04-4775-BD8D-ADCFE6FF2A8C}" type="presParOf" srcId="{BDC407BF-85C5-4F39-B3E4-BF75A0C0C221}" destId="{DA7BDE1B-A07A-4D67-8918-C36278B57AC6}" srcOrd="3" destOrd="0" presId="urn:microsoft.com/office/officeart/2018/5/layout/IconCircleLabelList"/>
    <dgm:cxn modelId="{FE207445-53F4-4D1B-A651-D2D462E09B6E}" type="presParOf" srcId="{C4720442-D525-47EF-AD28-CF3CCD44A3AE}" destId="{3D5E49A7-5C60-483A-A6EB-2847A365B094}" srcOrd="7" destOrd="0" presId="urn:microsoft.com/office/officeart/2018/5/layout/IconCircleLabelList"/>
    <dgm:cxn modelId="{1DAF9E32-2CFB-4EE9-B1E1-1A2B0E132CB7}" type="presParOf" srcId="{C4720442-D525-47EF-AD28-CF3CCD44A3AE}" destId="{BED1501F-8317-4E44-8F9B-891051C1515F}" srcOrd="8" destOrd="0" presId="urn:microsoft.com/office/officeart/2018/5/layout/IconCircleLabelList"/>
    <dgm:cxn modelId="{02412D68-A079-42FD-AFBE-66A502C6B0AD}" type="presParOf" srcId="{BED1501F-8317-4E44-8F9B-891051C1515F}" destId="{315E94F5-1786-4EDC-8997-F91EBFB571B3}" srcOrd="0" destOrd="0" presId="urn:microsoft.com/office/officeart/2018/5/layout/IconCircleLabelList"/>
    <dgm:cxn modelId="{BCD839F1-154C-4CF8-A66D-900AE9DF4DA4}" type="presParOf" srcId="{BED1501F-8317-4E44-8F9B-891051C1515F}" destId="{F4E982D4-3DAF-4CEC-8806-642DB0038D61}" srcOrd="1" destOrd="0" presId="urn:microsoft.com/office/officeart/2018/5/layout/IconCircleLabelList"/>
    <dgm:cxn modelId="{A4CAB422-1044-4AC6-BBDD-E3DC20FB7500}" type="presParOf" srcId="{BED1501F-8317-4E44-8F9B-891051C1515F}" destId="{8A78BD5C-FEF0-4745-A7F3-8AC408B98499}" srcOrd="2" destOrd="0" presId="urn:microsoft.com/office/officeart/2018/5/layout/IconCircleLabelList"/>
    <dgm:cxn modelId="{613A9DBB-A2C7-47CE-8DD1-58A77D5FFBCA}" type="presParOf" srcId="{BED1501F-8317-4E44-8F9B-891051C1515F}" destId="{14B64BED-B9D8-4E91-A21C-538218BC224F}" srcOrd="3" destOrd="0" presId="urn:microsoft.com/office/officeart/2018/5/layout/IconCircleLabelList"/>
    <dgm:cxn modelId="{3D1B7256-BA27-407E-9384-B85628EE8EA1}" type="presParOf" srcId="{C4720442-D525-47EF-AD28-CF3CCD44A3AE}" destId="{6471BC5C-22BE-4207-B7BF-ED57BABF8566}" srcOrd="9" destOrd="0" presId="urn:microsoft.com/office/officeart/2018/5/layout/IconCircleLabelList"/>
    <dgm:cxn modelId="{7A945694-81B7-4F63-B86B-A72A808E3F6D}" type="presParOf" srcId="{C4720442-D525-47EF-AD28-CF3CCD44A3AE}" destId="{C240C0D2-C007-40F2-B72D-93D4362B4DF2}" srcOrd="10" destOrd="0" presId="urn:microsoft.com/office/officeart/2018/5/layout/IconCircleLabelList"/>
    <dgm:cxn modelId="{E08604C3-85EE-4DCA-93D7-DD6E1D06BBF8}" type="presParOf" srcId="{C240C0D2-C007-40F2-B72D-93D4362B4DF2}" destId="{CAD84D0B-A60C-48B3-A53C-0BA7E8F3E3D7}" srcOrd="0" destOrd="0" presId="urn:microsoft.com/office/officeart/2018/5/layout/IconCircleLabelList"/>
    <dgm:cxn modelId="{86D4C327-76A0-47B6-9D48-D2EB8FC0741D}" type="presParOf" srcId="{C240C0D2-C007-40F2-B72D-93D4362B4DF2}" destId="{2196FF38-3406-4E91-862E-A27920922A01}" srcOrd="1" destOrd="0" presId="urn:microsoft.com/office/officeart/2018/5/layout/IconCircleLabelList"/>
    <dgm:cxn modelId="{FE31E1D7-A853-4A2B-8B08-452746A69DD2}" type="presParOf" srcId="{C240C0D2-C007-40F2-B72D-93D4362B4DF2}" destId="{A972879B-0775-48D1-B72B-477EB98442AB}" srcOrd="2" destOrd="0" presId="urn:microsoft.com/office/officeart/2018/5/layout/IconCircleLabelList"/>
    <dgm:cxn modelId="{BAFD5447-912B-443D-A835-6C33F06C8E11}" type="presParOf" srcId="{C240C0D2-C007-40F2-B72D-93D4362B4DF2}" destId="{AE176AA9-DB13-430A-B299-2C22C6AA92D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1AC0B1-8CC6-4D7B-AA0C-C33B3C0F7446}" type="doc">
      <dgm:prSet loTypeId="urn:microsoft.com/office/officeart/2016/7/layout/LinearBlockProcessNumbered" loCatId="process" qsTypeId="urn:microsoft.com/office/officeart/2005/8/quickstyle/simple1" qsCatId="simple" csTypeId="urn:microsoft.com/office/officeart/2005/8/colors/accent6_2" csCatId="accent6" phldr="1"/>
      <dgm:spPr/>
      <dgm:t>
        <a:bodyPr/>
        <a:lstStyle/>
        <a:p>
          <a:endParaRPr lang="en-US"/>
        </a:p>
      </dgm:t>
    </dgm:pt>
    <dgm:pt modelId="{84E5DA49-59AC-4261-991D-4D2237C4C48D}">
      <dgm:prSet/>
      <dgm:spPr/>
      <dgm:t>
        <a:bodyPr/>
        <a:lstStyle/>
        <a:p>
          <a:pPr>
            <a:defRPr cap="all"/>
          </a:pPr>
          <a:r>
            <a:rPr lang="en-CA"/>
            <a:t>Predict the score of the match</a:t>
          </a:r>
          <a:endParaRPr lang="en-US"/>
        </a:p>
      </dgm:t>
    </dgm:pt>
    <dgm:pt modelId="{B0922DB0-C76E-4064-8701-9A7F86BA5242}" type="parTrans" cxnId="{B8A361A5-4585-4CD1-9B51-472F9D841541}">
      <dgm:prSet/>
      <dgm:spPr/>
      <dgm:t>
        <a:bodyPr/>
        <a:lstStyle/>
        <a:p>
          <a:endParaRPr lang="en-US"/>
        </a:p>
      </dgm:t>
    </dgm:pt>
    <dgm:pt modelId="{310D85F5-898B-4E6E-B171-D566447F9943}" type="sibTrans" cxnId="{B8A361A5-4585-4CD1-9B51-472F9D841541}">
      <dgm:prSet phldrT="01" phldr="0"/>
      <dgm:spPr/>
      <dgm:t>
        <a:bodyPr/>
        <a:lstStyle/>
        <a:p>
          <a:r>
            <a:rPr lang="en-US"/>
            <a:t>01</a:t>
          </a:r>
        </a:p>
      </dgm:t>
    </dgm:pt>
    <dgm:pt modelId="{C1A681EB-2543-4601-9A79-B8EFDE4F25D9}">
      <dgm:prSet/>
      <dgm:spPr/>
      <dgm:t>
        <a:bodyPr/>
        <a:lstStyle/>
        <a:p>
          <a:pPr>
            <a:defRPr cap="all"/>
          </a:pPr>
          <a:r>
            <a:rPr lang="en-CA"/>
            <a:t>Make predictions based on team’s current form</a:t>
          </a:r>
          <a:endParaRPr lang="en-US"/>
        </a:p>
      </dgm:t>
    </dgm:pt>
    <dgm:pt modelId="{FE458C1D-2ADC-4E8B-824C-8B38ADDC728D}" type="parTrans" cxnId="{4A740811-0848-4D3A-999D-3CAEE986757D}">
      <dgm:prSet/>
      <dgm:spPr/>
      <dgm:t>
        <a:bodyPr/>
        <a:lstStyle/>
        <a:p>
          <a:endParaRPr lang="en-US"/>
        </a:p>
      </dgm:t>
    </dgm:pt>
    <dgm:pt modelId="{BD41533E-D842-4C12-9F07-E558E36A4CF9}" type="sibTrans" cxnId="{4A740811-0848-4D3A-999D-3CAEE986757D}">
      <dgm:prSet phldrT="02" phldr="0"/>
      <dgm:spPr/>
      <dgm:t>
        <a:bodyPr/>
        <a:lstStyle/>
        <a:p>
          <a:r>
            <a:rPr lang="en-US"/>
            <a:t>02</a:t>
          </a:r>
        </a:p>
      </dgm:t>
    </dgm:pt>
    <dgm:pt modelId="{E648FF0F-71E3-486C-982A-55046FBFD7B1}">
      <dgm:prSet/>
      <dgm:spPr/>
      <dgm:t>
        <a:bodyPr/>
        <a:lstStyle/>
        <a:p>
          <a:pPr>
            <a:defRPr cap="all"/>
          </a:pPr>
          <a:r>
            <a:rPr lang="en-CA"/>
            <a:t>Increase the accuracy of the model</a:t>
          </a:r>
          <a:endParaRPr lang="en-US"/>
        </a:p>
      </dgm:t>
    </dgm:pt>
    <dgm:pt modelId="{60C4EDAD-52C0-46A4-9790-6BC5F30BE093}" type="parTrans" cxnId="{A6866264-EB38-44B4-883E-71624791568C}">
      <dgm:prSet/>
      <dgm:spPr/>
      <dgm:t>
        <a:bodyPr/>
        <a:lstStyle/>
        <a:p>
          <a:endParaRPr lang="en-US"/>
        </a:p>
      </dgm:t>
    </dgm:pt>
    <dgm:pt modelId="{79E8448B-C60E-4420-992D-21CDBBC22D1F}" type="sibTrans" cxnId="{A6866264-EB38-44B4-883E-71624791568C}">
      <dgm:prSet phldrT="03" phldr="0"/>
      <dgm:spPr/>
      <dgm:t>
        <a:bodyPr/>
        <a:lstStyle/>
        <a:p>
          <a:r>
            <a:rPr lang="en-US"/>
            <a:t>03</a:t>
          </a:r>
        </a:p>
      </dgm:t>
    </dgm:pt>
    <dgm:pt modelId="{7F582479-E12A-4F62-9858-7B5FF612FA44}" type="pres">
      <dgm:prSet presAssocID="{7E1AC0B1-8CC6-4D7B-AA0C-C33B3C0F7446}" presName="Name0" presStyleCnt="0">
        <dgm:presLayoutVars>
          <dgm:animLvl val="lvl"/>
          <dgm:resizeHandles val="exact"/>
        </dgm:presLayoutVars>
      </dgm:prSet>
      <dgm:spPr/>
    </dgm:pt>
    <dgm:pt modelId="{D8B6E0BE-A312-4CD7-884C-08ACA09396C5}" type="pres">
      <dgm:prSet presAssocID="{84E5DA49-59AC-4261-991D-4D2237C4C48D}" presName="compositeNode" presStyleCnt="0">
        <dgm:presLayoutVars>
          <dgm:bulletEnabled val="1"/>
        </dgm:presLayoutVars>
      </dgm:prSet>
      <dgm:spPr/>
    </dgm:pt>
    <dgm:pt modelId="{04A1F3B2-B529-4C93-BE6F-5D5BF7B3EECA}" type="pres">
      <dgm:prSet presAssocID="{84E5DA49-59AC-4261-991D-4D2237C4C48D}" presName="bgRect" presStyleLbl="alignNode1" presStyleIdx="0" presStyleCnt="3"/>
      <dgm:spPr/>
    </dgm:pt>
    <dgm:pt modelId="{C27572B2-5E85-4CBB-BA18-7F3CE7382768}" type="pres">
      <dgm:prSet presAssocID="{310D85F5-898B-4E6E-B171-D566447F9943}" presName="sibTransNodeRect" presStyleLbl="alignNode1" presStyleIdx="0" presStyleCnt="3">
        <dgm:presLayoutVars>
          <dgm:chMax val="0"/>
          <dgm:bulletEnabled val="1"/>
        </dgm:presLayoutVars>
      </dgm:prSet>
      <dgm:spPr/>
    </dgm:pt>
    <dgm:pt modelId="{C961B0D1-ADB5-4263-8B07-5B90BF722146}" type="pres">
      <dgm:prSet presAssocID="{84E5DA49-59AC-4261-991D-4D2237C4C48D}" presName="nodeRect" presStyleLbl="alignNode1" presStyleIdx="0" presStyleCnt="3">
        <dgm:presLayoutVars>
          <dgm:bulletEnabled val="1"/>
        </dgm:presLayoutVars>
      </dgm:prSet>
      <dgm:spPr/>
    </dgm:pt>
    <dgm:pt modelId="{B649B4F6-90B1-4BC2-AC13-53991EAF5499}" type="pres">
      <dgm:prSet presAssocID="{310D85F5-898B-4E6E-B171-D566447F9943}" presName="sibTrans" presStyleCnt="0"/>
      <dgm:spPr/>
    </dgm:pt>
    <dgm:pt modelId="{58FF2243-B7D6-45B3-A3F8-7A43828C71E5}" type="pres">
      <dgm:prSet presAssocID="{C1A681EB-2543-4601-9A79-B8EFDE4F25D9}" presName="compositeNode" presStyleCnt="0">
        <dgm:presLayoutVars>
          <dgm:bulletEnabled val="1"/>
        </dgm:presLayoutVars>
      </dgm:prSet>
      <dgm:spPr/>
    </dgm:pt>
    <dgm:pt modelId="{D95DC38C-11E8-4764-8E02-6DC5C6858774}" type="pres">
      <dgm:prSet presAssocID="{C1A681EB-2543-4601-9A79-B8EFDE4F25D9}" presName="bgRect" presStyleLbl="alignNode1" presStyleIdx="1" presStyleCnt="3"/>
      <dgm:spPr/>
    </dgm:pt>
    <dgm:pt modelId="{38035FB1-4B92-4593-A96F-F073D990CF6F}" type="pres">
      <dgm:prSet presAssocID="{BD41533E-D842-4C12-9F07-E558E36A4CF9}" presName="sibTransNodeRect" presStyleLbl="alignNode1" presStyleIdx="1" presStyleCnt="3">
        <dgm:presLayoutVars>
          <dgm:chMax val="0"/>
          <dgm:bulletEnabled val="1"/>
        </dgm:presLayoutVars>
      </dgm:prSet>
      <dgm:spPr/>
    </dgm:pt>
    <dgm:pt modelId="{7F2B223A-3CFA-4D60-9145-ACC702182754}" type="pres">
      <dgm:prSet presAssocID="{C1A681EB-2543-4601-9A79-B8EFDE4F25D9}" presName="nodeRect" presStyleLbl="alignNode1" presStyleIdx="1" presStyleCnt="3">
        <dgm:presLayoutVars>
          <dgm:bulletEnabled val="1"/>
        </dgm:presLayoutVars>
      </dgm:prSet>
      <dgm:spPr/>
    </dgm:pt>
    <dgm:pt modelId="{FDE98836-3AEC-4377-867A-22D47D2CB939}" type="pres">
      <dgm:prSet presAssocID="{BD41533E-D842-4C12-9F07-E558E36A4CF9}" presName="sibTrans" presStyleCnt="0"/>
      <dgm:spPr/>
    </dgm:pt>
    <dgm:pt modelId="{AEEAB902-40A2-4197-A52F-F0872F1391A1}" type="pres">
      <dgm:prSet presAssocID="{E648FF0F-71E3-486C-982A-55046FBFD7B1}" presName="compositeNode" presStyleCnt="0">
        <dgm:presLayoutVars>
          <dgm:bulletEnabled val="1"/>
        </dgm:presLayoutVars>
      </dgm:prSet>
      <dgm:spPr/>
    </dgm:pt>
    <dgm:pt modelId="{6B51D099-54F7-4760-B84A-374AF10E1332}" type="pres">
      <dgm:prSet presAssocID="{E648FF0F-71E3-486C-982A-55046FBFD7B1}" presName="bgRect" presStyleLbl="alignNode1" presStyleIdx="2" presStyleCnt="3"/>
      <dgm:spPr/>
    </dgm:pt>
    <dgm:pt modelId="{407959C8-C672-4FC0-85E6-2ED11FA45368}" type="pres">
      <dgm:prSet presAssocID="{79E8448B-C60E-4420-992D-21CDBBC22D1F}" presName="sibTransNodeRect" presStyleLbl="alignNode1" presStyleIdx="2" presStyleCnt="3">
        <dgm:presLayoutVars>
          <dgm:chMax val="0"/>
          <dgm:bulletEnabled val="1"/>
        </dgm:presLayoutVars>
      </dgm:prSet>
      <dgm:spPr/>
    </dgm:pt>
    <dgm:pt modelId="{CEBF8356-65F4-44CF-B439-24CF24178C8E}" type="pres">
      <dgm:prSet presAssocID="{E648FF0F-71E3-486C-982A-55046FBFD7B1}" presName="nodeRect" presStyleLbl="alignNode1" presStyleIdx="2" presStyleCnt="3">
        <dgm:presLayoutVars>
          <dgm:bulletEnabled val="1"/>
        </dgm:presLayoutVars>
      </dgm:prSet>
      <dgm:spPr/>
    </dgm:pt>
  </dgm:ptLst>
  <dgm:cxnLst>
    <dgm:cxn modelId="{462AC300-1823-4B71-AE75-CCCE4575D7D2}" type="presOf" srcId="{84E5DA49-59AC-4261-991D-4D2237C4C48D}" destId="{04A1F3B2-B529-4C93-BE6F-5D5BF7B3EECA}" srcOrd="0" destOrd="0" presId="urn:microsoft.com/office/officeart/2016/7/layout/LinearBlockProcessNumbered"/>
    <dgm:cxn modelId="{4A740811-0848-4D3A-999D-3CAEE986757D}" srcId="{7E1AC0B1-8CC6-4D7B-AA0C-C33B3C0F7446}" destId="{C1A681EB-2543-4601-9A79-B8EFDE4F25D9}" srcOrd="1" destOrd="0" parTransId="{FE458C1D-2ADC-4E8B-824C-8B38ADDC728D}" sibTransId="{BD41533E-D842-4C12-9F07-E558E36A4CF9}"/>
    <dgm:cxn modelId="{53407D11-0006-468B-8499-EFF068E73548}" type="presOf" srcId="{7E1AC0B1-8CC6-4D7B-AA0C-C33B3C0F7446}" destId="{7F582479-E12A-4F62-9858-7B5FF612FA44}" srcOrd="0" destOrd="0" presId="urn:microsoft.com/office/officeart/2016/7/layout/LinearBlockProcessNumbered"/>
    <dgm:cxn modelId="{20C2EB11-E1DA-4175-A9A9-D3357E68DD60}" type="presOf" srcId="{C1A681EB-2543-4601-9A79-B8EFDE4F25D9}" destId="{D95DC38C-11E8-4764-8E02-6DC5C6858774}" srcOrd="0" destOrd="0" presId="urn:microsoft.com/office/officeart/2016/7/layout/LinearBlockProcessNumbered"/>
    <dgm:cxn modelId="{4564021A-4376-480E-8E7C-C40B3E6EC72A}" type="presOf" srcId="{E648FF0F-71E3-486C-982A-55046FBFD7B1}" destId="{6B51D099-54F7-4760-B84A-374AF10E1332}" srcOrd="0" destOrd="0" presId="urn:microsoft.com/office/officeart/2016/7/layout/LinearBlockProcessNumbered"/>
    <dgm:cxn modelId="{BAC08B1C-085C-4947-ACE1-70D71618E7FD}" type="presOf" srcId="{310D85F5-898B-4E6E-B171-D566447F9943}" destId="{C27572B2-5E85-4CBB-BA18-7F3CE7382768}" srcOrd="0" destOrd="0" presId="urn:microsoft.com/office/officeart/2016/7/layout/LinearBlockProcessNumbered"/>
    <dgm:cxn modelId="{A6866264-EB38-44B4-883E-71624791568C}" srcId="{7E1AC0B1-8CC6-4D7B-AA0C-C33B3C0F7446}" destId="{E648FF0F-71E3-486C-982A-55046FBFD7B1}" srcOrd="2" destOrd="0" parTransId="{60C4EDAD-52C0-46A4-9790-6BC5F30BE093}" sibTransId="{79E8448B-C60E-4420-992D-21CDBBC22D1F}"/>
    <dgm:cxn modelId="{23F0BC65-031E-4CF0-BBEE-D8CE1C76EC3B}" type="presOf" srcId="{E648FF0F-71E3-486C-982A-55046FBFD7B1}" destId="{CEBF8356-65F4-44CF-B439-24CF24178C8E}" srcOrd="1" destOrd="0" presId="urn:microsoft.com/office/officeart/2016/7/layout/LinearBlockProcessNumbered"/>
    <dgm:cxn modelId="{E626A79C-C6F1-454D-900E-4A333855BF1D}" type="presOf" srcId="{84E5DA49-59AC-4261-991D-4D2237C4C48D}" destId="{C961B0D1-ADB5-4263-8B07-5B90BF722146}" srcOrd="1" destOrd="0" presId="urn:microsoft.com/office/officeart/2016/7/layout/LinearBlockProcessNumbered"/>
    <dgm:cxn modelId="{A0CA3C9D-E8AD-45A9-867A-C64418B276F7}" type="presOf" srcId="{C1A681EB-2543-4601-9A79-B8EFDE4F25D9}" destId="{7F2B223A-3CFA-4D60-9145-ACC702182754}" srcOrd="1" destOrd="0" presId="urn:microsoft.com/office/officeart/2016/7/layout/LinearBlockProcessNumbered"/>
    <dgm:cxn modelId="{1CFBFDA4-F4F3-4D7E-B879-E209F856A48C}" type="presOf" srcId="{BD41533E-D842-4C12-9F07-E558E36A4CF9}" destId="{38035FB1-4B92-4593-A96F-F073D990CF6F}" srcOrd="0" destOrd="0" presId="urn:microsoft.com/office/officeart/2016/7/layout/LinearBlockProcessNumbered"/>
    <dgm:cxn modelId="{B8A361A5-4585-4CD1-9B51-472F9D841541}" srcId="{7E1AC0B1-8CC6-4D7B-AA0C-C33B3C0F7446}" destId="{84E5DA49-59AC-4261-991D-4D2237C4C48D}" srcOrd="0" destOrd="0" parTransId="{B0922DB0-C76E-4064-8701-9A7F86BA5242}" sibTransId="{310D85F5-898B-4E6E-B171-D566447F9943}"/>
    <dgm:cxn modelId="{47A2E7BA-0D4F-4BA0-8F50-73EB085990BF}" type="presOf" srcId="{79E8448B-C60E-4420-992D-21CDBBC22D1F}" destId="{407959C8-C672-4FC0-85E6-2ED11FA45368}" srcOrd="0" destOrd="0" presId="urn:microsoft.com/office/officeart/2016/7/layout/LinearBlockProcessNumbered"/>
    <dgm:cxn modelId="{0B7C919D-F616-40EA-89EA-6E24F28C5DDA}" type="presParOf" srcId="{7F582479-E12A-4F62-9858-7B5FF612FA44}" destId="{D8B6E0BE-A312-4CD7-884C-08ACA09396C5}" srcOrd="0" destOrd="0" presId="urn:microsoft.com/office/officeart/2016/7/layout/LinearBlockProcessNumbered"/>
    <dgm:cxn modelId="{3481A11F-4007-48B1-86F0-692710EA2B18}" type="presParOf" srcId="{D8B6E0BE-A312-4CD7-884C-08ACA09396C5}" destId="{04A1F3B2-B529-4C93-BE6F-5D5BF7B3EECA}" srcOrd="0" destOrd="0" presId="urn:microsoft.com/office/officeart/2016/7/layout/LinearBlockProcessNumbered"/>
    <dgm:cxn modelId="{92AB3EDC-FA06-4CDD-8CE2-1FCF57DDE5BE}" type="presParOf" srcId="{D8B6E0BE-A312-4CD7-884C-08ACA09396C5}" destId="{C27572B2-5E85-4CBB-BA18-7F3CE7382768}" srcOrd="1" destOrd="0" presId="urn:microsoft.com/office/officeart/2016/7/layout/LinearBlockProcessNumbered"/>
    <dgm:cxn modelId="{C5C0EA9E-8356-4641-9C19-2DB4A65EDCD9}" type="presParOf" srcId="{D8B6E0BE-A312-4CD7-884C-08ACA09396C5}" destId="{C961B0D1-ADB5-4263-8B07-5B90BF722146}" srcOrd="2" destOrd="0" presId="urn:microsoft.com/office/officeart/2016/7/layout/LinearBlockProcessNumbered"/>
    <dgm:cxn modelId="{35AF2D57-2642-45CB-8B30-A5A451953789}" type="presParOf" srcId="{7F582479-E12A-4F62-9858-7B5FF612FA44}" destId="{B649B4F6-90B1-4BC2-AC13-53991EAF5499}" srcOrd="1" destOrd="0" presId="urn:microsoft.com/office/officeart/2016/7/layout/LinearBlockProcessNumbered"/>
    <dgm:cxn modelId="{30E4FFC8-9619-4A67-980F-9CBAD771E275}" type="presParOf" srcId="{7F582479-E12A-4F62-9858-7B5FF612FA44}" destId="{58FF2243-B7D6-45B3-A3F8-7A43828C71E5}" srcOrd="2" destOrd="0" presId="urn:microsoft.com/office/officeart/2016/7/layout/LinearBlockProcessNumbered"/>
    <dgm:cxn modelId="{F134C45C-075A-4DEA-9831-45FF397FAA91}" type="presParOf" srcId="{58FF2243-B7D6-45B3-A3F8-7A43828C71E5}" destId="{D95DC38C-11E8-4764-8E02-6DC5C6858774}" srcOrd="0" destOrd="0" presId="urn:microsoft.com/office/officeart/2016/7/layout/LinearBlockProcessNumbered"/>
    <dgm:cxn modelId="{CEAEE200-81B4-4218-A909-410F141BEF31}" type="presParOf" srcId="{58FF2243-B7D6-45B3-A3F8-7A43828C71E5}" destId="{38035FB1-4B92-4593-A96F-F073D990CF6F}" srcOrd="1" destOrd="0" presId="urn:microsoft.com/office/officeart/2016/7/layout/LinearBlockProcessNumbered"/>
    <dgm:cxn modelId="{15B0FF66-C49F-404C-934D-42E1AE10F69D}" type="presParOf" srcId="{58FF2243-B7D6-45B3-A3F8-7A43828C71E5}" destId="{7F2B223A-3CFA-4D60-9145-ACC702182754}" srcOrd="2" destOrd="0" presId="urn:microsoft.com/office/officeart/2016/7/layout/LinearBlockProcessNumbered"/>
    <dgm:cxn modelId="{2F2EC8E7-3297-4F08-B9EE-9DE4344FD755}" type="presParOf" srcId="{7F582479-E12A-4F62-9858-7B5FF612FA44}" destId="{FDE98836-3AEC-4377-867A-22D47D2CB939}" srcOrd="3" destOrd="0" presId="urn:microsoft.com/office/officeart/2016/7/layout/LinearBlockProcessNumbered"/>
    <dgm:cxn modelId="{B502E8C7-B7F4-4C6D-877F-16CAA54EBF26}" type="presParOf" srcId="{7F582479-E12A-4F62-9858-7B5FF612FA44}" destId="{AEEAB902-40A2-4197-A52F-F0872F1391A1}" srcOrd="4" destOrd="0" presId="urn:microsoft.com/office/officeart/2016/7/layout/LinearBlockProcessNumbered"/>
    <dgm:cxn modelId="{05C29336-9098-400A-97C6-C712CF22D17F}" type="presParOf" srcId="{AEEAB902-40A2-4197-A52F-F0872F1391A1}" destId="{6B51D099-54F7-4760-B84A-374AF10E1332}" srcOrd="0" destOrd="0" presId="urn:microsoft.com/office/officeart/2016/7/layout/LinearBlockProcessNumbered"/>
    <dgm:cxn modelId="{5678C8EA-FE61-47E9-BB05-12F77CA28552}" type="presParOf" srcId="{AEEAB902-40A2-4197-A52F-F0872F1391A1}" destId="{407959C8-C672-4FC0-85E6-2ED11FA45368}" srcOrd="1" destOrd="0" presId="urn:microsoft.com/office/officeart/2016/7/layout/LinearBlockProcessNumbered"/>
    <dgm:cxn modelId="{C34A8F31-D391-4735-B12E-4EFCD97F7B67}" type="presParOf" srcId="{AEEAB902-40A2-4197-A52F-F0872F1391A1}" destId="{CEBF8356-65F4-44CF-B439-24CF24178C8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9490E-28C0-4558-A24B-CCE7CC276BCA}">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F1580F-5A0F-429E-9583-380C50C2AC4F}">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Sports betting has been growing exponentially over the years. People bet huge amount of money on live matches. But due to the unpredictable nature of the game, it is hard to decide which team to bet on.</a:t>
          </a:r>
        </a:p>
        <a:p>
          <a:pPr marL="0" lvl="0" indent="0" algn="l" defTabSz="844550">
            <a:lnSpc>
              <a:spcPct val="90000"/>
            </a:lnSpc>
            <a:spcBef>
              <a:spcPct val="0"/>
            </a:spcBef>
            <a:spcAft>
              <a:spcPct val="35000"/>
            </a:spcAft>
            <a:buNone/>
          </a:pPr>
          <a:endParaRPr lang="en-US" sz="1900" kern="1200"/>
        </a:p>
      </dsp:txBody>
      <dsp:txXfrm>
        <a:off x="0" y="0"/>
        <a:ext cx="10515600" cy="1087834"/>
      </dsp:txXfrm>
    </dsp:sp>
    <dsp:sp modelId="{5C32020E-5596-415C-9A2F-36F4E87F087B}">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0A108-611F-47BF-A4B6-CAB68B7CF364}">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We intend to make a machine learning model that can use the data of the previous matches and predict the outcome of the game. </a:t>
          </a:r>
        </a:p>
      </dsp:txBody>
      <dsp:txXfrm>
        <a:off x="0" y="1087834"/>
        <a:ext cx="10515600" cy="1087834"/>
      </dsp:txXfrm>
    </dsp:sp>
    <dsp:sp modelId="{7B5CE71B-15CE-4AA5-99B5-FC1DFAA3C323}">
      <dsp:nvSpPr>
        <dsp:cNvPr id="0" name=""/>
        <dsp:cNvSpPr/>
      </dsp:nvSpPr>
      <dsp:spPr>
        <a:xfrm>
          <a:off x="0" y="217566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D6C97-7C7F-4A9A-8B5F-0B146602BEC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Our machine learning model aims at finding out whether a structure of Random Forrest, KNN, SVM, Naïve Bayes, XG Boost and AdaBoost and other algorithms can accurately predict the outcome of a football game </a:t>
          </a:r>
        </a:p>
      </dsp:txBody>
      <dsp:txXfrm>
        <a:off x="0" y="2175669"/>
        <a:ext cx="10515600" cy="1087834"/>
      </dsp:txXfrm>
    </dsp:sp>
    <dsp:sp modelId="{13992ED7-05C9-401E-AF02-F0E4B949EE92}">
      <dsp:nvSpPr>
        <dsp:cNvPr id="0" name=""/>
        <dsp:cNvSpPr/>
      </dsp:nvSpPr>
      <dsp:spPr>
        <a:xfrm>
          <a:off x="0" y="326350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833DD-8A93-4860-A654-AAF16E8C4492}">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For assisting our target audience who want to maximize their investment with the least amount of risk involved.</a:t>
          </a:r>
        </a:p>
        <a:p>
          <a:pPr marL="0" lvl="0" indent="0" algn="l" defTabSz="844550">
            <a:lnSpc>
              <a:spcPct val="90000"/>
            </a:lnSpc>
            <a:spcBef>
              <a:spcPct val="0"/>
            </a:spcBef>
            <a:spcAft>
              <a:spcPct val="35000"/>
            </a:spcAft>
            <a:buNone/>
          </a:pPr>
          <a:endParaRPr lang="en-US" sz="1900" kern="1200"/>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473F5-327F-4997-B327-C64E6E3525D9}">
      <dsp:nvSpPr>
        <dsp:cNvPr id="0" name=""/>
        <dsp:cNvSpPr/>
      </dsp:nvSpPr>
      <dsp:spPr>
        <a:xfrm>
          <a:off x="898829"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8DC32-DE38-46D9-8708-E4F88216F80D}">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7E9864-917A-46C8-B8FB-D6AC18ED8C50}">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Collect and Clean Data</a:t>
          </a:r>
          <a:endParaRPr lang="en-US" sz="1800" kern="1200"/>
        </a:p>
      </dsp:txBody>
      <dsp:txXfrm>
        <a:off x="578678" y="1314328"/>
        <a:ext cx="1641796" cy="656718"/>
      </dsp:txXfrm>
    </dsp:sp>
    <dsp:sp modelId="{7F2A2A01-BD0B-40A6-A926-CDE28C9D9C3D}">
      <dsp:nvSpPr>
        <dsp:cNvPr id="0" name=""/>
        <dsp:cNvSpPr/>
      </dsp:nvSpPr>
      <dsp:spPr>
        <a:xfrm>
          <a:off x="2827940" y="891"/>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60AF2-43B5-4232-9DDE-2B564C9DADDF}">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F7AA4-24F2-4574-A64F-B355FAF86687}">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Analyze the Data</a:t>
          </a:r>
          <a:endParaRPr lang="en-US" sz="1800" kern="1200"/>
        </a:p>
      </dsp:txBody>
      <dsp:txXfrm>
        <a:off x="2507790" y="1314328"/>
        <a:ext cx="1641796" cy="656718"/>
      </dsp:txXfrm>
    </dsp:sp>
    <dsp:sp modelId="{530671EC-7970-4A1E-8A2E-03B4F457D113}">
      <dsp:nvSpPr>
        <dsp:cNvPr id="0" name=""/>
        <dsp:cNvSpPr/>
      </dsp:nvSpPr>
      <dsp:spPr>
        <a:xfrm>
          <a:off x="4757051" y="891"/>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4A593-1A1D-49C8-8BE9-279952FF2854}">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FFF794-E35F-4C39-81F8-FE771F2A3148}">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Visualize the Data</a:t>
          </a:r>
          <a:endParaRPr lang="en-US" sz="1800" kern="1200"/>
        </a:p>
      </dsp:txBody>
      <dsp:txXfrm>
        <a:off x="4436901" y="1314328"/>
        <a:ext cx="1641796" cy="656718"/>
      </dsp:txXfrm>
    </dsp:sp>
    <dsp:sp modelId="{16D13DBE-453B-454F-9DA9-1AD2B99B83F4}">
      <dsp:nvSpPr>
        <dsp:cNvPr id="0" name=""/>
        <dsp:cNvSpPr/>
      </dsp:nvSpPr>
      <dsp:spPr>
        <a:xfrm>
          <a:off x="6686163" y="891"/>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85604-B93D-44B3-BB48-B6803829B283}">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7BDE1B-A07A-4D67-8918-C36278B57AC6}">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Model Selection</a:t>
          </a:r>
          <a:endParaRPr lang="en-US" sz="1800" kern="1200"/>
        </a:p>
      </dsp:txBody>
      <dsp:txXfrm>
        <a:off x="6366012" y="1314328"/>
        <a:ext cx="1641796" cy="656718"/>
      </dsp:txXfrm>
    </dsp:sp>
    <dsp:sp modelId="{315E94F5-1786-4EDC-8997-F91EBFB571B3}">
      <dsp:nvSpPr>
        <dsp:cNvPr id="0" name=""/>
        <dsp:cNvSpPr/>
      </dsp:nvSpPr>
      <dsp:spPr>
        <a:xfrm>
          <a:off x="8615274" y="891"/>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982D4-3DAF-4CEC-8806-642DB0038D61}">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64BED-B9D8-4E91-A21C-538218BC224F}">
      <dsp:nvSpPr>
        <dsp:cNvPr id="0" name=""/>
        <dsp:cNvSpPr/>
      </dsp:nvSpPr>
      <dsp:spPr>
        <a:xfrm>
          <a:off x="8295124"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Prediction and Protoyping</a:t>
          </a:r>
          <a:endParaRPr lang="en-US" sz="1800" kern="1200"/>
        </a:p>
      </dsp:txBody>
      <dsp:txXfrm>
        <a:off x="8295124" y="1314328"/>
        <a:ext cx="1641796" cy="656718"/>
      </dsp:txXfrm>
    </dsp:sp>
    <dsp:sp modelId="{CAD84D0B-A60C-48B3-A53C-0BA7E8F3E3D7}">
      <dsp:nvSpPr>
        <dsp:cNvPr id="0" name=""/>
        <dsp:cNvSpPr/>
      </dsp:nvSpPr>
      <dsp:spPr>
        <a:xfrm>
          <a:off x="4757051"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6FF38-3406-4E91-862E-A27920922A01}">
      <dsp:nvSpPr>
        <dsp:cNvPr id="0" name=""/>
        <dsp:cNvSpPr/>
      </dsp:nvSpPr>
      <dsp:spPr>
        <a:xfrm>
          <a:off x="4970485"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176AA9-DB13-430A-B299-2C22C6AA92D9}">
      <dsp:nvSpPr>
        <dsp:cNvPr id="0" name=""/>
        <dsp:cNvSpPr/>
      </dsp:nvSpPr>
      <dsp:spPr>
        <a:xfrm>
          <a:off x="4436901"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Deployment</a:t>
          </a:r>
          <a:endParaRPr lang="en-US" sz="1800" kern="1200"/>
        </a:p>
      </dsp:txBody>
      <dsp:txXfrm>
        <a:off x="4436901" y="3694934"/>
        <a:ext cx="1641796" cy="65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1F3B2-B529-4C93-BE6F-5D5BF7B3EECA}">
      <dsp:nvSpPr>
        <dsp:cNvPr id="0" name=""/>
        <dsp:cNvSpPr/>
      </dsp:nvSpPr>
      <dsp:spPr>
        <a:xfrm>
          <a:off x="821" y="179348"/>
          <a:ext cx="3327201" cy="399264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defRPr cap="all"/>
          </a:pPr>
          <a:r>
            <a:rPr lang="en-CA" sz="2600" kern="1200"/>
            <a:t>Predict the score of the match</a:t>
          </a:r>
          <a:endParaRPr lang="en-US" sz="2600" kern="1200"/>
        </a:p>
      </dsp:txBody>
      <dsp:txXfrm>
        <a:off x="821" y="1776404"/>
        <a:ext cx="3327201" cy="2395585"/>
      </dsp:txXfrm>
    </dsp:sp>
    <dsp:sp modelId="{C27572B2-5E85-4CBB-BA18-7F3CE7382768}">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D95DC38C-11E8-4764-8E02-6DC5C6858774}">
      <dsp:nvSpPr>
        <dsp:cNvPr id="0" name=""/>
        <dsp:cNvSpPr/>
      </dsp:nvSpPr>
      <dsp:spPr>
        <a:xfrm>
          <a:off x="3594199" y="179348"/>
          <a:ext cx="3327201" cy="399264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defRPr cap="all"/>
          </a:pPr>
          <a:r>
            <a:rPr lang="en-CA" sz="2600" kern="1200"/>
            <a:t>Make predictions based on team’s current form</a:t>
          </a:r>
          <a:endParaRPr lang="en-US" sz="2600" kern="1200"/>
        </a:p>
      </dsp:txBody>
      <dsp:txXfrm>
        <a:off x="3594199" y="1776404"/>
        <a:ext cx="3327201" cy="2395585"/>
      </dsp:txXfrm>
    </dsp:sp>
    <dsp:sp modelId="{38035FB1-4B92-4593-A96F-F073D990CF6F}">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6B51D099-54F7-4760-B84A-374AF10E1332}">
      <dsp:nvSpPr>
        <dsp:cNvPr id="0" name=""/>
        <dsp:cNvSpPr/>
      </dsp:nvSpPr>
      <dsp:spPr>
        <a:xfrm>
          <a:off x="7187576" y="179348"/>
          <a:ext cx="3327201" cy="399264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defRPr cap="all"/>
          </a:pPr>
          <a:r>
            <a:rPr lang="en-CA" sz="2600" kern="1200"/>
            <a:t>Increase the accuracy of the model</a:t>
          </a:r>
          <a:endParaRPr lang="en-US" sz="2600" kern="1200"/>
        </a:p>
      </dsp:txBody>
      <dsp:txXfrm>
        <a:off x="7187576" y="1776404"/>
        <a:ext cx="3327201" cy="2395585"/>
      </dsp:txXfrm>
    </dsp:sp>
    <dsp:sp modelId="{407959C8-C672-4FC0-85E6-2ED11FA45368}">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FD7F-9CD2-44F8-98F7-F07DB64D2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6B158A6-25BC-4912-9610-77FE9C7F7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911BD47-71A7-47A5-A9E4-ACB9DAA528EF}"/>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5" name="Footer Placeholder 4">
            <a:extLst>
              <a:ext uri="{FF2B5EF4-FFF2-40B4-BE49-F238E27FC236}">
                <a16:creationId xmlns:a16="http://schemas.microsoft.com/office/drawing/2014/main" id="{473BD50F-025C-4901-A58E-20DD18864C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320B7D-0C15-4834-A979-4952E6E05B12}"/>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224665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0B1F-F488-433E-83BC-29618CC3285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B37DC-8881-4C96-9A44-E55358B71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A37EAF-B0A6-4721-9CF8-41C09058C607}"/>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5" name="Footer Placeholder 4">
            <a:extLst>
              <a:ext uri="{FF2B5EF4-FFF2-40B4-BE49-F238E27FC236}">
                <a16:creationId xmlns:a16="http://schemas.microsoft.com/office/drawing/2014/main" id="{3F9BE6E5-E7F3-40B2-91ED-8A246C191F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EB56F7-ADF8-4259-8EB2-7A5A7B0689E7}"/>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258284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741B7-F163-4E3D-BCDC-71751B0DAE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7FE572-4C45-438C-BF7D-50FA08CA1E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2766E1-1D6F-4544-8141-AF2F375BE241}"/>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5" name="Footer Placeholder 4">
            <a:extLst>
              <a:ext uri="{FF2B5EF4-FFF2-40B4-BE49-F238E27FC236}">
                <a16:creationId xmlns:a16="http://schemas.microsoft.com/office/drawing/2014/main" id="{7590039B-4FA6-4D55-9FD0-16F06A72B3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880FD1-AB79-4128-88CB-9C0FF04245F6}"/>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175262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6A17-CF09-47CA-A5EB-42F8FB3372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4DF50A6-1D41-4002-9A3E-8BCE40E123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9C773B-9DED-4363-860A-8F08B4CFF04F}"/>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5" name="Footer Placeholder 4">
            <a:extLst>
              <a:ext uri="{FF2B5EF4-FFF2-40B4-BE49-F238E27FC236}">
                <a16:creationId xmlns:a16="http://schemas.microsoft.com/office/drawing/2014/main" id="{76421736-F2D3-4DAA-97BF-A9C6C72333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8A893E-8439-4C9A-84D8-4AB982F5F322}"/>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169204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347B-A79C-4787-90F7-B771C95FB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DB40C74-AE9B-48B6-8DCA-F0AEF9223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B0F96C-A078-45A1-9273-CD4EB924082C}"/>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5" name="Footer Placeholder 4">
            <a:extLst>
              <a:ext uri="{FF2B5EF4-FFF2-40B4-BE49-F238E27FC236}">
                <a16:creationId xmlns:a16="http://schemas.microsoft.com/office/drawing/2014/main" id="{2951D5E4-8A7A-47C9-9086-D40066A76C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136DEF-1EEE-4ABF-A0A7-8FD43026062F}"/>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18760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7ED6-73BF-49DD-B8DC-AA2A402D6E7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D6A9E6F-DF2B-4EC0-9C94-E855331B1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7EAE01-C874-4A46-962A-2E832C27E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943B8CA-FDAE-481C-A3E0-28A7F1E85F4E}"/>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6" name="Footer Placeholder 5">
            <a:extLst>
              <a:ext uri="{FF2B5EF4-FFF2-40B4-BE49-F238E27FC236}">
                <a16:creationId xmlns:a16="http://schemas.microsoft.com/office/drawing/2014/main" id="{DC1730D2-57C5-457D-8349-B70A22D79A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707335-F02B-49F1-8A0B-309E0169EB87}"/>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371952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27EF-FCE3-4EB0-B058-78B50D50552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223B51-6BA8-4368-9929-A2F65B4BD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B49A8-03E4-45D1-BC3F-5A67117CD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9B9E0DD-7CD1-4D1B-838A-842BC1FBF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D09D5-47B3-465F-9042-7F44B0AFF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A84096-9784-4523-8121-96C9FB12EF1A}"/>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8" name="Footer Placeholder 7">
            <a:extLst>
              <a:ext uri="{FF2B5EF4-FFF2-40B4-BE49-F238E27FC236}">
                <a16:creationId xmlns:a16="http://schemas.microsoft.com/office/drawing/2014/main" id="{725D05E6-FE44-451E-9677-41693036037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8757F11-C7C9-48CB-AE01-4567A9D9D8F2}"/>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68185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F08A-6260-40A4-8FC8-A321E0E3465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D9DD0E9-7E23-43E7-8E68-DE7EDEF946DC}"/>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4" name="Footer Placeholder 3">
            <a:extLst>
              <a:ext uri="{FF2B5EF4-FFF2-40B4-BE49-F238E27FC236}">
                <a16:creationId xmlns:a16="http://schemas.microsoft.com/office/drawing/2014/main" id="{A774C564-3BCB-437D-B38D-FF59744EDCB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352E77-8CBC-42B0-B4E1-07EA94510197}"/>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120550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FBF82-8B6F-493F-823D-62E68E8AADB7}"/>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3" name="Footer Placeholder 2">
            <a:extLst>
              <a:ext uri="{FF2B5EF4-FFF2-40B4-BE49-F238E27FC236}">
                <a16:creationId xmlns:a16="http://schemas.microsoft.com/office/drawing/2014/main" id="{91354AD1-08B7-4E92-BD55-BAEDECAAFF0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9AC72B7-D639-45F4-82D7-39A2F9E0DA0F}"/>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34135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CBD7-C9DC-46C0-B442-74A7DBC64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1A77F04-5E6A-4E15-8C11-439E9C38B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FA8D69E-9A6E-4DDF-BDAB-7CE640ABF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2E9E6-9F92-4B8B-ABA9-E4584491547F}"/>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6" name="Footer Placeholder 5">
            <a:extLst>
              <a:ext uri="{FF2B5EF4-FFF2-40B4-BE49-F238E27FC236}">
                <a16:creationId xmlns:a16="http://schemas.microsoft.com/office/drawing/2014/main" id="{BB954A7F-835D-4E37-AF84-945AD38F7C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5855FA3-6861-4766-9BBD-B8953F15D614}"/>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1505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5917-7F57-4248-AB6B-718181FF5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62D7AE0-08BA-4CF1-A034-B2323698F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B3D4441-9D85-4FF0-A0BE-DEB653BFE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BD441-4A6F-4019-AABB-1D03F86B1609}"/>
              </a:ext>
            </a:extLst>
          </p:cNvPr>
          <p:cNvSpPr>
            <a:spLocks noGrp="1"/>
          </p:cNvSpPr>
          <p:nvPr>
            <p:ph type="dt" sz="half" idx="10"/>
          </p:nvPr>
        </p:nvSpPr>
        <p:spPr/>
        <p:txBody>
          <a:bodyPr/>
          <a:lstStyle/>
          <a:p>
            <a:fld id="{C94E2A8E-9998-4CEC-9B8B-D0BFF77DA9E9}" type="datetimeFigureOut">
              <a:rPr lang="en-CA" smtClean="0"/>
              <a:t>2020-04-03</a:t>
            </a:fld>
            <a:endParaRPr lang="en-CA"/>
          </a:p>
        </p:txBody>
      </p:sp>
      <p:sp>
        <p:nvSpPr>
          <p:cNvPr id="6" name="Footer Placeholder 5">
            <a:extLst>
              <a:ext uri="{FF2B5EF4-FFF2-40B4-BE49-F238E27FC236}">
                <a16:creationId xmlns:a16="http://schemas.microsoft.com/office/drawing/2014/main" id="{10F83D82-224B-4E39-8BDD-1210175773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C2DDB0-A6C9-46FF-AC55-DBF5B0AED71C}"/>
              </a:ext>
            </a:extLst>
          </p:cNvPr>
          <p:cNvSpPr>
            <a:spLocks noGrp="1"/>
          </p:cNvSpPr>
          <p:nvPr>
            <p:ph type="sldNum" sz="quarter" idx="12"/>
          </p:nvPr>
        </p:nvSpPr>
        <p:spPr/>
        <p:txBody>
          <a:bodyPr/>
          <a:lstStyle/>
          <a:p>
            <a:fld id="{3D5B9DE4-B1B3-488F-B55B-7EBBAC16F2E7}" type="slidenum">
              <a:rPr lang="en-CA" smtClean="0"/>
              <a:t>‹#›</a:t>
            </a:fld>
            <a:endParaRPr lang="en-CA"/>
          </a:p>
        </p:txBody>
      </p:sp>
    </p:spTree>
    <p:extLst>
      <p:ext uri="{BB962C8B-B14F-4D97-AF65-F5344CB8AC3E}">
        <p14:creationId xmlns:p14="http://schemas.microsoft.com/office/powerpoint/2010/main" val="47975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270A0-A28C-4CC9-878A-D40F65968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E0A51D-07F4-4AB4-B914-86041A457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9E57C9-7202-4FE4-92B2-11478FD6F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E2A8E-9998-4CEC-9B8B-D0BFF77DA9E9}" type="datetimeFigureOut">
              <a:rPr lang="en-CA" smtClean="0"/>
              <a:t>2020-04-03</a:t>
            </a:fld>
            <a:endParaRPr lang="en-CA"/>
          </a:p>
        </p:txBody>
      </p:sp>
      <p:sp>
        <p:nvSpPr>
          <p:cNvPr id="5" name="Footer Placeholder 4">
            <a:extLst>
              <a:ext uri="{FF2B5EF4-FFF2-40B4-BE49-F238E27FC236}">
                <a16:creationId xmlns:a16="http://schemas.microsoft.com/office/drawing/2014/main" id="{9240714A-8873-4F6F-ABC6-6FB548753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F616D86-03B1-41E1-9530-DD17FEF16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B9DE4-B1B3-488F-B55B-7EBBAC16F2E7}" type="slidenum">
              <a:rPr lang="en-CA" smtClean="0"/>
              <a:t>‹#›</a:t>
            </a:fld>
            <a:endParaRPr lang="en-CA"/>
          </a:p>
        </p:txBody>
      </p:sp>
    </p:spTree>
    <p:extLst>
      <p:ext uri="{BB962C8B-B14F-4D97-AF65-F5344CB8AC3E}">
        <p14:creationId xmlns:p14="http://schemas.microsoft.com/office/powerpoint/2010/main" val="222967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portsbettingdime.com/guides/finance/global-sports-betting-marke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CF1D0-03AC-446E-8346-406F7663A642}"/>
              </a:ext>
            </a:extLst>
          </p:cNvPr>
          <p:cNvSpPr>
            <a:spLocks noGrp="1"/>
          </p:cNvSpPr>
          <p:nvPr>
            <p:ph type="ctrTitle"/>
          </p:nvPr>
        </p:nvSpPr>
        <p:spPr>
          <a:xfrm>
            <a:off x="1094095" y="851517"/>
            <a:ext cx="5238466" cy="2991416"/>
          </a:xfrm>
        </p:spPr>
        <p:txBody>
          <a:bodyPr anchor="b">
            <a:normAutofit/>
          </a:bodyPr>
          <a:lstStyle/>
          <a:p>
            <a:pPr algn="l"/>
            <a:r>
              <a:rPr lang="en-CA" sz="5600">
                <a:cs typeface="Calibri Light"/>
              </a:rPr>
              <a:t>Soccer Match Result Prediction</a:t>
            </a:r>
            <a:br>
              <a:rPr lang="en-CA" sz="5600">
                <a:cs typeface="Calibri Light"/>
              </a:rPr>
            </a:br>
            <a:endParaRPr lang="en-CA" sz="5600"/>
          </a:p>
        </p:txBody>
      </p:sp>
      <p:sp>
        <p:nvSpPr>
          <p:cNvPr id="3" name="Subtitle 2">
            <a:extLst>
              <a:ext uri="{FF2B5EF4-FFF2-40B4-BE49-F238E27FC236}">
                <a16:creationId xmlns:a16="http://schemas.microsoft.com/office/drawing/2014/main" id="{DB9FBC64-8E75-4601-8E7D-25BEB2685AD0}"/>
              </a:ext>
            </a:extLst>
          </p:cNvPr>
          <p:cNvSpPr>
            <a:spLocks noGrp="1"/>
          </p:cNvSpPr>
          <p:nvPr>
            <p:ph type="subTitle" idx="1"/>
          </p:nvPr>
        </p:nvSpPr>
        <p:spPr>
          <a:xfrm>
            <a:off x="1094096" y="3842932"/>
            <a:ext cx="4167115" cy="2163551"/>
          </a:xfrm>
        </p:spPr>
        <p:txBody>
          <a:bodyPr anchor="t">
            <a:normAutofit/>
          </a:bodyPr>
          <a:lstStyle/>
          <a:p>
            <a:pPr algn="l"/>
            <a:r>
              <a:rPr lang="en-CA" sz="2200"/>
              <a:t>Group 17</a:t>
            </a:r>
          </a:p>
          <a:p>
            <a:pPr algn="l"/>
            <a:r>
              <a:rPr lang="en-CA" sz="2200"/>
              <a:t>Abdul Rahman Khan</a:t>
            </a:r>
          </a:p>
          <a:p>
            <a:pPr algn="l"/>
            <a:r>
              <a:rPr lang="en-CA" sz="2200"/>
              <a:t>Anmol Panna</a:t>
            </a:r>
          </a:p>
          <a:p>
            <a:pPr algn="l"/>
            <a:r>
              <a:rPr lang="en-CA" sz="2200"/>
              <a:t>Levi Gopinath Nair</a:t>
            </a:r>
          </a:p>
          <a:p>
            <a:pPr algn="l"/>
            <a:r>
              <a:rPr lang="en-CA" sz="2200"/>
              <a:t>Sharang A</a:t>
            </a:r>
          </a:p>
        </p:txBody>
      </p:sp>
      <p:sp>
        <p:nvSpPr>
          <p:cNvPr id="58" name="Freeform: Shape 5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occer">
            <a:extLst>
              <a:ext uri="{FF2B5EF4-FFF2-40B4-BE49-F238E27FC236}">
                <a16:creationId xmlns:a16="http://schemas.microsoft.com/office/drawing/2014/main" id="{36AD2C90-D55F-41E8-B193-97A9680524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43955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4088-D25F-43A7-B8EE-3A4D605E19CB}"/>
              </a:ext>
            </a:extLst>
          </p:cNvPr>
          <p:cNvSpPr>
            <a:spLocks noGrp="1"/>
          </p:cNvSpPr>
          <p:nvPr>
            <p:ph type="title"/>
          </p:nvPr>
        </p:nvSpPr>
        <p:spPr/>
        <p:txBody>
          <a:bodyPr/>
          <a:lstStyle/>
          <a:p>
            <a:r>
              <a:rPr lang="en-CA"/>
              <a:t>Constraints</a:t>
            </a:r>
          </a:p>
        </p:txBody>
      </p:sp>
      <p:sp>
        <p:nvSpPr>
          <p:cNvPr id="3" name="Content Placeholder 2">
            <a:extLst>
              <a:ext uri="{FF2B5EF4-FFF2-40B4-BE49-F238E27FC236}">
                <a16:creationId xmlns:a16="http://schemas.microsoft.com/office/drawing/2014/main" id="{634AF40B-DA31-4BA1-AEDC-F53A6C4118DE}"/>
              </a:ext>
            </a:extLst>
          </p:cNvPr>
          <p:cNvSpPr>
            <a:spLocks noGrp="1"/>
          </p:cNvSpPr>
          <p:nvPr>
            <p:ph idx="1"/>
          </p:nvPr>
        </p:nvSpPr>
        <p:spPr/>
        <p:txBody>
          <a:bodyPr/>
          <a:lstStyle/>
          <a:p>
            <a:r>
              <a:rPr lang="en-CA"/>
              <a:t>Form and morale of the team affects the game which cannot be predicted</a:t>
            </a:r>
          </a:p>
          <a:p>
            <a:r>
              <a:rPr lang="en-CA"/>
              <a:t>Weather condition of the stadium also affects the game</a:t>
            </a:r>
          </a:p>
          <a:p>
            <a:r>
              <a:rPr lang="en-CA"/>
              <a:t>Injury to key players can shift the momentum of the game</a:t>
            </a:r>
          </a:p>
          <a:p>
            <a:pPr marL="0" indent="0">
              <a:buNone/>
            </a:pPr>
            <a:endParaRPr lang="en-CA"/>
          </a:p>
          <a:p>
            <a:endParaRPr lang="en-CA"/>
          </a:p>
        </p:txBody>
      </p:sp>
    </p:spTree>
    <p:extLst>
      <p:ext uri="{BB962C8B-B14F-4D97-AF65-F5344CB8AC3E}">
        <p14:creationId xmlns:p14="http://schemas.microsoft.com/office/powerpoint/2010/main" val="21694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39A13C9-3C51-47C3-B259-03ABDE3B15DB}"/>
              </a:ext>
            </a:extLst>
          </p:cNvPr>
          <p:cNvSpPr>
            <a:spLocks noGrp="1"/>
          </p:cNvSpPr>
          <p:nvPr>
            <p:ph type="title"/>
          </p:nvPr>
        </p:nvSpPr>
        <p:spPr>
          <a:xfrm>
            <a:off x="7835104" y="1213968"/>
            <a:ext cx="3220127" cy="1715106"/>
          </a:xfrm>
        </p:spPr>
        <p:txBody>
          <a:bodyPr anchor="b">
            <a:normAutofit/>
          </a:bodyPr>
          <a:lstStyle/>
          <a:p>
            <a:r>
              <a:rPr lang="en-CA" sz="3600">
                <a:solidFill>
                  <a:srgbClr val="FFFFFF"/>
                </a:solidFill>
              </a:rPr>
              <a:t>API</a:t>
            </a:r>
          </a:p>
        </p:txBody>
      </p:sp>
      <p:pic>
        <p:nvPicPr>
          <p:cNvPr id="5" name="Picture 4" descr="A close up of text on a white background&#10;&#10;Description automatically generated">
            <a:extLst>
              <a:ext uri="{FF2B5EF4-FFF2-40B4-BE49-F238E27FC236}">
                <a16:creationId xmlns:a16="http://schemas.microsoft.com/office/drawing/2014/main" id="{7A59BD22-0355-4FF6-AED4-CC0CED354CAE}"/>
              </a:ext>
            </a:extLst>
          </p:cNvPr>
          <p:cNvPicPr>
            <a:picLocks noChangeAspect="1"/>
          </p:cNvPicPr>
          <p:nvPr/>
        </p:nvPicPr>
        <p:blipFill rotWithShape="1">
          <a:blip r:embed="rId2">
            <a:extLst>
              <a:ext uri="{28A0092B-C50C-407E-A947-70E740481C1C}">
                <a14:useLocalDpi xmlns:a14="http://schemas.microsoft.com/office/drawing/2010/main" val="0"/>
              </a:ext>
            </a:extLst>
          </a:blip>
          <a:srcRect t="1953" r="-2" b="5464"/>
          <a:stretch/>
        </p:blipFill>
        <p:spPr>
          <a:xfrm>
            <a:off x="804101" y="804101"/>
            <a:ext cx="6730556" cy="5249798"/>
          </a:xfrm>
          <a:prstGeom prst="rect">
            <a:avLst/>
          </a:prstGeom>
        </p:spPr>
      </p:pic>
      <p:sp>
        <p:nvSpPr>
          <p:cNvPr id="3" name="Content Placeholder 2">
            <a:extLst>
              <a:ext uri="{FF2B5EF4-FFF2-40B4-BE49-F238E27FC236}">
                <a16:creationId xmlns:a16="http://schemas.microsoft.com/office/drawing/2014/main" id="{337DEF8A-1A4D-482D-8615-091D0D8F02F5}"/>
              </a:ext>
            </a:extLst>
          </p:cNvPr>
          <p:cNvSpPr>
            <a:spLocks noGrp="1"/>
          </p:cNvSpPr>
          <p:nvPr>
            <p:ph idx="1"/>
          </p:nvPr>
        </p:nvSpPr>
        <p:spPr>
          <a:xfrm>
            <a:off x="7835105" y="3072208"/>
            <a:ext cx="3264916" cy="2660684"/>
          </a:xfrm>
        </p:spPr>
        <p:txBody>
          <a:bodyPr anchor="t">
            <a:normAutofit/>
          </a:bodyPr>
          <a:lstStyle/>
          <a:p>
            <a:endParaRPr lang="en-CA" sz="2000">
              <a:solidFill>
                <a:srgbClr val="FFFFFF"/>
              </a:solidFill>
            </a:endParaRPr>
          </a:p>
          <a:p>
            <a:endParaRPr lang="en-CA" sz="2000">
              <a:solidFill>
                <a:srgbClr val="FFFFFF"/>
              </a:solidFill>
            </a:endParaRPr>
          </a:p>
        </p:txBody>
      </p:sp>
      <p:sp>
        <p:nvSpPr>
          <p:cNvPr id="18"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480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761-912B-499C-A2B5-8BFF840814AC}"/>
              </a:ext>
            </a:extLst>
          </p:cNvPr>
          <p:cNvSpPr>
            <a:spLocks noGrp="1"/>
          </p:cNvSpPr>
          <p:nvPr>
            <p:ph type="title"/>
          </p:nvPr>
        </p:nvSpPr>
        <p:spPr>
          <a:xfrm>
            <a:off x="838200" y="365125"/>
            <a:ext cx="10515600" cy="1325563"/>
          </a:xfrm>
        </p:spPr>
        <p:txBody>
          <a:bodyPr>
            <a:normAutofit/>
          </a:bodyPr>
          <a:lstStyle/>
          <a:p>
            <a:r>
              <a:rPr lang="en-CA"/>
              <a:t>What more can be done?</a:t>
            </a:r>
          </a:p>
        </p:txBody>
      </p:sp>
      <p:graphicFrame>
        <p:nvGraphicFramePr>
          <p:cNvPr id="18" name="Content Placeholder 2">
            <a:extLst>
              <a:ext uri="{FF2B5EF4-FFF2-40B4-BE49-F238E27FC236}">
                <a16:creationId xmlns:a16="http://schemas.microsoft.com/office/drawing/2014/main" id="{A7BE9EDE-AA8D-4B02-95DD-0FAABC6CD403}"/>
              </a:ext>
            </a:extLst>
          </p:cNvPr>
          <p:cNvGraphicFramePr>
            <a:graphicFrameLocks noGrp="1"/>
          </p:cNvGraphicFramePr>
          <p:nvPr>
            <p:ph idx="1"/>
            <p:extLst>
              <p:ext uri="{D42A27DB-BD31-4B8C-83A1-F6EECF244321}">
                <p14:modId xmlns:p14="http://schemas.microsoft.com/office/powerpoint/2010/main" val="15145338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19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3" name="Freeform: Shape 3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67794E2-FA58-4018-B277-AEE3A0E0F57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800" b="1" kern="1200">
                <a:solidFill>
                  <a:srgbClr val="080808"/>
                </a:solidFill>
                <a:latin typeface="+mj-lt"/>
                <a:ea typeface="+mj-ea"/>
                <a:cs typeface="+mj-cs"/>
              </a:rPr>
              <a:t>Demo</a:t>
            </a:r>
          </a:p>
        </p:txBody>
      </p:sp>
      <p:sp>
        <p:nvSpPr>
          <p:cNvPr id="37" name="Freeform: Shape 3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652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EED93-F54B-49EC-9345-AD52995433F1}"/>
              </a:ext>
            </a:extLst>
          </p:cNvPr>
          <p:cNvSpPr>
            <a:spLocks noGrp="1"/>
          </p:cNvSpPr>
          <p:nvPr>
            <p:ph type="title"/>
          </p:nvPr>
        </p:nvSpPr>
        <p:spPr>
          <a:xfrm>
            <a:off x="1286933" y="1327438"/>
            <a:ext cx="5595923" cy="1461778"/>
          </a:xfrm>
        </p:spPr>
        <p:txBody>
          <a:bodyPr anchor="b">
            <a:normAutofit/>
          </a:bodyPr>
          <a:lstStyle/>
          <a:p>
            <a:r>
              <a:rPr lang="en-CA"/>
              <a:t>Purpose</a:t>
            </a:r>
          </a:p>
        </p:txBody>
      </p:sp>
      <p:sp>
        <p:nvSpPr>
          <p:cNvPr id="54"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25375" y="131153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703265" y="105971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796426F-6B36-49A9-9FB3-2B272945EBCA}"/>
              </a:ext>
            </a:extLst>
          </p:cNvPr>
          <p:cNvSpPr>
            <a:spLocks noGrp="1"/>
          </p:cNvSpPr>
          <p:nvPr>
            <p:ph idx="1"/>
          </p:nvPr>
        </p:nvSpPr>
        <p:spPr>
          <a:xfrm>
            <a:off x="1286934" y="2946169"/>
            <a:ext cx="5163106" cy="3088871"/>
          </a:xfrm>
        </p:spPr>
        <p:txBody>
          <a:bodyPr vert="horz" lIns="91440" tIns="45720" rIns="91440" bIns="45720" rtlCol="0">
            <a:normAutofit/>
          </a:bodyPr>
          <a:lstStyle/>
          <a:p>
            <a:r>
              <a:rPr lang="en-US" sz="2400"/>
              <a:t>To predict the result of a soccer match between the home team and the away team using historical data with the help of AI</a:t>
            </a:r>
            <a:endParaRPr lang="en-CA" sz="2400"/>
          </a:p>
        </p:txBody>
      </p:sp>
      <p:sp>
        <p:nvSpPr>
          <p:cNvPr id="58" name="Freeform 5">
            <a:extLst>
              <a:ext uri="{FF2B5EF4-FFF2-40B4-BE49-F238E27FC236}">
                <a16:creationId xmlns:a16="http://schemas.microsoft.com/office/drawing/2014/main" id="{09C89D1D-8C73-4FE3-BB9A-0A66D0F9C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82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7" name="Graphic 6" descr="Soccer">
            <a:extLst>
              <a:ext uri="{FF2B5EF4-FFF2-40B4-BE49-F238E27FC236}">
                <a16:creationId xmlns:a16="http://schemas.microsoft.com/office/drawing/2014/main" id="{7BF3F1DF-F734-41F5-93EF-934ED8C1F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7011" y="2422740"/>
            <a:ext cx="2560931" cy="2560931"/>
          </a:xfrm>
          <a:prstGeom prst="rect">
            <a:avLst/>
          </a:prstGeom>
        </p:spPr>
      </p:pic>
    </p:spTree>
    <p:extLst>
      <p:ext uri="{BB962C8B-B14F-4D97-AF65-F5344CB8AC3E}">
        <p14:creationId xmlns:p14="http://schemas.microsoft.com/office/powerpoint/2010/main" val="221797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AF572-200F-4D41-B7BF-75A064A463D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Betting Industry</a:t>
            </a:r>
          </a:p>
        </p:txBody>
      </p:sp>
      <p:sp>
        <p:nvSpPr>
          <p:cNvPr id="1029"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lobal sports betting market size USA graph">
            <a:extLst>
              <a:ext uri="{FF2B5EF4-FFF2-40B4-BE49-F238E27FC236}">
                <a16:creationId xmlns:a16="http://schemas.microsoft.com/office/drawing/2014/main" id="{FEE70180-8AF2-45C1-8DFD-F4F2BFFE506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595" b="2"/>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0D6F47-2D0B-442B-A23E-3FCFB1C543F7}"/>
              </a:ext>
            </a:extLst>
          </p:cNvPr>
          <p:cNvSpPr txBox="1"/>
          <p:nvPr/>
        </p:nvSpPr>
        <p:spPr>
          <a:xfrm rot="10800000" flipV="1">
            <a:off x="0" y="6458865"/>
            <a:ext cx="4612826" cy="430887"/>
          </a:xfrm>
          <a:prstGeom prst="rect">
            <a:avLst/>
          </a:prstGeom>
          <a:noFill/>
        </p:spPr>
        <p:txBody>
          <a:bodyPr wrap="square" rtlCol="0">
            <a:spAutoFit/>
          </a:bodyPr>
          <a:lstStyle/>
          <a:p>
            <a:r>
              <a:rPr lang="en-US" sz="1050">
                <a:hlinkClick r:id="rId3"/>
              </a:rPr>
              <a:t>https://www.sportsbettingdime.com/guides/finance/global-sports-betting-market/</a:t>
            </a:r>
            <a:endParaRPr lang="en-US" sz="1050"/>
          </a:p>
        </p:txBody>
      </p:sp>
    </p:spTree>
    <p:extLst>
      <p:ext uri="{BB962C8B-B14F-4D97-AF65-F5344CB8AC3E}">
        <p14:creationId xmlns:p14="http://schemas.microsoft.com/office/powerpoint/2010/main" val="393864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4AB7952-3795-4B71-A76B-8B79CF62FE22}"/>
              </a:ext>
            </a:extLst>
          </p:cNvPr>
          <p:cNvSpPr>
            <a:spLocks noGrp="1"/>
          </p:cNvSpPr>
          <p:nvPr>
            <p:ph type="title"/>
          </p:nvPr>
        </p:nvSpPr>
        <p:spPr>
          <a:xfrm>
            <a:off x="838200" y="365125"/>
            <a:ext cx="10515600" cy="1325563"/>
          </a:xfrm>
        </p:spPr>
        <p:txBody>
          <a:bodyPr>
            <a:normAutofit/>
          </a:bodyPr>
          <a:lstStyle/>
          <a:p>
            <a:r>
              <a:rPr lang="en-US"/>
              <a:t>Description</a:t>
            </a:r>
          </a:p>
        </p:txBody>
      </p:sp>
      <p:graphicFrame>
        <p:nvGraphicFramePr>
          <p:cNvPr id="5" name="Content Placeholder 2">
            <a:extLst>
              <a:ext uri="{FF2B5EF4-FFF2-40B4-BE49-F238E27FC236}">
                <a16:creationId xmlns:a16="http://schemas.microsoft.com/office/drawing/2014/main" id="{3C08D72B-AC2A-44B2-A2C3-4AB7CB695661}"/>
              </a:ext>
            </a:extLst>
          </p:cNvPr>
          <p:cNvGraphicFramePr>
            <a:graphicFrameLocks noGrp="1"/>
          </p:cNvGraphicFramePr>
          <p:nvPr>
            <p:ph idx="1"/>
            <p:extLst>
              <p:ext uri="{D42A27DB-BD31-4B8C-83A1-F6EECF244321}">
                <p14:modId xmlns:p14="http://schemas.microsoft.com/office/powerpoint/2010/main" val="4831665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7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125B-E730-47D6-B68A-B574F7A0BF58}"/>
              </a:ext>
            </a:extLst>
          </p:cNvPr>
          <p:cNvSpPr>
            <a:spLocks noGrp="1"/>
          </p:cNvSpPr>
          <p:nvPr>
            <p:ph type="title"/>
          </p:nvPr>
        </p:nvSpPr>
        <p:spPr>
          <a:xfrm>
            <a:off x="838200" y="365125"/>
            <a:ext cx="10515600" cy="1325563"/>
          </a:xfrm>
        </p:spPr>
        <p:txBody>
          <a:bodyPr>
            <a:normAutofit/>
          </a:bodyPr>
          <a:lstStyle/>
          <a:p>
            <a:pPr algn="ctr"/>
            <a:r>
              <a:rPr lang="en-US"/>
              <a:t>Objectives</a:t>
            </a:r>
            <a:endParaRPr lang="en-CA"/>
          </a:p>
        </p:txBody>
      </p:sp>
      <p:graphicFrame>
        <p:nvGraphicFramePr>
          <p:cNvPr id="9" name="Content Placeholder 2">
            <a:extLst>
              <a:ext uri="{FF2B5EF4-FFF2-40B4-BE49-F238E27FC236}">
                <a16:creationId xmlns:a16="http://schemas.microsoft.com/office/drawing/2014/main" id="{DCA51CFD-A151-491D-999C-8D34D55AF9B1}"/>
              </a:ext>
            </a:extLst>
          </p:cNvPr>
          <p:cNvGraphicFramePr>
            <a:graphicFrameLocks noGrp="1"/>
          </p:cNvGraphicFramePr>
          <p:nvPr>
            <p:ph idx="1"/>
            <p:extLst>
              <p:ext uri="{D42A27DB-BD31-4B8C-83A1-F6EECF244321}">
                <p14:modId xmlns:p14="http://schemas.microsoft.com/office/powerpoint/2010/main" val="12069277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15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E705-3044-45E7-A8D0-841A5FD051A9}"/>
              </a:ext>
            </a:extLst>
          </p:cNvPr>
          <p:cNvSpPr>
            <a:spLocks noGrp="1"/>
          </p:cNvSpPr>
          <p:nvPr>
            <p:ph type="title"/>
          </p:nvPr>
        </p:nvSpPr>
        <p:spPr/>
        <p:txBody>
          <a:bodyPr/>
          <a:lstStyle/>
          <a:p>
            <a:r>
              <a:rPr lang="en-CA"/>
              <a:t> Architecture Diagram</a:t>
            </a:r>
          </a:p>
        </p:txBody>
      </p:sp>
      <p:grpSp>
        <p:nvGrpSpPr>
          <p:cNvPr id="4" name="Group 3">
            <a:extLst>
              <a:ext uri="{FF2B5EF4-FFF2-40B4-BE49-F238E27FC236}">
                <a16:creationId xmlns:a16="http://schemas.microsoft.com/office/drawing/2014/main" id="{690D6D09-1F9C-1D47-A861-941E6E3E325A}"/>
              </a:ext>
            </a:extLst>
          </p:cNvPr>
          <p:cNvGrpSpPr/>
          <p:nvPr/>
        </p:nvGrpSpPr>
        <p:grpSpPr>
          <a:xfrm>
            <a:off x="954716" y="1825625"/>
            <a:ext cx="8789047" cy="4923510"/>
            <a:chOff x="0" y="0"/>
            <a:chExt cx="9639300" cy="5778500"/>
          </a:xfrm>
        </p:grpSpPr>
        <p:grpSp>
          <p:nvGrpSpPr>
            <p:cNvPr id="5" name="Group 4">
              <a:extLst>
                <a:ext uri="{FF2B5EF4-FFF2-40B4-BE49-F238E27FC236}">
                  <a16:creationId xmlns:a16="http://schemas.microsoft.com/office/drawing/2014/main" id="{12E184F8-02F7-1B40-947C-6984E4AD735C}"/>
                </a:ext>
              </a:extLst>
            </p:cNvPr>
            <p:cNvGrpSpPr/>
            <p:nvPr/>
          </p:nvGrpSpPr>
          <p:grpSpPr>
            <a:xfrm>
              <a:off x="8077200" y="2120900"/>
              <a:ext cx="1562100" cy="3657600"/>
              <a:chOff x="8077200" y="2120900"/>
              <a:chExt cx="1562100" cy="3657600"/>
            </a:xfrm>
            <a:solidFill>
              <a:schemeClr val="accent2">
                <a:lumMod val="75000"/>
              </a:schemeClr>
            </a:solidFill>
          </p:grpSpPr>
          <p:sp>
            <p:nvSpPr>
              <p:cNvPr id="38" name="Rectangle 37">
                <a:extLst>
                  <a:ext uri="{FF2B5EF4-FFF2-40B4-BE49-F238E27FC236}">
                    <a16:creationId xmlns:a16="http://schemas.microsoft.com/office/drawing/2014/main" id="{9CC7C4CB-9441-D94E-A54E-4CA6F5351D43}"/>
                  </a:ext>
                </a:extLst>
              </p:cNvPr>
              <p:cNvSpPr/>
              <p:nvPr/>
            </p:nvSpPr>
            <p:spPr>
              <a:xfrm>
                <a:off x="8077200" y="2120900"/>
                <a:ext cx="1511300" cy="3657600"/>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39" name="TextBox 133">
                <a:extLst>
                  <a:ext uri="{FF2B5EF4-FFF2-40B4-BE49-F238E27FC236}">
                    <a16:creationId xmlns:a16="http://schemas.microsoft.com/office/drawing/2014/main" id="{9FDD3FC6-BC9B-1247-8DB4-F5B76665E867}"/>
                  </a:ext>
                </a:extLst>
              </p:cNvPr>
              <p:cNvSpPr txBox="1"/>
              <p:nvPr/>
            </p:nvSpPr>
            <p:spPr>
              <a:xfrm>
                <a:off x="8128000" y="3657600"/>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b="1">
                    <a:solidFill>
                      <a:srgbClr val="FFFFFF"/>
                    </a:solidFill>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cs typeface="Times New Roman" panose="02020603050405020304" pitchFamily="18" charset="0"/>
                  </a:rPr>
                  <a:t>Model Refinement</a:t>
                </a:r>
                <a:endParaRPr lang="en-US" sz="1600">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endParaRPr>
              </a:p>
            </p:txBody>
          </p:sp>
          <p:sp>
            <p:nvSpPr>
              <p:cNvPr id="40" name="TextBox 135">
                <a:extLst>
                  <a:ext uri="{FF2B5EF4-FFF2-40B4-BE49-F238E27FC236}">
                    <a16:creationId xmlns:a16="http://schemas.microsoft.com/office/drawing/2014/main" id="{C6654E8C-2AD4-3D42-A2CA-E97F91B5A4FE}"/>
                  </a:ext>
                </a:extLst>
              </p:cNvPr>
              <p:cNvSpPr txBox="1"/>
              <p:nvPr/>
            </p:nvSpPr>
            <p:spPr>
              <a:xfrm>
                <a:off x="8128000" y="4606290"/>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sz="1200">
                    <a:solidFill>
                      <a:srgbClr val="FFFFFF"/>
                    </a:solidFill>
                    <a:latin typeface="Bahnschrift Condensed" panose="020B0502040204020203" pitchFamily="34" charset="0"/>
                    <a:ea typeface="Times New Roman" panose="02020603050405020304" pitchFamily="18" charset="0"/>
                    <a:cs typeface="Times New Roman" panose="02020603050405020304" pitchFamily="18" charset="0"/>
                  </a:rPr>
                  <a:t>Optimizing the model</a:t>
                </a:r>
                <a:endParaRPr lang="en-US" sz="1200">
                  <a:effectLst/>
                  <a:latin typeface="Bahnschrift Condensed" panose="020B0502040204020203" pitchFamily="34" charset="0"/>
                  <a:ea typeface="Times New Roman" panose="02020603050405020304" pitchFamily="18" charset="0"/>
                </a:endParaRPr>
              </a:p>
            </p:txBody>
          </p:sp>
        </p:grpSp>
        <p:grpSp>
          <p:nvGrpSpPr>
            <p:cNvPr id="6" name="Group 5">
              <a:extLst>
                <a:ext uri="{FF2B5EF4-FFF2-40B4-BE49-F238E27FC236}">
                  <a16:creationId xmlns:a16="http://schemas.microsoft.com/office/drawing/2014/main" id="{E1068105-C9B4-B74A-B3E0-7EE499522F17}"/>
                </a:ext>
              </a:extLst>
            </p:cNvPr>
            <p:cNvGrpSpPr/>
            <p:nvPr/>
          </p:nvGrpSpPr>
          <p:grpSpPr>
            <a:xfrm>
              <a:off x="6464300" y="1696720"/>
              <a:ext cx="1727200" cy="3657600"/>
              <a:chOff x="6464300" y="1696720"/>
              <a:chExt cx="1727200" cy="3657600"/>
            </a:xfrm>
          </p:grpSpPr>
          <p:grpSp>
            <p:nvGrpSpPr>
              <p:cNvPr id="33" name="Group 32">
                <a:extLst>
                  <a:ext uri="{FF2B5EF4-FFF2-40B4-BE49-F238E27FC236}">
                    <a16:creationId xmlns:a16="http://schemas.microsoft.com/office/drawing/2014/main" id="{52D2C271-AC77-FB48-A628-A49ADE8EDF4F}"/>
                  </a:ext>
                </a:extLst>
              </p:cNvPr>
              <p:cNvGrpSpPr/>
              <p:nvPr/>
            </p:nvGrpSpPr>
            <p:grpSpPr>
              <a:xfrm>
                <a:off x="6464300" y="1696720"/>
                <a:ext cx="1727200" cy="3657600"/>
                <a:chOff x="6464300" y="1696720"/>
                <a:chExt cx="1727200" cy="3657600"/>
              </a:xfrm>
            </p:grpSpPr>
            <p:sp>
              <p:nvSpPr>
                <p:cNvPr id="36" name="Rectangle 35">
                  <a:extLst>
                    <a:ext uri="{FF2B5EF4-FFF2-40B4-BE49-F238E27FC236}">
                      <a16:creationId xmlns:a16="http://schemas.microsoft.com/office/drawing/2014/main" id="{A6016244-0B41-7E44-B93C-D76683F9CF38}"/>
                    </a:ext>
                  </a:extLst>
                </p:cNvPr>
                <p:cNvSpPr/>
                <p:nvPr/>
              </p:nvSpPr>
              <p:spPr>
                <a:xfrm>
                  <a:off x="6464300" y="1696720"/>
                  <a:ext cx="1511300" cy="3657600"/>
                </a:xfrm>
                <a:prstGeom prst="rect">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37" name="Right Triangle 55">
                  <a:extLst>
                    <a:ext uri="{FF2B5EF4-FFF2-40B4-BE49-F238E27FC236}">
                      <a16:creationId xmlns:a16="http://schemas.microsoft.com/office/drawing/2014/main" id="{395FDF01-FADF-DE40-8FB5-72676A8B81EA}"/>
                    </a:ext>
                  </a:extLst>
                </p:cNvPr>
                <p:cNvSpPr/>
                <p:nvPr/>
              </p:nvSpPr>
              <p:spPr>
                <a:xfrm>
                  <a:off x="7975600" y="2611120"/>
                  <a:ext cx="215900" cy="1828800"/>
                </a:xfrm>
                <a:custGeom>
                  <a:avLst/>
                  <a:gdLst>
                    <a:gd name="connsiteX0" fmla="*/ 0 w 1511300"/>
                    <a:gd name="connsiteY0" fmla="*/ 3657600 h 3657600"/>
                    <a:gd name="connsiteX1" fmla="*/ 0 w 1511300"/>
                    <a:gd name="connsiteY1" fmla="*/ 0 h 3657600"/>
                    <a:gd name="connsiteX2" fmla="*/ 1511300 w 1511300"/>
                    <a:gd name="connsiteY2" fmla="*/ 3657600 h 3657600"/>
                    <a:gd name="connsiteX3" fmla="*/ 0 w 1511300"/>
                    <a:gd name="connsiteY3" fmla="*/ 3657600 h 3657600"/>
                    <a:gd name="connsiteX0" fmla="*/ 0 w 469900"/>
                    <a:gd name="connsiteY0" fmla="*/ 3657600 h 3657600"/>
                    <a:gd name="connsiteX1" fmla="*/ 0 w 469900"/>
                    <a:gd name="connsiteY1" fmla="*/ 0 h 3657600"/>
                    <a:gd name="connsiteX2" fmla="*/ 469900 w 469900"/>
                    <a:gd name="connsiteY2" fmla="*/ 1765300 h 3657600"/>
                    <a:gd name="connsiteX3" fmla="*/ 0 w 46990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69900" h="3657600">
                      <a:moveTo>
                        <a:pt x="0" y="3657600"/>
                      </a:moveTo>
                      <a:lnTo>
                        <a:pt x="0" y="0"/>
                      </a:lnTo>
                      <a:lnTo>
                        <a:pt x="469900" y="1765300"/>
                      </a:lnTo>
                      <a:lnTo>
                        <a:pt x="0" y="3657600"/>
                      </a:lnTo>
                      <a:close/>
                    </a:path>
                  </a:pathLst>
                </a:cu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sp>
            <p:nvSpPr>
              <p:cNvPr id="34" name="TextBox 140">
                <a:extLst>
                  <a:ext uri="{FF2B5EF4-FFF2-40B4-BE49-F238E27FC236}">
                    <a16:creationId xmlns:a16="http://schemas.microsoft.com/office/drawing/2014/main" id="{E6EF42D9-1DCA-194F-8EEA-01F1871B477B}"/>
                  </a:ext>
                </a:extLst>
              </p:cNvPr>
              <p:cNvSpPr txBox="1"/>
              <p:nvPr/>
            </p:nvSpPr>
            <p:spPr>
              <a:xfrm>
                <a:off x="6515100" y="3233420"/>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b="1">
                    <a:solidFill>
                      <a:srgbClr val="FFFFFF"/>
                    </a:solidFill>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cs typeface="Times New Roman" panose="02020603050405020304" pitchFamily="18" charset="0"/>
                  </a:rPr>
                  <a:t>Predicting Outcomes</a:t>
                </a:r>
                <a:endParaRPr lang="en-US" sz="1600">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endParaRPr>
              </a:p>
            </p:txBody>
          </p:sp>
          <p:sp>
            <p:nvSpPr>
              <p:cNvPr id="35" name="TextBox 142">
                <a:extLst>
                  <a:ext uri="{FF2B5EF4-FFF2-40B4-BE49-F238E27FC236}">
                    <a16:creationId xmlns:a16="http://schemas.microsoft.com/office/drawing/2014/main" id="{DBC2D3FF-D467-2F47-8BA1-2C1D46C29E4E}"/>
                  </a:ext>
                </a:extLst>
              </p:cNvPr>
              <p:cNvSpPr txBox="1"/>
              <p:nvPr/>
            </p:nvSpPr>
            <p:spPr>
              <a:xfrm>
                <a:off x="6515099" y="4289107"/>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sz="1200">
                    <a:solidFill>
                      <a:srgbClr val="FFFFFF"/>
                    </a:solidFill>
                    <a:effectLst/>
                    <a:latin typeface="Bahnschrift Condensed" panose="020B0502040204020203" pitchFamily="34" charset="0"/>
                    <a:ea typeface="Times New Roman" panose="02020603050405020304" pitchFamily="18" charset="0"/>
                    <a:cs typeface="Times New Roman" panose="02020603050405020304" pitchFamily="18" charset="0"/>
                  </a:rPr>
                  <a:t>Win, Loss or Draw?</a:t>
                </a:r>
                <a:endParaRPr lang="en-US" sz="1200">
                  <a:effectLst/>
                  <a:latin typeface="Bahnschrift Condensed" panose="020B0502040204020203" pitchFamily="34" charset="0"/>
                  <a:ea typeface="Times New Roman" panose="02020603050405020304" pitchFamily="18" charset="0"/>
                </a:endParaRPr>
              </a:p>
            </p:txBody>
          </p:sp>
        </p:grpSp>
        <p:grpSp>
          <p:nvGrpSpPr>
            <p:cNvPr id="7" name="Group 6">
              <a:extLst>
                <a:ext uri="{FF2B5EF4-FFF2-40B4-BE49-F238E27FC236}">
                  <a16:creationId xmlns:a16="http://schemas.microsoft.com/office/drawing/2014/main" id="{B625CD0F-3402-EB41-8229-5414D1A98534}"/>
                </a:ext>
              </a:extLst>
            </p:cNvPr>
            <p:cNvGrpSpPr/>
            <p:nvPr/>
          </p:nvGrpSpPr>
          <p:grpSpPr>
            <a:xfrm>
              <a:off x="4848225" y="1272540"/>
              <a:ext cx="1727200" cy="3657600"/>
              <a:chOff x="4848225" y="1272540"/>
              <a:chExt cx="1727200" cy="3657600"/>
            </a:xfrm>
          </p:grpSpPr>
          <p:grpSp>
            <p:nvGrpSpPr>
              <p:cNvPr id="28" name="Group 27">
                <a:extLst>
                  <a:ext uri="{FF2B5EF4-FFF2-40B4-BE49-F238E27FC236}">
                    <a16:creationId xmlns:a16="http://schemas.microsoft.com/office/drawing/2014/main" id="{4CF51666-220F-D54D-A610-922536A383FB}"/>
                  </a:ext>
                </a:extLst>
              </p:cNvPr>
              <p:cNvGrpSpPr/>
              <p:nvPr/>
            </p:nvGrpSpPr>
            <p:grpSpPr>
              <a:xfrm>
                <a:off x="4848225" y="1272540"/>
                <a:ext cx="1727200" cy="3657600"/>
                <a:chOff x="4848225" y="1272540"/>
                <a:chExt cx="1727200" cy="3657600"/>
              </a:xfrm>
            </p:grpSpPr>
            <p:sp>
              <p:nvSpPr>
                <p:cNvPr id="31" name="Rectangle 30">
                  <a:extLst>
                    <a:ext uri="{FF2B5EF4-FFF2-40B4-BE49-F238E27FC236}">
                      <a16:creationId xmlns:a16="http://schemas.microsoft.com/office/drawing/2014/main" id="{B17B709B-C7CA-714C-9AA1-CB6157CD8112}"/>
                    </a:ext>
                  </a:extLst>
                </p:cNvPr>
                <p:cNvSpPr/>
                <p:nvPr/>
              </p:nvSpPr>
              <p:spPr>
                <a:xfrm>
                  <a:off x="4848225" y="1272540"/>
                  <a:ext cx="1511300" cy="36576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32" name="Right Triangle 55">
                  <a:extLst>
                    <a:ext uri="{FF2B5EF4-FFF2-40B4-BE49-F238E27FC236}">
                      <a16:creationId xmlns:a16="http://schemas.microsoft.com/office/drawing/2014/main" id="{4F8F02C5-EA80-E440-B589-5D14D2849DFE}"/>
                    </a:ext>
                  </a:extLst>
                </p:cNvPr>
                <p:cNvSpPr/>
                <p:nvPr/>
              </p:nvSpPr>
              <p:spPr>
                <a:xfrm>
                  <a:off x="6359525" y="2186940"/>
                  <a:ext cx="215900" cy="1828800"/>
                </a:xfrm>
                <a:custGeom>
                  <a:avLst/>
                  <a:gdLst>
                    <a:gd name="connsiteX0" fmla="*/ 0 w 1511300"/>
                    <a:gd name="connsiteY0" fmla="*/ 3657600 h 3657600"/>
                    <a:gd name="connsiteX1" fmla="*/ 0 w 1511300"/>
                    <a:gd name="connsiteY1" fmla="*/ 0 h 3657600"/>
                    <a:gd name="connsiteX2" fmla="*/ 1511300 w 1511300"/>
                    <a:gd name="connsiteY2" fmla="*/ 3657600 h 3657600"/>
                    <a:gd name="connsiteX3" fmla="*/ 0 w 1511300"/>
                    <a:gd name="connsiteY3" fmla="*/ 3657600 h 3657600"/>
                    <a:gd name="connsiteX0" fmla="*/ 0 w 469900"/>
                    <a:gd name="connsiteY0" fmla="*/ 3657600 h 3657600"/>
                    <a:gd name="connsiteX1" fmla="*/ 0 w 469900"/>
                    <a:gd name="connsiteY1" fmla="*/ 0 h 3657600"/>
                    <a:gd name="connsiteX2" fmla="*/ 469900 w 469900"/>
                    <a:gd name="connsiteY2" fmla="*/ 1765300 h 3657600"/>
                    <a:gd name="connsiteX3" fmla="*/ 0 w 46990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69900" h="3657600">
                      <a:moveTo>
                        <a:pt x="0" y="3657600"/>
                      </a:moveTo>
                      <a:lnTo>
                        <a:pt x="0" y="0"/>
                      </a:lnTo>
                      <a:lnTo>
                        <a:pt x="469900" y="1765300"/>
                      </a:lnTo>
                      <a:lnTo>
                        <a:pt x="0" y="365760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sp>
            <p:nvSpPr>
              <p:cNvPr id="29" name="TextBox 119">
                <a:extLst>
                  <a:ext uri="{FF2B5EF4-FFF2-40B4-BE49-F238E27FC236}">
                    <a16:creationId xmlns:a16="http://schemas.microsoft.com/office/drawing/2014/main" id="{61FC310E-F6E8-1F41-B131-76BDE465116F}"/>
                  </a:ext>
                </a:extLst>
              </p:cNvPr>
              <p:cNvSpPr txBox="1"/>
              <p:nvPr/>
            </p:nvSpPr>
            <p:spPr>
              <a:xfrm>
                <a:off x="4899025" y="2809240"/>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b="1">
                    <a:solidFill>
                      <a:srgbClr val="FFFFFF"/>
                    </a:solidFill>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cs typeface="Times New Roman" panose="02020603050405020304" pitchFamily="18" charset="0"/>
                  </a:rPr>
                  <a:t>Model Evaluation</a:t>
                </a:r>
                <a:endParaRPr lang="en-US" sz="1600">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endParaRPr>
              </a:p>
            </p:txBody>
          </p:sp>
          <p:sp>
            <p:nvSpPr>
              <p:cNvPr id="30" name="TextBox 121">
                <a:extLst>
                  <a:ext uri="{FF2B5EF4-FFF2-40B4-BE49-F238E27FC236}">
                    <a16:creationId xmlns:a16="http://schemas.microsoft.com/office/drawing/2014/main" id="{E4C55F5D-A11B-D749-8C5F-DED84F618D81}"/>
                  </a:ext>
                </a:extLst>
              </p:cNvPr>
              <p:cNvSpPr txBox="1"/>
              <p:nvPr/>
            </p:nvSpPr>
            <p:spPr>
              <a:xfrm>
                <a:off x="4848225" y="3741735"/>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sz="1400">
                    <a:solidFill>
                      <a:srgbClr val="FFFFFF"/>
                    </a:solidFill>
                    <a:effectLst/>
                    <a:latin typeface="Bahnschrift Condensed" panose="020B0502040204020203" pitchFamily="34" charset="0"/>
                    <a:ea typeface="Times New Roman" panose="02020603050405020304" pitchFamily="18" charset="0"/>
                    <a:cs typeface="Times New Roman" panose="02020603050405020304" pitchFamily="18" charset="0"/>
                  </a:rPr>
                  <a:t>Training/Testing </a:t>
                </a:r>
              </a:p>
              <a:p>
                <a:pPr marL="0" marR="0">
                  <a:spcBef>
                    <a:spcPts val="0"/>
                  </a:spcBef>
                  <a:spcAft>
                    <a:spcPts val="0"/>
                  </a:spcAft>
                </a:pPr>
                <a:r>
                  <a:rPr lang="en-US" sz="1400">
                    <a:solidFill>
                      <a:srgbClr val="FFFFFF"/>
                    </a:solidFill>
                    <a:latin typeface="Bahnschrift Condensed" panose="020B0502040204020203" pitchFamily="34" charset="0"/>
                    <a:ea typeface="Times New Roman" panose="02020603050405020304" pitchFamily="18" charset="0"/>
                    <a:cs typeface="Times New Roman" panose="02020603050405020304" pitchFamily="18" charset="0"/>
                  </a:rPr>
                  <a:t>Algorithm Selection</a:t>
                </a:r>
                <a:endParaRPr lang="en-US" sz="1400">
                  <a:effectLst/>
                  <a:latin typeface="Bahnschrift Condensed" panose="020B0502040204020203" pitchFamily="34" charset="0"/>
                  <a:ea typeface="Times New Roman" panose="02020603050405020304" pitchFamily="18" charset="0"/>
                </a:endParaRPr>
              </a:p>
            </p:txBody>
          </p:sp>
        </p:grpSp>
        <p:grpSp>
          <p:nvGrpSpPr>
            <p:cNvPr id="8" name="Group 7">
              <a:extLst>
                <a:ext uri="{FF2B5EF4-FFF2-40B4-BE49-F238E27FC236}">
                  <a16:creationId xmlns:a16="http://schemas.microsoft.com/office/drawing/2014/main" id="{BF45EAD4-AF10-9741-9874-C6670EEDEB67}"/>
                </a:ext>
              </a:extLst>
            </p:cNvPr>
            <p:cNvGrpSpPr/>
            <p:nvPr/>
          </p:nvGrpSpPr>
          <p:grpSpPr>
            <a:xfrm>
              <a:off x="3232150" y="848360"/>
              <a:ext cx="1727200" cy="3657600"/>
              <a:chOff x="3232150" y="848360"/>
              <a:chExt cx="1727200" cy="3657600"/>
            </a:xfrm>
          </p:grpSpPr>
          <p:grpSp>
            <p:nvGrpSpPr>
              <p:cNvPr id="22" name="Group 21">
                <a:extLst>
                  <a:ext uri="{FF2B5EF4-FFF2-40B4-BE49-F238E27FC236}">
                    <a16:creationId xmlns:a16="http://schemas.microsoft.com/office/drawing/2014/main" id="{17F16CC6-BA7C-2D47-9735-CBF5FAD2E8E8}"/>
                  </a:ext>
                </a:extLst>
              </p:cNvPr>
              <p:cNvGrpSpPr/>
              <p:nvPr/>
            </p:nvGrpSpPr>
            <p:grpSpPr>
              <a:xfrm>
                <a:off x="3232150" y="848360"/>
                <a:ext cx="1727200" cy="3657600"/>
                <a:chOff x="3232150" y="848360"/>
                <a:chExt cx="1727200" cy="3657600"/>
              </a:xfrm>
            </p:grpSpPr>
            <p:sp>
              <p:nvSpPr>
                <p:cNvPr id="26" name="Rectangle 25">
                  <a:extLst>
                    <a:ext uri="{FF2B5EF4-FFF2-40B4-BE49-F238E27FC236}">
                      <a16:creationId xmlns:a16="http://schemas.microsoft.com/office/drawing/2014/main" id="{651D431F-89B2-4848-A5EE-35A2FFC3245A}"/>
                    </a:ext>
                  </a:extLst>
                </p:cNvPr>
                <p:cNvSpPr/>
                <p:nvPr/>
              </p:nvSpPr>
              <p:spPr>
                <a:xfrm>
                  <a:off x="3232150" y="848360"/>
                  <a:ext cx="1511300" cy="36576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27" name="Right Triangle 55">
                  <a:extLst>
                    <a:ext uri="{FF2B5EF4-FFF2-40B4-BE49-F238E27FC236}">
                      <a16:creationId xmlns:a16="http://schemas.microsoft.com/office/drawing/2014/main" id="{E382778E-2A3C-184D-9AAB-8B54A6EA77C5}"/>
                    </a:ext>
                  </a:extLst>
                </p:cNvPr>
                <p:cNvSpPr/>
                <p:nvPr/>
              </p:nvSpPr>
              <p:spPr>
                <a:xfrm>
                  <a:off x="4743450" y="1762760"/>
                  <a:ext cx="215900" cy="1828800"/>
                </a:xfrm>
                <a:custGeom>
                  <a:avLst/>
                  <a:gdLst>
                    <a:gd name="connsiteX0" fmla="*/ 0 w 1511300"/>
                    <a:gd name="connsiteY0" fmla="*/ 3657600 h 3657600"/>
                    <a:gd name="connsiteX1" fmla="*/ 0 w 1511300"/>
                    <a:gd name="connsiteY1" fmla="*/ 0 h 3657600"/>
                    <a:gd name="connsiteX2" fmla="*/ 1511300 w 1511300"/>
                    <a:gd name="connsiteY2" fmla="*/ 3657600 h 3657600"/>
                    <a:gd name="connsiteX3" fmla="*/ 0 w 1511300"/>
                    <a:gd name="connsiteY3" fmla="*/ 3657600 h 3657600"/>
                    <a:gd name="connsiteX0" fmla="*/ 0 w 469900"/>
                    <a:gd name="connsiteY0" fmla="*/ 3657600 h 3657600"/>
                    <a:gd name="connsiteX1" fmla="*/ 0 w 469900"/>
                    <a:gd name="connsiteY1" fmla="*/ 0 h 3657600"/>
                    <a:gd name="connsiteX2" fmla="*/ 469900 w 469900"/>
                    <a:gd name="connsiteY2" fmla="*/ 1765300 h 3657600"/>
                    <a:gd name="connsiteX3" fmla="*/ 0 w 46990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69900" h="3657600">
                      <a:moveTo>
                        <a:pt x="0" y="3657600"/>
                      </a:moveTo>
                      <a:lnTo>
                        <a:pt x="0" y="0"/>
                      </a:lnTo>
                      <a:lnTo>
                        <a:pt x="469900" y="1765300"/>
                      </a:lnTo>
                      <a:lnTo>
                        <a:pt x="0" y="365760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sp>
            <p:nvSpPr>
              <p:cNvPr id="23" name="TextBox 126">
                <a:extLst>
                  <a:ext uri="{FF2B5EF4-FFF2-40B4-BE49-F238E27FC236}">
                    <a16:creationId xmlns:a16="http://schemas.microsoft.com/office/drawing/2014/main" id="{D2D40919-BDDE-A640-9348-A2DC7418B21E}"/>
                  </a:ext>
                </a:extLst>
              </p:cNvPr>
              <p:cNvSpPr txBox="1"/>
              <p:nvPr/>
            </p:nvSpPr>
            <p:spPr>
              <a:xfrm>
                <a:off x="3271224" y="2160388"/>
                <a:ext cx="1644649"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b="1">
                    <a:solidFill>
                      <a:srgbClr val="FFFFFF"/>
                    </a:solidFill>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cs typeface="Times New Roman" panose="02020603050405020304" pitchFamily="18" charset="0"/>
                  </a:rPr>
                  <a:t>Data Preprocessing</a:t>
                </a:r>
                <a:endParaRPr lang="en-US">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endParaRPr>
              </a:p>
            </p:txBody>
          </p:sp>
          <p:pic>
            <p:nvPicPr>
              <p:cNvPr id="24" name="Picture 23">
                <a:extLst>
                  <a:ext uri="{FF2B5EF4-FFF2-40B4-BE49-F238E27FC236}">
                    <a16:creationId xmlns:a16="http://schemas.microsoft.com/office/drawing/2014/main" id="{81F44F6B-D084-824A-87FA-D1547DEB7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850" y="1356198"/>
                <a:ext cx="635000" cy="584523"/>
              </a:xfrm>
              <a:prstGeom prst="rect">
                <a:avLst/>
              </a:prstGeom>
            </p:spPr>
          </p:pic>
          <p:sp>
            <p:nvSpPr>
              <p:cNvPr id="25" name="TextBox 128">
                <a:extLst>
                  <a:ext uri="{FF2B5EF4-FFF2-40B4-BE49-F238E27FC236}">
                    <a16:creationId xmlns:a16="http://schemas.microsoft.com/office/drawing/2014/main" id="{5350E4C2-F75A-8042-A441-E0E8112F33A4}"/>
                  </a:ext>
                </a:extLst>
              </p:cNvPr>
              <p:cNvSpPr txBox="1"/>
              <p:nvPr/>
            </p:nvSpPr>
            <p:spPr>
              <a:xfrm>
                <a:off x="3298811" y="3058133"/>
                <a:ext cx="1403350" cy="14224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a:solidFill>
                      <a:schemeClr val="bg1"/>
                    </a:solidFill>
                    <a:latin typeface="Bahnschrift Condensed" panose="020B0502040204020203" pitchFamily="34" charset="0"/>
                  </a:rPr>
                  <a:t>Removed Outliers</a:t>
                </a:r>
              </a:p>
              <a:p>
                <a:r>
                  <a:rPr lang="en-US" sz="1200">
                    <a:solidFill>
                      <a:schemeClr val="bg1"/>
                    </a:solidFill>
                    <a:latin typeface="Bahnschrift Condensed" panose="020B0502040204020203" pitchFamily="34" charset="0"/>
                  </a:rPr>
                  <a:t>Label Encoder</a:t>
                </a:r>
                <a:endParaRPr lang="en-US" sz="800">
                  <a:solidFill>
                    <a:schemeClr val="bg1"/>
                  </a:solidFill>
                  <a:latin typeface="Bahnschrift Condensed" panose="020B0502040204020203" pitchFamily="34" charset="0"/>
                </a:endParaRPr>
              </a:p>
              <a:p>
                <a:r>
                  <a:rPr lang="en-US" sz="1200">
                    <a:solidFill>
                      <a:schemeClr val="bg1"/>
                    </a:solidFill>
                    <a:latin typeface="Bahnschrift Condensed" panose="020B0502040204020203" pitchFamily="34" charset="0"/>
                  </a:rPr>
                  <a:t>Robust Scaler</a:t>
                </a:r>
              </a:p>
              <a:p>
                <a:r>
                  <a:rPr lang="en-US" sz="1200">
                    <a:solidFill>
                      <a:schemeClr val="bg1"/>
                    </a:solidFill>
                    <a:latin typeface="Bahnschrift Condensed" panose="020B0502040204020203" pitchFamily="34" charset="0"/>
                  </a:rPr>
                  <a:t>Train Test Split</a:t>
                </a:r>
              </a:p>
            </p:txBody>
          </p:sp>
        </p:grpSp>
        <p:grpSp>
          <p:nvGrpSpPr>
            <p:cNvPr id="9" name="Group 8">
              <a:extLst>
                <a:ext uri="{FF2B5EF4-FFF2-40B4-BE49-F238E27FC236}">
                  <a16:creationId xmlns:a16="http://schemas.microsoft.com/office/drawing/2014/main" id="{8BEBB808-DB9F-144D-A1F9-89AA0E379D17}"/>
                </a:ext>
              </a:extLst>
            </p:cNvPr>
            <p:cNvGrpSpPr/>
            <p:nvPr/>
          </p:nvGrpSpPr>
          <p:grpSpPr>
            <a:xfrm>
              <a:off x="1616075" y="424180"/>
              <a:ext cx="1727200" cy="3657600"/>
              <a:chOff x="1616075" y="424180"/>
              <a:chExt cx="1727200" cy="3657600"/>
            </a:xfrm>
          </p:grpSpPr>
          <p:grpSp>
            <p:nvGrpSpPr>
              <p:cNvPr id="17" name="Group 16">
                <a:extLst>
                  <a:ext uri="{FF2B5EF4-FFF2-40B4-BE49-F238E27FC236}">
                    <a16:creationId xmlns:a16="http://schemas.microsoft.com/office/drawing/2014/main" id="{15923400-4B0D-624E-95E3-9233BCCFC836}"/>
                  </a:ext>
                </a:extLst>
              </p:cNvPr>
              <p:cNvGrpSpPr/>
              <p:nvPr/>
            </p:nvGrpSpPr>
            <p:grpSpPr>
              <a:xfrm>
                <a:off x="1616075" y="424180"/>
                <a:ext cx="1727200" cy="3657600"/>
                <a:chOff x="1616075" y="424180"/>
                <a:chExt cx="1727200" cy="3657600"/>
              </a:xfrm>
            </p:grpSpPr>
            <p:sp>
              <p:nvSpPr>
                <p:cNvPr id="20" name="Rectangle 19">
                  <a:extLst>
                    <a:ext uri="{FF2B5EF4-FFF2-40B4-BE49-F238E27FC236}">
                      <a16:creationId xmlns:a16="http://schemas.microsoft.com/office/drawing/2014/main" id="{5EC55A99-CA82-3243-9148-A6CB63BB2F1F}"/>
                    </a:ext>
                  </a:extLst>
                </p:cNvPr>
                <p:cNvSpPr/>
                <p:nvPr/>
              </p:nvSpPr>
              <p:spPr>
                <a:xfrm>
                  <a:off x="1616075" y="424180"/>
                  <a:ext cx="1511300" cy="36576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21" name="Right Triangle 55">
                  <a:extLst>
                    <a:ext uri="{FF2B5EF4-FFF2-40B4-BE49-F238E27FC236}">
                      <a16:creationId xmlns:a16="http://schemas.microsoft.com/office/drawing/2014/main" id="{66C4FB98-16D9-EE46-A692-FD8B66C4D74E}"/>
                    </a:ext>
                  </a:extLst>
                </p:cNvPr>
                <p:cNvSpPr/>
                <p:nvPr/>
              </p:nvSpPr>
              <p:spPr>
                <a:xfrm>
                  <a:off x="3127375" y="1338580"/>
                  <a:ext cx="215900" cy="1828800"/>
                </a:xfrm>
                <a:custGeom>
                  <a:avLst/>
                  <a:gdLst>
                    <a:gd name="connsiteX0" fmla="*/ 0 w 1511300"/>
                    <a:gd name="connsiteY0" fmla="*/ 3657600 h 3657600"/>
                    <a:gd name="connsiteX1" fmla="*/ 0 w 1511300"/>
                    <a:gd name="connsiteY1" fmla="*/ 0 h 3657600"/>
                    <a:gd name="connsiteX2" fmla="*/ 1511300 w 1511300"/>
                    <a:gd name="connsiteY2" fmla="*/ 3657600 h 3657600"/>
                    <a:gd name="connsiteX3" fmla="*/ 0 w 1511300"/>
                    <a:gd name="connsiteY3" fmla="*/ 3657600 h 3657600"/>
                    <a:gd name="connsiteX0" fmla="*/ 0 w 469900"/>
                    <a:gd name="connsiteY0" fmla="*/ 3657600 h 3657600"/>
                    <a:gd name="connsiteX1" fmla="*/ 0 w 469900"/>
                    <a:gd name="connsiteY1" fmla="*/ 0 h 3657600"/>
                    <a:gd name="connsiteX2" fmla="*/ 469900 w 469900"/>
                    <a:gd name="connsiteY2" fmla="*/ 1765300 h 3657600"/>
                    <a:gd name="connsiteX3" fmla="*/ 0 w 46990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69900" h="3657600">
                      <a:moveTo>
                        <a:pt x="0" y="3657600"/>
                      </a:moveTo>
                      <a:lnTo>
                        <a:pt x="0" y="0"/>
                      </a:lnTo>
                      <a:lnTo>
                        <a:pt x="469900" y="1765300"/>
                      </a:lnTo>
                      <a:lnTo>
                        <a:pt x="0" y="3657600"/>
                      </a:lnTo>
                      <a:close/>
                    </a:path>
                  </a:pathLst>
                </a:cu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sp>
            <p:nvSpPr>
              <p:cNvPr id="18" name="TextBox 112">
                <a:extLst>
                  <a:ext uri="{FF2B5EF4-FFF2-40B4-BE49-F238E27FC236}">
                    <a16:creationId xmlns:a16="http://schemas.microsoft.com/office/drawing/2014/main" id="{BF16A7F9-852A-8740-BBDE-B03CC3146834}"/>
                  </a:ext>
                </a:extLst>
              </p:cNvPr>
              <p:cNvSpPr txBox="1"/>
              <p:nvPr/>
            </p:nvSpPr>
            <p:spPr>
              <a:xfrm>
                <a:off x="1666875" y="1774606"/>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b="1">
                    <a:solidFill>
                      <a:srgbClr val="FFFFFF"/>
                    </a:solidFill>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cs typeface="Times New Roman" panose="02020603050405020304" pitchFamily="18" charset="0"/>
                  </a:rPr>
                  <a:t>Data Analysis &amp; Data Visualization</a:t>
                </a:r>
                <a:endParaRPr lang="en-US" sz="1600">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endParaRPr>
              </a:p>
            </p:txBody>
          </p:sp>
          <p:sp>
            <p:nvSpPr>
              <p:cNvPr id="19" name="TextBox 114">
                <a:extLst>
                  <a:ext uri="{FF2B5EF4-FFF2-40B4-BE49-F238E27FC236}">
                    <a16:creationId xmlns:a16="http://schemas.microsoft.com/office/drawing/2014/main" id="{036FC692-7C1C-C34B-BD18-683145577653}"/>
                  </a:ext>
                </a:extLst>
              </p:cNvPr>
              <p:cNvSpPr txBox="1"/>
              <p:nvPr/>
            </p:nvSpPr>
            <p:spPr>
              <a:xfrm>
                <a:off x="1684357" y="3080193"/>
                <a:ext cx="1409688" cy="6942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sz="1200">
                    <a:solidFill>
                      <a:srgbClr val="FFFFFF"/>
                    </a:solidFill>
                    <a:effectLst/>
                    <a:latin typeface="Bahnschrift Condensed" panose="020B0502040204020203" pitchFamily="34" charset="0"/>
                    <a:ea typeface="Times New Roman" panose="02020603050405020304" pitchFamily="18" charset="0"/>
                    <a:cs typeface="Times New Roman" panose="02020603050405020304" pitchFamily="18" charset="0"/>
                  </a:rPr>
                  <a:t>Understanding the co-relation and patterns in the data.</a:t>
                </a:r>
                <a:endParaRPr lang="en-US" sz="1200">
                  <a:effectLst/>
                  <a:latin typeface="Bahnschrift Condensed" panose="020B0502040204020203" pitchFamily="34" charset="0"/>
                  <a:ea typeface="Times New Roman" panose="02020603050405020304" pitchFamily="18" charset="0"/>
                </a:endParaRPr>
              </a:p>
            </p:txBody>
          </p:sp>
        </p:grpSp>
        <p:grpSp>
          <p:nvGrpSpPr>
            <p:cNvPr id="10" name="Group 9">
              <a:extLst>
                <a:ext uri="{FF2B5EF4-FFF2-40B4-BE49-F238E27FC236}">
                  <a16:creationId xmlns:a16="http://schemas.microsoft.com/office/drawing/2014/main" id="{5C11F0BD-D382-F349-957E-2353DFD9E8D9}"/>
                </a:ext>
              </a:extLst>
            </p:cNvPr>
            <p:cNvGrpSpPr/>
            <p:nvPr/>
          </p:nvGrpSpPr>
          <p:grpSpPr>
            <a:xfrm>
              <a:off x="0" y="0"/>
              <a:ext cx="1727200" cy="3657600"/>
              <a:chOff x="0" y="0"/>
              <a:chExt cx="1727200" cy="3657600"/>
            </a:xfrm>
          </p:grpSpPr>
          <p:grpSp>
            <p:nvGrpSpPr>
              <p:cNvPr id="11" name="Group 10">
                <a:extLst>
                  <a:ext uri="{FF2B5EF4-FFF2-40B4-BE49-F238E27FC236}">
                    <a16:creationId xmlns:a16="http://schemas.microsoft.com/office/drawing/2014/main" id="{39657055-A316-BC40-8BA0-BB036015B520}"/>
                  </a:ext>
                </a:extLst>
              </p:cNvPr>
              <p:cNvGrpSpPr/>
              <p:nvPr/>
            </p:nvGrpSpPr>
            <p:grpSpPr>
              <a:xfrm>
                <a:off x="0" y="0"/>
                <a:ext cx="1727200" cy="3657600"/>
                <a:chOff x="0" y="0"/>
                <a:chExt cx="1727200" cy="3657600"/>
              </a:xfrm>
            </p:grpSpPr>
            <p:sp>
              <p:nvSpPr>
                <p:cNvPr id="15" name="Rectangle 14">
                  <a:extLst>
                    <a:ext uri="{FF2B5EF4-FFF2-40B4-BE49-F238E27FC236}">
                      <a16:creationId xmlns:a16="http://schemas.microsoft.com/office/drawing/2014/main" id="{9D97CE5F-4164-BA45-9A8D-AA826DF14A9D}"/>
                    </a:ext>
                  </a:extLst>
                </p:cNvPr>
                <p:cNvSpPr/>
                <p:nvPr/>
              </p:nvSpPr>
              <p:spPr>
                <a:xfrm>
                  <a:off x="0" y="0"/>
                  <a:ext cx="1511300" cy="3657600"/>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6" name="Right Triangle 55">
                  <a:extLst>
                    <a:ext uri="{FF2B5EF4-FFF2-40B4-BE49-F238E27FC236}">
                      <a16:creationId xmlns:a16="http://schemas.microsoft.com/office/drawing/2014/main" id="{5E99A7AF-FB18-2E48-A438-9E3B23ACAF0C}"/>
                    </a:ext>
                  </a:extLst>
                </p:cNvPr>
                <p:cNvSpPr/>
                <p:nvPr/>
              </p:nvSpPr>
              <p:spPr>
                <a:xfrm>
                  <a:off x="1511300" y="914400"/>
                  <a:ext cx="215900" cy="1828800"/>
                </a:xfrm>
                <a:custGeom>
                  <a:avLst/>
                  <a:gdLst>
                    <a:gd name="connsiteX0" fmla="*/ 0 w 1511300"/>
                    <a:gd name="connsiteY0" fmla="*/ 3657600 h 3657600"/>
                    <a:gd name="connsiteX1" fmla="*/ 0 w 1511300"/>
                    <a:gd name="connsiteY1" fmla="*/ 0 h 3657600"/>
                    <a:gd name="connsiteX2" fmla="*/ 1511300 w 1511300"/>
                    <a:gd name="connsiteY2" fmla="*/ 3657600 h 3657600"/>
                    <a:gd name="connsiteX3" fmla="*/ 0 w 1511300"/>
                    <a:gd name="connsiteY3" fmla="*/ 3657600 h 3657600"/>
                    <a:gd name="connsiteX0" fmla="*/ 0 w 469900"/>
                    <a:gd name="connsiteY0" fmla="*/ 3657600 h 3657600"/>
                    <a:gd name="connsiteX1" fmla="*/ 0 w 469900"/>
                    <a:gd name="connsiteY1" fmla="*/ 0 h 3657600"/>
                    <a:gd name="connsiteX2" fmla="*/ 469900 w 469900"/>
                    <a:gd name="connsiteY2" fmla="*/ 1765300 h 3657600"/>
                    <a:gd name="connsiteX3" fmla="*/ 0 w 46990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69900" h="3657600">
                      <a:moveTo>
                        <a:pt x="0" y="3657600"/>
                      </a:moveTo>
                      <a:lnTo>
                        <a:pt x="0" y="0"/>
                      </a:lnTo>
                      <a:lnTo>
                        <a:pt x="469900" y="1765300"/>
                      </a:lnTo>
                      <a:lnTo>
                        <a:pt x="0" y="3657600"/>
                      </a:lnTo>
                      <a:close/>
                    </a:path>
                  </a:pathLst>
                </a:cu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sp>
            <p:nvSpPr>
              <p:cNvPr id="12" name="TextBox 3">
                <a:extLst>
                  <a:ext uri="{FF2B5EF4-FFF2-40B4-BE49-F238E27FC236}">
                    <a16:creationId xmlns:a16="http://schemas.microsoft.com/office/drawing/2014/main" id="{C8F31E0C-D41C-6646-A76F-54F32AEE679C}"/>
                  </a:ext>
                </a:extLst>
              </p:cNvPr>
              <p:cNvSpPr txBox="1"/>
              <p:nvPr/>
            </p:nvSpPr>
            <p:spPr>
              <a:xfrm>
                <a:off x="200820" y="1377664"/>
                <a:ext cx="15113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sz="2000" b="1">
                    <a:solidFill>
                      <a:srgbClr val="FFFFFF"/>
                    </a:solidFill>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cs typeface="Times New Roman" panose="02020603050405020304" pitchFamily="18" charset="0"/>
                  </a:rPr>
                  <a:t>Import packages</a:t>
                </a:r>
                <a:endParaRPr lang="en-US" sz="2000">
                  <a:effectLst>
                    <a:outerShdw blurRad="38100" dist="38100" dir="2700000" algn="tl">
                      <a:srgbClr val="000000">
                        <a:alpha val="43137"/>
                      </a:srgbClr>
                    </a:outerShdw>
                  </a:effectLst>
                  <a:latin typeface="Bahnschrift Condensed" panose="020B0502040204020203" pitchFamily="34" charset="0"/>
                  <a:ea typeface="Times New Roman" panose="02020603050405020304" pitchFamily="18" charset="0"/>
                </a:endParaRPr>
              </a:p>
            </p:txBody>
          </p:sp>
          <p:pic>
            <p:nvPicPr>
              <p:cNvPr id="13" name="Picture 12">
                <a:extLst>
                  <a:ext uri="{FF2B5EF4-FFF2-40B4-BE49-F238E27FC236}">
                    <a16:creationId xmlns:a16="http://schemas.microsoft.com/office/drawing/2014/main" id="{3326E034-B059-4247-B50F-49CF4F1E3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757" y="444500"/>
                <a:ext cx="474210" cy="749300"/>
              </a:xfrm>
              <a:prstGeom prst="rect">
                <a:avLst/>
              </a:prstGeom>
            </p:spPr>
          </p:pic>
          <p:sp>
            <p:nvSpPr>
              <p:cNvPr id="14" name="TextBox 59">
                <a:extLst>
                  <a:ext uri="{FF2B5EF4-FFF2-40B4-BE49-F238E27FC236}">
                    <a16:creationId xmlns:a16="http://schemas.microsoft.com/office/drawing/2014/main" id="{9D3F7FE0-FA4D-E940-A63E-27F849566AB4}"/>
                  </a:ext>
                </a:extLst>
              </p:cNvPr>
              <p:cNvSpPr txBox="1"/>
              <p:nvPr/>
            </p:nvSpPr>
            <p:spPr>
              <a:xfrm>
                <a:off x="50800" y="2159000"/>
                <a:ext cx="1219200"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grpSp>
      </p:grpSp>
    </p:spTree>
    <p:extLst>
      <p:ext uri="{BB962C8B-B14F-4D97-AF65-F5344CB8AC3E}">
        <p14:creationId xmlns:p14="http://schemas.microsoft.com/office/powerpoint/2010/main" val="398135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24001-07DD-410C-A785-7F6ACD9F7A36}"/>
              </a:ext>
            </a:extLst>
          </p:cNvPr>
          <p:cNvSpPr>
            <a:spLocks noGrp="1"/>
          </p:cNvSpPr>
          <p:nvPr>
            <p:ph type="title"/>
          </p:nvPr>
        </p:nvSpPr>
        <p:spPr>
          <a:xfrm>
            <a:off x="965199" y="447741"/>
            <a:ext cx="4278623" cy="1645919"/>
          </a:xfrm>
        </p:spPr>
        <p:txBody>
          <a:bodyPr>
            <a:normAutofit/>
          </a:bodyPr>
          <a:lstStyle/>
          <a:p>
            <a:r>
              <a:rPr lang="en-CA" sz="4000"/>
              <a:t>Collect and Clean Data</a:t>
            </a:r>
          </a:p>
        </p:txBody>
      </p:sp>
      <p:sp>
        <p:nvSpPr>
          <p:cNvPr id="31"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A1DDCF7F-D9A4-4073-A0F2-0416EE9150B6}"/>
              </a:ext>
            </a:extLst>
          </p:cNvPr>
          <p:cNvSpPr>
            <a:spLocks noGrp="1"/>
          </p:cNvSpPr>
          <p:nvPr>
            <p:ph idx="1"/>
          </p:nvPr>
        </p:nvSpPr>
        <p:spPr>
          <a:xfrm>
            <a:off x="965199" y="2912937"/>
            <a:ext cx="4741917" cy="3093546"/>
          </a:xfrm>
        </p:spPr>
        <p:txBody>
          <a:bodyPr>
            <a:normAutofit/>
          </a:bodyPr>
          <a:lstStyle/>
          <a:p>
            <a:r>
              <a:rPr lang="en-US" sz="2400">
                <a:solidFill>
                  <a:schemeClr val="bg1"/>
                </a:solidFill>
              </a:rPr>
              <a:t>The first step is to collect data and understand our needs and preprocess accordingly. We collected data from Records of EPL matches held from the year 2000 to 2019.</a:t>
            </a:r>
            <a:endParaRPr lang="en-CA" sz="2400">
              <a:solidFill>
                <a:schemeClr val="bg1"/>
              </a:solidFill>
            </a:endParaRPr>
          </a:p>
        </p:txBody>
      </p:sp>
    </p:spTree>
    <p:extLst>
      <p:ext uri="{BB962C8B-B14F-4D97-AF65-F5344CB8AC3E}">
        <p14:creationId xmlns:p14="http://schemas.microsoft.com/office/powerpoint/2010/main" val="37356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306E9-DAC9-4F9B-8713-9E3AADED44DA}"/>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3700"/>
              <a:t>Analysis of data</a:t>
            </a:r>
          </a:p>
        </p:txBody>
      </p:sp>
      <p:sp>
        <p:nvSpPr>
          <p:cNvPr id="29"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BA62ADE-4124-46FF-8C3D-C4AF35A8071F}"/>
              </a:ext>
            </a:extLst>
          </p:cNvPr>
          <p:cNvPicPr>
            <a:picLocks noGrp="1" noChangeAspect="1"/>
          </p:cNvPicPr>
          <p:nvPr>
            <p:ph idx="1"/>
          </p:nvPr>
        </p:nvPicPr>
        <p:blipFill rotWithShape="1">
          <a:blip r:embed="rId2"/>
          <a:srcRect t="717" r="1" b="719"/>
          <a:stretch/>
        </p:blipFill>
        <p:spPr>
          <a:xfrm>
            <a:off x="545238" y="858525"/>
            <a:ext cx="7608304" cy="5211906"/>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5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04FBC-B526-40F4-BBC1-B872A5D9F98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Co-relation with features</a:t>
            </a:r>
          </a:p>
        </p:txBody>
      </p:sp>
      <p:sp>
        <p:nvSpPr>
          <p:cNvPr id="45"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9299C421-2193-454E-9CE8-0FC8BD39622D}"/>
              </a:ext>
            </a:extLst>
          </p:cNvPr>
          <p:cNvPicPr>
            <a:picLocks noGrp="1" noChangeAspect="1"/>
          </p:cNvPicPr>
          <p:nvPr>
            <p:ph idx="1"/>
          </p:nvPr>
        </p:nvPicPr>
        <p:blipFill rotWithShape="1">
          <a:blip r:embed="rId2"/>
          <a:srcRect r="8400" b="2"/>
          <a:stretch/>
        </p:blipFill>
        <p:spPr>
          <a:xfrm>
            <a:off x="545238" y="593352"/>
            <a:ext cx="7608304" cy="5477079"/>
          </a:xfrm>
          <a:prstGeom prst="rect">
            <a:avLst/>
          </a:prstGeom>
        </p:spPr>
      </p:pic>
      <p:sp>
        <p:nvSpPr>
          <p:cNvPr id="47"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0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5BE2EF8053584CA4E66E83894292CB" ma:contentTypeVersion="2" ma:contentTypeDescription="Create a new document." ma:contentTypeScope="" ma:versionID="4b192bfe37894e306f276900ac405357">
  <xsd:schema xmlns:xsd="http://www.w3.org/2001/XMLSchema" xmlns:xs="http://www.w3.org/2001/XMLSchema" xmlns:p="http://schemas.microsoft.com/office/2006/metadata/properties" xmlns:ns3="d489f891-1bcd-4983-ace5-64b2ea811fc9" targetNamespace="http://schemas.microsoft.com/office/2006/metadata/properties" ma:root="true" ma:fieldsID="7de13ad3065aa9392200b539d95bf797" ns3:_="">
    <xsd:import namespace="d489f891-1bcd-4983-ace5-64b2ea811fc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89f891-1bcd-4983-ace5-64b2ea811f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4F22EE-AE0D-46EE-884F-6940DE402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89f891-1bcd-4983-ace5-64b2ea811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4C5DA8-464E-456F-A73A-42AD4A8CE18B}">
  <ds:schemaRefs>
    <ds:schemaRef ds:uri="http://schemas.microsoft.com/sharepoint/v3/contenttype/forms"/>
  </ds:schemaRefs>
</ds:datastoreItem>
</file>

<file path=customXml/itemProps3.xml><?xml version="1.0" encoding="utf-8"?>
<ds:datastoreItem xmlns:ds="http://schemas.openxmlformats.org/officeDocument/2006/customXml" ds:itemID="{A5ABBAF5-B783-458F-9C2D-C47A6584FE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Soccer Match Result Prediction </vt:lpstr>
      <vt:lpstr>Purpose</vt:lpstr>
      <vt:lpstr>Betting Industry</vt:lpstr>
      <vt:lpstr>Description</vt:lpstr>
      <vt:lpstr>Objectives</vt:lpstr>
      <vt:lpstr> Architecture Diagram</vt:lpstr>
      <vt:lpstr>Collect and Clean Data</vt:lpstr>
      <vt:lpstr>Analysis of data</vt:lpstr>
      <vt:lpstr>Co-relation with features</vt:lpstr>
      <vt:lpstr>Constraints</vt:lpstr>
      <vt:lpstr>API</vt:lpstr>
      <vt:lpstr>What more can be done?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Match Result Prediction </dc:title>
  <dc:creator>Abdul Rahman Khan</dc:creator>
  <cp:revision>3</cp:revision>
  <dcterms:created xsi:type="dcterms:W3CDTF">2020-04-03T10:04:37Z</dcterms:created>
  <dcterms:modified xsi:type="dcterms:W3CDTF">2020-04-03T15:51:37Z</dcterms:modified>
</cp:coreProperties>
</file>