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7867C9-D942-4C24-92B1-8AA64FF6C336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CBFF2F6-23C4-4D32-BA35-0FFA3E189EB4}">
      <dgm:prSet phldrT="[Text]"/>
      <dgm:spPr/>
      <dgm:t>
        <a:bodyPr/>
        <a:lstStyle/>
        <a:p>
          <a:r>
            <a:rPr lang="en-US" dirty="0"/>
            <a:t>Introduction to DITA</a:t>
          </a:r>
          <a:endParaRPr lang="en-IN" dirty="0"/>
        </a:p>
      </dgm:t>
    </dgm:pt>
    <dgm:pt modelId="{F1BE2EA7-5F3F-400C-80F0-9AF352A1B31C}" type="parTrans" cxnId="{BFACBAD0-2507-4215-9D19-D416E03894EE}">
      <dgm:prSet/>
      <dgm:spPr/>
      <dgm:t>
        <a:bodyPr/>
        <a:lstStyle/>
        <a:p>
          <a:endParaRPr lang="en-IN"/>
        </a:p>
      </dgm:t>
    </dgm:pt>
    <dgm:pt modelId="{FADE9303-A609-4387-BA61-9CB1389DEFAC}" type="sibTrans" cxnId="{BFACBAD0-2507-4215-9D19-D416E03894EE}">
      <dgm:prSet/>
      <dgm:spPr/>
      <dgm:t>
        <a:bodyPr/>
        <a:lstStyle/>
        <a:p>
          <a:endParaRPr lang="en-IN"/>
        </a:p>
      </dgm:t>
    </dgm:pt>
    <dgm:pt modelId="{D27A3BF6-B412-411F-B956-E56203AAA3E6}">
      <dgm:prSet phldrT="[Text]"/>
      <dgm:spPr/>
      <dgm:t>
        <a:bodyPr/>
        <a:lstStyle/>
        <a:p>
          <a:r>
            <a:rPr lang="en-US" dirty="0"/>
            <a:t>Topic</a:t>
          </a:r>
          <a:endParaRPr lang="en-IN" dirty="0"/>
        </a:p>
      </dgm:t>
    </dgm:pt>
    <dgm:pt modelId="{DB1C49CA-7DBD-48CF-BD69-44A688A31B83}" type="parTrans" cxnId="{A6B84C34-9A91-470C-8158-737A835642AF}">
      <dgm:prSet/>
      <dgm:spPr/>
      <dgm:t>
        <a:bodyPr/>
        <a:lstStyle/>
        <a:p>
          <a:endParaRPr lang="en-IN"/>
        </a:p>
      </dgm:t>
    </dgm:pt>
    <dgm:pt modelId="{913888E5-0645-4221-8B3C-8C4C29BC85ED}" type="sibTrans" cxnId="{A6B84C34-9A91-470C-8158-737A835642AF}">
      <dgm:prSet/>
      <dgm:spPr/>
      <dgm:t>
        <a:bodyPr/>
        <a:lstStyle/>
        <a:p>
          <a:endParaRPr lang="en-IN"/>
        </a:p>
      </dgm:t>
    </dgm:pt>
    <dgm:pt modelId="{0E4AA675-5F55-4CB7-B5DD-E66D666464FF}">
      <dgm:prSet phldrT="[Text]"/>
      <dgm:spPr/>
      <dgm:t>
        <a:bodyPr/>
        <a:lstStyle/>
        <a:p>
          <a:r>
            <a:rPr lang="en-US" dirty="0"/>
            <a:t>Map</a:t>
          </a:r>
          <a:endParaRPr lang="en-IN" dirty="0"/>
        </a:p>
      </dgm:t>
    </dgm:pt>
    <dgm:pt modelId="{15CF7C28-7F4A-4B36-A3FC-B48E72DC58C3}" type="parTrans" cxnId="{6726335F-F760-48DE-A70E-9BA40468C5C8}">
      <dgm:prSet/>
      <dgm:spPr/>
      <dgm:t>
        <a:bodyPr/>
        <a:lstStyle/>
        <a:p>
          <a:endParaRPr lang="en-IN"/>
        </a:p>
      </dgm:t>
    </dgm:pt>
    <dgm:pt modelId="{D6EED3F8-28D3-458E-9B9F-4C097CF06AE2}" type="sibTrans" cxnId="{6726335F-F760-48DE-A70E-9BA40468C5C8}">
      <dgm:prSet/>
      <dgm:spPr/>
      <dgm:t>
        <a:bodyPr/>
        <a:lstStyle/>
        <a:p>
          <a:endParaRPr lang="en-IN"/>
        </a:p>
      </dgm:t>
    </dgm:pt>
    <dgm:pt modelId="{E9DE821C-3E57-44CF-A271-F11FC559463C}">
      <dgm:prSet phldrT="[Text]"/>
      <dgm:spPr/>
      <dgm:t>
        <a:bodyPr/>
        <a:lstStyle/>
        <a:p>
          <a:r>
            <a:rPr lang="en-US" dirty="0"/>
            <a:t>Prolog</a:t>
          </a:r>
          <a:endParaRPr lang="en-IN" dirty="0"/>
        </a:p>
      </dgm:t>
    </dgm:pt>
    <dgm:pt modelId="{F63BC999-F661-48E1-BA09-EF57591E231B}" type="parTrans" cxnId="{B8B675BD-F9D9-44CF-B93E-9B27EAB39C9B}">
      <dgm:prSet/>
      <dgm:spPr/>
      <dgm:t>
        <a:bodyPr/>
        <a:lstStyle/>
        <a:p>
          <a:endParaRPr lang="en-IN"/>
        </a:p>
      </dgm:t>
    </dgm:pt>
    <dgm:pt modelId="{23FB6EFE-434C-43D8-9698-9F7C1653ACB7}" type="sibTrans" cxnId="{B8B675BD-F9D9-44CF-B93E-9B27EAB39C9B}">
      <dgm:prSet/>
      <dgm:spPr/>
      <dgm:t>
        <a:bodyPr/>
        <a:lstStyle/>
        <a:p>
          <a:endParaRPr lang="en-IN"/>
        </a:p>
      </dgm:t>
    </dgm:pt>
    <dgm:pt modelId="{1E28984B-BDAE-46C0-9C2B-9539997FB177}" type="pres">
      <dgm:prSet presAssocID="{E87867C9-D942-4C24-92B1-8AA64FF6C336}" presName="matrix" presStyleCnt="0">
        <dgm:presLayoutVars>
          <dgm:chMax val="1"/>
          <dgm:dir/>
          <dgm:resizeHandles val="exact"/>
        </dgm:presLayoutVars>
      </dgm:prSet>
      <dgm:spPr/>
    </dgm:pt>
    <dgm:pt modelId="{1FF19924-615B-415E-BA1C-BE0A6AB21FEB}" type="pres">
      <dgm:prSet presAssocID="{E87867C9-D942-4C24-92B1-8AA64FF6C336}" presName="diamond" presStyleLbl="bgShp" presStyleIdx="0" presStyleCnt="1"/>
      <dgm:spPr/>
    </dgm:pt>
    <dgm:pt modelId="{30EB8437-00DB-41BE-ABE3-823B373F6E0F}" type="pres">
      <dgm:prSet presAssocID="{E87867C9-D942-4C24-92B1-8AA64FF6C336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D57A60A-B093-4F6C-831F-C2F264299F4C}" type="pres">
      <dgm:prSet presAssocID="{E87867C9-D942-4C24-92B1-8AA64FF6C336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F656240-13D7-416D-893D-CC5ECF18D235}" type="pres">
      <dgm:prSet presAssocID="{E87867C9-D942-4C24-92B1-8AA64FF6C336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C631620-B6E2-4445-A502-F5B061A2A3CF}" type="pres">
      <dgm:prSet presAssocID="{E87867C9-D942-4C24-92B1-8AA64FF6C336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315D630-C9A6-4B8B-93A5-614175E67211}" type="presOf" srcId="{5CBFF2F6-23C4-4D32-BA35-0FFA3E189EB4}" destId="{30EB8437-00DB-41BE-ABE3-823B373F6E0F}" srcOrd="0" destOrd="0" presId="urn:microsoft.com/office/officeart/2005/8/layout/matrix3"/>
    <dgm:cxn modelId="{A6B84C34-9A91-470C-8158-737A835642AF}" srcId="{E87867C9-D942-4C24-92B1-8AA64FF6C336}" destId="{D27A3BF6-B412-411F-B956-E56203AAA3E6}" srcOrd="1" destOrd="0" parTransId="{DB1C49CA-7DBD-48CF-BD69-44A688A31B83}" sibTransId="{913888E5-0645-4221-8B3C-8C4C29BC85ED}"/>
    <dgm:cxn modelId="{6726335F-F760-48DE-A70E-9BA40468C5C8}" srcId="{E87867C9-D942-4C24-92B1-8AA64FF6C336}" destId="{0E4AA675-5F55-4CB7-B5DD-E66D666464FF}" srcOrd="2" destOrd="0" parTransId="{15CF7C28-7F4A-4B36-A3FC-B48E72DC58C3}" sibTransId="{D6EED3F8-28D3-458E-9B9F-4C097CF06AE2}"/>
    <dgm:cxn modelId="{03ABD768-837D-4E01-9ECD-C54A9D4237F1}" type="presOf" srcId="{D27A3BF6-B412-411F-B956-E56203AAA3E6}" destId="{6D57A60A-B093-4F6C-831F-C2F264299F4C}" srcOrd="0" destOrd="0" presId="urn:microsoft.com/office/officeart/2005/8/layout/matrix3"/>
    <dgm:cxn modelId="{0EE801AA-233A-4B57-B460-51701B17AA7F}" type="presOf" srcId="{0E4AA675-5F55-4CB7-B5DD-E66D666464FF}" destId="{9F656240-13D7-416D-893D-CC5ECF18D235}" srcOrd="0" destOrd="0" presId="urn:microsoft.com/office/officeart/2005/8/layout/matrix3"/>
    <dgm:cxn modelId="{606395B3-E1B6-47DF-BC36-DA1CDF62C936}" type="presOf" srcId="{E87867C9-D942-4C24-92B1-8AA64FF6C336}" destId="{1E28984B-BDAE-46C0-9C2B-9539997FB177}" srcOrd="0" destOrd="0" presId="urn:microsoft.com/office/officeart/2005/8/layout/matrix3"/>
    <dgm:cxn modelId="{B8B675BD-F9D9-44CF-B93E-9B27EAB39C9B}" srcId="{E87867C9-D942-4C24-92B1-8AA64FF6C336}" destId="{E9DE821C-3E57-44CF-A271-F11FC559463C}" srcOrd="3" destOrd="0" parTransId="{F63BC999-F661-48E1-BA09-EF57591E231B}" sibTransId="{23FB6EFE-434C-43D8-9698-9F7C1653ACB7}"/>
    <dgm:cxn modelId="{BFACBAD0-2507-4215-9D19-D416E03894EE}" srcId="{E87867C9-D942-4C24-92B1-8AA64FF6C336}" destId="{5CBFF2F6-23C4-4D32-BA35-0FFA3E189EB4}" srcOrd="0" destOrd="0" parTransId="{F1BE2EA7-5F3F-400C-80F0-9AF352A1B31C}" sibTransId="{FADE9303-A609-4387-BA61-9CB1389DEFAC}"/>
    <dgm:cxn modelId="{778CACEC-9465-4499-BE14-CE9D7CBEE02C}" type="presOf" srcId="{E9DE821C-3E57-44CF-A271-F11FC559463C}" destId="{CC631620-B6E2-4445-A502-F5B061A2A3CF}" srcOrd="0" destOrd="0" presId="urn:microsoft.com/office/officeart/2005/8/layout/matrix3"/>
    <dgm:cxn modelId="{B0DC6B64-E7EE-4ED4-BF25-BEF4164C19A9}" type="presParOf" srcId="{1E28984B-BDAE-46C0-9C2B-9539997FB177}" destId="{1FF19924-615B-415E-BA1C-BE0A6AB21FEB}" srcOrd="0" destOrd="0" presId="urn:microsoft.com/office/officeart/2005/8/layout/matrix3"/>
    <dgm:cxn modelId="{E0B7F15B-C40C-424D-8272-E6BA4F961E03}" type="presParOf" srcId="{1E28984B-BDAE-46C0-9C2B-9539997FB177}" destId="{30EB8437-00DB-41BE-ABE3-823B373F6E0F}" srcOrd="1" destOrd="0" presId="urn:microsoft.com/office/officeart/2005/8/layout/matrix3"/>
    <dgm:cxn modelId="{2196CC7C-C1FC-48C6-8DB6-779C35476A7C}" type="presParOf" srcId="{1E28984B-BDAE-46C0-9C2B-9539997FB177}" destId="{6D57A60A-B093-4F6C-831F-C2F264299F4C}" srcOrd="2" destOrd="0" presId="urn:microsoft.com/office/officeart/2005/8/layout/matrix3"/>
    <dgm:cxn modelId="{F9D0B75F-D6AA-4DB3-92C6-F7176468DA3D}" type="presParOf" srcId="{1E28984B-BDAE-46C0-9C2B-9539997FB177}" destId="{9F656240-13D7-416D-893D-CC5ECF18D235}" srcOrd="3" destOrd="0" presId="urn:microsoft.com/office/officeart/2005/8/layout/matrix3"/>
    <dgm:cxn modelId="{0FD6EB3F-3AB3-4118-BC23-291A69774901}" type="presParOf" srcId="{1E28984B-BDAE-46C0-9C2B-9539997FB177}" destId="{CC631620-B6E2-4445-A502-F5B061A2A3C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19924-615B-415E-BA1C-BE0A6AB21FEB}">
      <dsp:nvSpPr>
        <dsp:cNvPr id="0" name=""/>
        <dsp:cNvSpPr/>
      </dsp:nvSpPr>
      <dsp:spPr>
        <a:xfrm>
          <a:off x="1354666" y="0"/>
          <a:ext cx="5418667" cy="541866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B8437-00DB-41BE-ABE3-823B373F6E0F}">
      <dsp:nvSpPr>
        <dsp:cNvPr id="0" name=""/>
        <dsp:cNvSpPr/>
      </dsp:nvSpPr>
      <dsp:spPr>
        <a:xfrm>
          <a:off x="1869439" y="51477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Introduction to DITA</a:t>
          </a:r>
          <a:endParaRPr lang="en-IN" sz="2600" kern="1200" dirty="0"/>
        </a:p>
      </dsp:txBody>
      <dsp:txXfrm>
        <a:off x="1972601" y="617935"/>
        <a:ext cx="1906956" cy="1906956"/>
      </dsp:txXfrm>
    </dsp:sp>
    <dsp:sp modelId="{6D57A60A-B093-4F6C-831F-C2F264299F4C}">
      <dsp:nvSpPr>
        <dsp:cNvPr id="0" name=""/>
        <dsp:cNvSpPr/>
      </dsp:nvSpPr>
      <dsp:spPr>
        <a:xfrm>
          <a:off x="4145280" y="51477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Topic</a:t>
          </a:r>
          <a:endParaRPr lang="en-IN" sz="2600" kern="1200" dirty="0"/>
        </a:p>
      </dsp:txBody>
      <dsp:txXfrm>
        <a:off x="4248442" y="617935"/>
        <a:ext cx="1906956" cy="1906956"/>
      </dsp:txXfrm>
    </dsp:sp>
    <dsp:sp modelId="{9F656240-13D7-416D-893D-CC5ECF18D235}">
      <dsp:nvSpPr>
        <dsp:cNvPr id="0" name=""/>
        <dsp:cNvSpPr/>
      </dsp:nvSpPr>
      <dsp:spPr>
        <a:xfrm>
          <a:off x="1869439" y="279061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Map</a:t>
          </a:r>
          <a:endParaRPr lang="en-IN" sz="2600" kern="1200" dirty="0"/>
        </a:p>
      </dsp:txBody>
      <dsp:txXfrm>
        <a:off x="1972601" y="2893775"/>
        <a:ext cx="1906956" cy="1906956"/>
      </dsp:txXfrm>
    </dsp:sp>
    <dsp:sp modelId="{CC631620-B6E2-4445-A502-F5B061A2A3CF}">
      <dsp:nvSpPr>
        <dsp:cNvPr id="0" name=""/>
        <dsp:cNvSpPr/>
      </dsp:nvSpPr>
      <dsp:spPr>
        <a:xfrm>
          <a:off x="4145280" y="279061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Prolog</a:t>
          </a:r>
          <a:endParaRPr lang="en-IN" sz="2600" kern="1200" dirty="0"/>
        </a:p>
      </dsp:txBody>
      <dsp:txXfrm>
        <a:off x="4248442" y="2893775"/>
        <a:ext cx="1906956" cy="1906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6F03-1401-42C2-91FF-7EF9574D7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568BD-9E1B-4F79-846F-BCB7B50C1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35854-E732-42E9-83AB-C46DAE4C2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E70B-DC21-425B-9E71-CC68A98581CB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749FF-1584-464C-80BF-4CCC2539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E13FB-767C-4596-B3CE-2DA0D454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A1EC-8F80-4953-8011-78FBD75D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14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B28C-9EF6-4CE2-94D8-E8A6F6E8F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BB185-0EFD-4A09-992E-58F352129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68D33-A295-4985-8BB9-C8BFEF43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E70B-DC21-425B-9E71-CC68A98581CB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B6279-6824-49FF-B464-1772E9DB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6A0F5-B745-4872-97BC-40603933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A1EC-8F80-4953-8011-78FBD75D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08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C7B5F-84B6-457E-AAA5-45A5D3C44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D2719-FCB4-41CC-AD66-F19FC4473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8628C-C62A-4582-A597-403AE980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E70B-DC21-425B-9E71-CC68A98581CB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62118-7148-4AB2-A7AC-96220C26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2F494-674A-4438-8C76-C5A42C9A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A1EC-8F80-4953-8011-78FBD75D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49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833E-770D-47F4-BE15-9DB90D9B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0F618-704F-4E78-A12D-47871AA6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16BEF-1914-4DBD-B921-0C76B31A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E70B-DC21-425B-9E71-CC68A98581CB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D2A6E-1C12-439F-A404-245CAC59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404D9-9269-44AC-AFD5-F20AAB9C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A1EC-8F80-4953-8011-78FBD75D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67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79DE-EB2E-4165-9369-07D6A790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19FE4-48DE-499D-AAB2-334EA2284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F4DC2-EFBA-4D46-9F8C-A96BAD0E9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E70B-DC21-425B-9E71-CC68A98581CB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74CF5-BCAB-4B0E-9B75-7C6B8B5A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179C4-954D-4CCF-8CFC-33B96C7E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A1EC-8F80-4953-8011-78FBD75D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15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1EB4-C109-474A-A46D-4B72A9C8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7153B-7BBF-4EB4-BAC1-0442BF7E8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6BD44-5272-4B10-9A68-65C0E2BF1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0F145-4787-4BC9-A0C4-4E233B6C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E70B-DC21-425B-9E71-CC68A98581CB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51D85-FDDB-41C5-B577-F76227739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35930-E3ED-4679-813C-3549AE4A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A1EC-8F80-4953-8011-78FBD75D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46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27ED-76A5-4140-9475-F0577DAFC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C895F-4029-415B-AD0C-D598F810F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20506-66D3-4BD9-BA2B-D0DE533F6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CFAF5-3E40-421D-AED2-A4508AFF5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13E40-FB1B-4FE5-8567-9930E1242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1855CB-2E54-4835-821F-ED28BC93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E70B-DC21-425B-9E71-CC68A98581CB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56D63-A189-4EF4-B079-4C5475D9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3641D0-1E32-4687-A480-50F4D70D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A1EC-8F80-4953-8011-78FBD75D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86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55F3-B1FD-404B-9012-5BFE309A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0120D-0A2D-45D7-B99A-5AF960C2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E70B-DC21-425B-9E71-CC68A98581CB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B0FEB-11CD-4457-9CB9-A92391BF1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D095C-CDF7-4243-BD82-1B785360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A1EC-8F80-4953-8011-78FBD75D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79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1F76-D317-4F94-A912-6B343AD3E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E70B-DC21-425B-9E71-CC68A98581CB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B409E-9AE0-43C2-B3BA-9159BC96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2203C-D901-42D8-BB2F-78391A96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A1EC-8F80-4953-8011-78FBD75D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63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80EE-3B0D-47AE-9220-B7087A001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9A607-2FF3-46BF-B726-A085D3D0F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F4732-A058-4299-8677-DB39ED440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EAA9E-469B-4348-B61E-56FC690E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E70B-DC21-425B-9E71-CC68A98581CB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593C0-3332-4B3A-92AA-BB32C9AAE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933D7-A040-496A-815D-5DAFB63C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A1EC-8F80-4953-8011-78FBD75D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51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06BD-351E-4FB8-A075-5CFA63C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5964ED-CC88-4C4D-AF73-1B9B5E10C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BD1FF-ADB6-4461-9D00-9693909C7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81E91-2E59-4DB2-B925-63C1FD95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E70B-DC21-425B-9E71-CC68A98581CB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85A83-2032-436C-9D21-83FCF7F7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E867B-CC69-4B91-9DE4-8384AD1E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A1EC-8F80-4953-8011-78FBD75D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61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60F707-CB03-4B98-A1F3-7D21248C0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D7351-DAF4-4D34-8674-3773D241E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F4E45-5D08-4365-9CB6-5C06DCC43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3E70B-DC21-425B-9E71-CC68A98581CB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31BE2-7E1F-4CB5-ABF3-0A87AA9CD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7A99D-FC63-43A4-91ED-E965577F2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DA1EC-8F80-4953-8011-78FBD75D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76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B680-687E-4C10-BF23-F98639ADA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09883-83AC-414E-9C5C-A691D609F1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0AF74AC-FEFC-46C8-8152-7104D35682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133061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3936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aashishmkerala@outlook.com</dc:creator>
  <cp:lastModifiedBy>aashishmkerala@outlook.com</cp:lastModifiedBy>
  <cp:revision>2</cp:revision>
  <dcterms:created xsi:type="dcterms:W3CDTF">2024-03-30T05:46:22Z</dcterms:created>
  <dcterms:modified xsi:type="dcterms:W3CDTF">2024-03-30T05:48:16Z</dcterms:modified>
</cp:coreProperties>
</file>