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9CF08-27C4-4EB3-8742-8E83982FCD7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15C9993-5686-4D03-A557-88789DBF6EBF}">
      <dgm:prSet phldrT="[Text]"/>
      <dgm:spPr/>
      <dgm:t>
        <a:bodyPr/>
        <a:lstStyle/>
        <a:p>
          <a:r>
            <a:rPr lang="en-US" dirty="0"/>
            <a:t>Introduction to DITA</a:t>
          </a:r>
          <a:endParaRPr lang="en-IN" dirty="0"/>
        </a:p>
      </dgm:t>
    </dgm:pt>
    <dgm:pt modelId="{FFE94DC3-5CD1-4A1C-B7E8-2116C3730A36}" type="parTrans" cxnId="{99034105-1B79-4E45-B675-352AC671C6FD}">
      <dgm:prSet/>
      <dgm:spPr/>
      <dgm:t>
        <a:bodyPr/>
        <a:lstStyle/>
        <a:p>
          <a:endParaRPr lang="en-IN"/>
        </a:p>
      </dgm:t>
    </dgm:pt>
    <dgm:pt modelId="{7C18B36C-F7E6-43CB-8C58-0551483D98D7}" type="sibTrans" cxnId="{99034105-1B79-4E45-B675-352AC671C6FD}">
      <dgm:prSet/>
      <dgm:spPr/>
      <dgm:t>
        <a:bodyPr/>
        <a:lstStyle/>
        <a:p>
          <a:endParaRPr lang="en-IN"/>
        </a:p>
      </dgm:t>
    </dgm:pt>
    <dgm:pt modelId="{7E50574E-A1BE-4E8A-943B-0A0D788AE245}">
      <dgm:prSet phldrT="[Text]"/>
      <dgm:spPr/>
      <dgm:t>
        <a:bodyPr/>
        <a:lstStyle/>
        <a:p>
          <a:r>
            <a:rPr lang="en-US" dirty="0"/>
            <a:t>Topic</a:t>
          </a:r>
          <a:endParaRPr lang="en-IN" dirty="0"/>
        </a:p>
      </dgm:t>
    </dgm:pt>
    <dgm:pt modelId="{5E08EE3C-F072-409C-929D-8E511ED10235}" type="parTrans" cxnId="{74183537-94F6-4675-A7AF-CDEB54D12D21}">
      <dgm:prSet/>
      <dgm:spPr/>
      <dgm:t>
        <a:bodyPr/>
        <a:lstStyle/>
        <a:p>
          <a:endParaRPr lang="en-IN"/>
        </a:p>
      </dgm:t>
    </dgm:pt>
    <dgm:pt modelId="{655840B6-752E-4866-B841-F6DFCB4A5977}" type="sibTrans" cxnId="{74183537-94F6-4675-A7AF-CDEB54D12D21}">
      <dgm:prSet/>
      <dgm:spPr/>
      <dgm:t>
        <a:bodyPr/>
        <a:lstStyle/>
        <a:p>
          <a:endParaRPr lang="en-IN"/>
        </a:p>
      </dgm:t>
    </dgm:pt>
    <dgm:pt modelId="{C4B422FA-6165-48ED-9A2B-0C8D1165D176}">
      <dgm:prSet phldrT="[Text]"/>
      <dgm:spPr/>
      <dgm:t>
        <a:bodyPr/>
        <a:lstStyle/>
        <a:p>
          <a:r>
            <a:rPr lang="en-US" dirty="0"/>
            <a:t>Map</a:t>
          </a:r>
          <a:endParaRPr lang="en-IN" dirty="0"/>
        </a:p>
      </dgm:t>
    </dgm:pt>
    <dgm:pt modelId="{1A3B1562-4335-4328-AAA3-7046739F1106}" type="parTrans" cxnId="{44FC668B-D78E-4D08-8678-109DC23F2FC5}">
      <dgm:prSet/>
      <dgm:spPr/>
      <dgm:t>
        <a:bodyPr/>
        <a:lstStyle/>
        <a:p>
          <a:endParaRPr lang="en-IN"/>
        </a:p>
      </dgm:t>
    </dgm:pt>
    <dgm:pt modelId="{F4CD03C1-97A6-4376-AB95-3BB26966AF32}" type="sibTrans" cxnId="{44FC668B-D78E-4D08-8678-109DC23F2FC5}">
      <dgm:prSet/>
      <dgm:spPr/>
      <dgm:t>
        <a:bodyPr/>
        <a:lstStyle/>
        <a:p>
          <a:endParaRPr lang="en-IN"/>
        </a:p>
      </dgm:t>
    </dgm:pt>
    <dgm:pt modelId="{F547532A-2DCE-4BB6-9A1F-B6A724D82E5A}">
      <dgm:prSet phldrT="[Text]"/>
      <dgm:spPr/>
      <dgm:t>
        <a:bodyPr/>
        <a:lstStyle/>
        <a:p>
          <a:r>
            <a:rPr lang="en-US" dirty="0"/>
            <a:t>Prolog</a:t>
          </a:r>
          <a:endParaRPr lang="en-IN" dirty="0"/>
        </a:p>
      </dgm:t>
    </dgm:pt>
    <dgm:pt modelId="{DB131F8F-027B-48B5-9F25-7C03137D5B52}" type="parTrans" cxnId="{1F998CCF-61BB-41C3-800B-E507CE925136}">
      <dgm:prSet/>
      <dgm:spPr/>
      <dgm:t>
        <a:bodyPr/>
        <a:lstStyle/>
        <a:p>
          <a:endParaRPr lang="en-IN"/>
        </a:p>
      </dgm:t>
    </dgm:pt>
    <dgm:pt modelId="{7FAD0FE0-9F58-4A35-84B1-E67E55DCC485}" type="sibTrans" cxnId="{1F998CCF-61BB-41C3-800B-E507CE925136}">
      <dgm:prSet/>
      <dgm:spPr/>
      <dgm:t>
        <a:bodyPr/>
        <a:lstStyle/>
        <a:p>
          <a:endParaRPr lang="en-IN"/>
        </a:p>
      </dgm:t>
    </dgm:pt>
    <dgm:pt modelId="{59BF8834-B01E-4491-8BCD-5EF8B3899FA4}">
      <dgm:prSet phldrT="[Text]" phldr="1"/>
      <dgm:spPr/>
      <dgm:t>
        <a:bodyPr/>
        <a:lstStyle/>
        <a:p>
          <a:endParaRPr lang="en-IN" dirty="0"/>
        </a:p>
      </dgm:t>
    </dgm:pt>
    <dgm:pt modelId="{9EF0F419-1961-4197-8DDA-CED41EF96F42}" type="parTrans" cxnId="{2AC576D9-8D70-4E69-A27C-4FDC787EC3D0}">
      <dgm:prSet/>
      <dgm:spPr/>
      <dgm:t>
        <a:bodyPr/>
        <a:lstStyle/>
        <a:p>
          <a:endParaRPr lang="en-IN"/>
        </a:p>
      </dgm:t>
    </dgm:pt>
    <dgm:pt modelId="{D276293D-6D76-4D0F-B20B-B0B1647B59EC}" type="sibTrans" cxnId="{2AC576D9-8D70-4E69-A27C-4FDC787EC3D0}">
      <dgm:prSet/>
      <dgm:spPr/>
      <dgm:t>
        <a:bodyPr/>
        <a:lstStyle/>
        <a:p>
          <a:endParaRPr lang="en-IN"/>
        </a:p>
      </dgm:t>
    </dgm:pt>
    <dgm:pt modelId="{CCC7AC7F-B3FD-43B1-9A32-A2EB7655EC8C}" type="pres">
      <dgm:prSet presAssocID="{7069CF08-27C4-4EB3-8742-8E83982FCD7E}" presName="diagram" presStyleCnt="0">
        <dgm:presLayoutVars>
          <dgm:dir/>
          <dgm:resizeHandles val="exact"/>
        </dgm:presLayoutVars>
      </dgm:prSet>
      <dgm:spPr/>
    </dgm:pt>
    <dgm:pt modelId="{094B3794-33E1-48A5-8BA7-176CBD1D1000}" type="pres">
      <dgm:prSet presAssocID="{F15C9993-5686-4D03-A557-88789DBF6EBF}" presName="node" presStyleLbl="node1" presStyleIdx="0" presStyleCnt="5">
        <dgm:presLayoutVars>
          <dgm:bulletEnabled val="1"/>
        </dgm:presLayoutVars>
      </dgm:prSet>
      <dgm:spPr/>
    </dgm:pt>
    <dgm:pt modelId="{55B1E9F1-4198-4713-B91B-0A9A4D0CDB3C}" type="pres">
      <dgm:prSet presAssocID="{7C18B36C-F7E6-43CB-8C58-0551483D98D7}" presName="sibTrans" presStyleCnt="0"/>
      <dgm:spPr/>
    </dgm:pt>
    <dgm:pt modelId="{583591F5-7ADE-42C9-9074-77F68476E5AC}" type="pres">
      <dgm:prSet presAssocID="{7E50574E-A1BE-4E8A-943B-0A0D788AE245}" presName="node" presStyleLbl="node1" presStyleIdx="1" presStyleCnt="5">
        <dgm:presLayoutVars>
          <dgm:bulletEnabled val="1"/>
        </dgm:presLayoutVars>
      </dgm:prSet>
      <dgm:spPr/>
    </dgm:pt>
    <dgm:pt modelId="{22AC200F-C5E4-46AC-83BA-C68785D0EED7}" type="pres">
      <dgm:prSet presAssocID="{655840B6-752E-4866-B841-F6DFCB4A5977}" presName="sibTrans" presStyleCnt="0"/>
      <dgm:spPr/>
    </dgm:pt>
    <dgm:pt modelId="{CC927F42-3E0B-46F1-AF8C-AC92F0DAEABC}" type="pres">
      <dgm:prSet presAssocID="{C4B422FA-6165-48ED-9A2B-0C8D1165D176}" presName="node" presStyleLbl="node1" presStyleIdx="2" presStyleCnt="5">
        <dgm:presLayoutVars>
          <dgm:bulletEnabled val="1"/>
        </dgm:presLayoutVars>
      </dgm:prSet>
      <dgm:spPr/>
    </dgm:pt>
    <dgm:pt modelId="{63E950FC-5AC7-44BE-B808-80F12DBD7325}" type="pres">
      <dgm:prSet presAssocID="{F4CD03C1-97A6-4376-AB95-3BB26966AF32}" presName="sibTrans" presStyleCnt="0"/>
      <dgm:spPr/>
    </dgm:pt>
    <dgm:pt modelId="{F98C6F46-815F-4BBA-8448-A7C6EF26A6BE}" type="pres">
      <dgm:prSet presAssocID="{F547532A-2DCE-4BB6-9A1F-B6A724D82E5A}" presName="node" presStyleLbl="node1" presStyleIdx="3" presStyleCnt="5">
        <dgm:presLayoutVars>
          <dgm:bulletEnabled val="1"/>
        </dgm:presLayoutVars>
      </dgm:prSet>
      <dgm:spPr/>
    </dgm:pt>
    <dgm:pt modelId="{F1EBB361-51B6-48D9-9039-1254836A0A58}" type="pres">
      <dgm:prSet presAssocID="{7FAD0FE0-9F58-4A35-84B1-E67E55DCC485}" presName="sibTrans" presStyleCnt="0"/>
      <dgm:spPr/>
    </dgm:pt>
    <dgm:pt modelId="{F93849A6-87CF-409C-966D-E3D3DF2A3DBC}" type="pres">
      <dgm:prSet presAssocID="{59BF8834-B01E-4491-8BCD-5EF8B3899FA4}" presName="node" presStyleLbl="node1" presStyleIdx="4" presStyleCnt="5">
        <dgm:presLayoutVars>
          <dgm:bulletEnabled val="1"/>
        </dgm:presLayoutVars>
      </dgm:prSet>
      <dgm:spPr/>
    </dgm:pt>
  </dgm:ptLst>
  <dgm:cxnLst>
    <dgm:cxn modelId="{99034105-1B79-4E45-B675-352AC671C6FD}" srcId="{7069CF08-27C4-4EB3-8742-8E83982FCD7E}" destId="{F15C9993-5686-4D03-A557-88789DBF6EBF}" srcOrd="0" destOrd="0" parTransId="{FFE94DC3-5CD1-4A1C-B7E8-2116C3730A36}" sibTransId="{7C18B36C-F7E6-43CB-8C58-0551483D98D7}"/>
    <dgm:cxn modelId="{74183537-94F6-4675-A7AF-CDEB54D12D21}" srcId="{7069CF08-27C4-4EB3-8742-8E83982FCD7E}" destId="{7E50574E-A1BE-4E8A-943B-0A0D788AE245}" srcOrd="1" destOrd="0" parTransId="{5E08EE3C-F072-409C-929D-8E511ED10235}" sibTransId="{655840B6-752E-4866-B841-F6DFCB4A5977}"/>
    <dgm:cxn modelId="{03A0043A-6374-4D79-B496-4FBF12F0A0DE}" type="presOf" srcId="{7E50574E-A1BE-4E8A-943B-0A0D788AE245}" destId="{583591F5-7ADE-42C9-9074-77F68476E5AC}" srcOrd="0" destOrd="0" presId="urn:microsoft.com/office/officeart/2005/8/layout/default"/>
    <dgm:cxn modelId="{7FF05651-48D1-459F-AF7A-D996C25C05BB}" type="presOf" srcId="{7069CF08-27C4-4EB3-8742-8E83982FCD7E}" destId="{CCC7AC7F-B3FD-43B1-9A32-A2EB7655EC8C}" srcOrd="0" destOrd="0" presId="urn:microsoft.com/office/officeart/2005/8/layout/default"/>
    <dgm:cxn modelId="{44FC668B-D78E-4D08-8678-109DC23F2FC5}" srcId="{7069CF08-27C4-4EB3-8742-8E83982FCD7E}" destId="{C4B422FA-6165-48ED-9A2B-0C8D1165D176}" srcOrd="2" destOrd="0" parTransId="{1A3B1562-4335-4328-AAA3-7046739F1106}" sibTransId="{F4CD03C1-97A6-4376-AB95-3BB26966AF32}"/>
    <dgm:cxn modelId="{32D3FC8C-A005-43D9-9F9B-1F56484E495C}" type="presOf" srcId="{59BF8834-B01E-4491-8BCD-5EF8B3899FA4}" destId="{F93849A6-87CF-409C-966D-E3D3DF2A3DBC}" srcOrd="0" destOrd="0" presId="urn:microsoft.com/office/officeart/2005/8/layout/default"/>
    <dgm:cxn modelId="{78C1CCA2-722D-4491-8BE1-21ECA9AFE601}" type="presOf" srcId="{F15C9993-5686-4D03-A557-88789DBF6EBF}" destId="{094B3794-33E1-48A5-8BA7-176CBD1D1000}" srcOrd="0" destOrd="0" presId="urn:microsoft.com/office/officeart/2005/8/layout/default"/>
    <dgm:cxn modelId="{64DA9DC6-B0DA-42C5-AE07-217C660749AE}" type="presOf" srcId="{F547532A-2DCE-4BB6-9A1F-B6A724D82E5A}" destId="{F98C6F46-815F-4BBA-8448-A7C6EF26A6BE}" srcOrd="0" destOrd="0" presId="urn:microsoft.com/office/officeart/2005/8/layout/default"/>
    <dgm:cxn modelId="{1F998CCF-61BB-41C3-800B-E507CE925136}" srcId="{7069CF08-27C4-4EB3-8742-8E83982FCD7E}" destId="{F547532A-2DCE-4BB6-9A1F-B6A724D82E5A}" srcOrd="3" destOrd="0" parTransId="{DB131F8F-027B-48B5-9F25-7C03137D5B52}" sibTransId="{7FAD0FE0-9F58-4A35-84B1-E67E55DCC485}"/>
    <dgm:cxn modelId="{2AC576D9-8D70-4E69-A27C-4FDC787EC3D0}" srcId="{7069CF08-27C4-4EB3-8742-8E83982FCD7E}" destId="{59BF8834-B01E-4491-8BCD-5EF8B3899FA4}" srcOrd="4" destOrd="0" parTransId="{9EF0F419-1961-4197-8DDA-CED41EF96F42}" sibTransId="{D276293D-6D76-4D0F-B20B-B0B1647B59EC}"/>
    <dgm:cxn modelId="{27C8F1E2-E331-414E-AF54-A7C9C218C24A}" type="presOf" srcId="{C4B422FA-6165-48ED-9A2B-0C8D1165D176}" destId="{CC927F42-3E0B-46F1-AF8C-AC92F0DAEABC}" srcOrd="0" destOrd="0" presId="urn:microsoft.com/office/officeart/2005/8/layout/default"/>
    <dgm:cxn modelId="{7B964D2F-A707-43F4-A6E0-397C77551DFC}" type="presParOf" srcId="{CCC7AC7F-B3FD-43B1-9A32-A2EB7655EC8C}" destId="{094B3794-33E1-48A5-8BA7-176CBD1D1000}" srcOrd="0" destOrd="0" presId="urn:microsoft.com/office/officeart/2005/8/layout/default"/>
    <dgm:cxn modelId="{E805FE51-CCC8-45FD-9D0A-2BEB2C0ABE0B}" type="presParOf" srcId="{CCC7AC7F-B3FD-43B1-9A32-A2EB7655EC8C}" destId="{55B1E9F1-4198-4713-B91B-0A9A4D0CDB3C}" srcOrd="1" destOrd="0" presId="urn:microsoft.com/office/officeart/2005/8/layout/default"/>
    <dgm:cxn modelId="{E73884E8-A0A7-4AFB-8231-9B3CD0D98844}" type="presParOf" srcId="{CCC7AC7F-B3FD-43B1-9A32-A2EB7655EC8C}" destId="{583591F5-7ADE-42C9-9074-77F68476E5AC}" srcOrd="2" destOrd="0" presId="urn:microsoft.com/office/officeart/2005/8/layout/default"/>
    <dgm:cxn modelId="{FD854E54-4DDC-4AB9-8B5A-F55E7E300920}" type="presParOf" srcId="{CCC7AC7F-B3FD-43B1-9A32-A2EB7655EC8C}" destId="{22AC200F-C5E4-46AC-83BA-C68785D0EED7}" srcOrd="3" destOrd="0" presId="urn:microsoft.com/office/officeart/2005/8/layout/default"/>
    <dgm:cxn modelId="{4353FE9B-6EDD-43A2-A844-D8093F384A3E}" type="presParOf" srcId="{CCC7AC7F-B3FD-43B1-9A32-A2EB7655EC8C}" destId="{CC927F42-3E0B-46F1-AF8C-AC92F0DAEABC}" srcOrd="4" destOrd="0" presId="urn:microsoft.com/office/officeart/2005/8/layout/default"/>
    <dgm:cxn modelId="{C7695995-0759-4236-A8D6-8ED493A01E04}" type="presParOf" srcId="{CCC7AC7F-B3FD-43B1-9A32-A2EB7655EC8C}" destId="{63E950FC-5AC7-44BE-B808-80F12DBD7325}" srcOrd="5" destOrd="0" presId="urn:microsoft.com/office/officeart/2005/8/layout/default"/>
    <dgm:cxn modelId="{EAF4CDE9-9BF4-4349-8230-E76A41C723EC}" type="presParOf" srcId="{CCC7AC7F-B3FD-43B1-9A32-A2EB7655EC8C}" destId="{F98C6F46-815F-4BBA-8448-A7C6EF26A6BE}" srcOrd="6" destOrd="0" presId="urn:microsoft.com/office/officeart/2005/8/layout/default"/>
    <dgm:cxn modelId="{FEAEFC0F-6E8D-4B8A-BB06-C670E970CC75}" type="presParOf" srcId="{CCC7AC7F-B3FD-43B1-9A32-A2EB7655EC8C}" destId="{F1EBB361-51B6-48D9-9039-1254836A0A58}" srcOrd="7" destOrd="0" presId="urn:microsoft.com/office/officeart/2005/8/layout/default"/>
    <dgm:cxn modelId="{3EEC6555-8F69-406D-8B4C-AE7EE20DFB55}" type="presParOf" srcId="{CCC7AC7F-B3FD-43B1-9A32-A2EB7655EC8C}" destId="{F93849A6-87CF-409C-966D-E3D3DF2A3DB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B3794-33E1-48A5-8BA7-176CBD1D1000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Introduction to DITA</a:t>
          </a:r>
          <a:endParaRPr lang="en-IN" sz="3700" kern="1200" dirty="0"/>
        </a:p>
      </dsp:txBody>
      <dsp:txXfrm>
        <a:off x="1221978" y="2645"/>
        <a:ext cx="2706687" cy="1624012"/>
      </dsp:txXfrm>
    </dsp:sp>
    <dsp:sp modelId="{583591F5-7ADE-42C9-9074-77F68476E5AC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Topic</a:t>
          </a:r>
          <a:endParaRPr lang="en-IN" sz="3700" kern="1200" dirty="0"/>
        </a:p>
      </dsp:txBody>
      <dsp:txXfrm>
        <a:off x="4199334" y="2645"/>
        <a:ext cx="2706687" cy="1624012"/>
      </dsp:txXfrm>
    </dsp:sp>
    <dsp:sp modelId="{CC927F42-3E0B-46F1-AF8C-AC92F0DAEABC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Map</a:t>
          </a:r>
          <a:endParaRPr lang="en-IN" sz="3700" kern="1200" dirty="0"/>
        </a:p>
      </dsp:txBody>
      <dsp:txXfrm>
        <a:off x="1221978" y="1897327"/>
        <a:ext cx="2706687" cy="1624012"/>
      </dsp:txXfrm>
    </dsp:sp>
    <dsp:sp modelId="{F98C6F46-815F-4BBA-8448-A7C6EF26A6BE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Prolog</a:t>
          </a:r>
          <a:endParaRPr lang="en-IN" sz="3700" kern="1200" dirty="0"/>
        </a:p>
      </dsp:txBody>
      <dsp:txXfrm>
        <a:off x="4199334" y="1897327"/>
        <a:ext cx="2706687" cy="1624012"/>
      </dsp:txXfrm>
    </dsp:sp>
    <dsp:sp modelId="{F93849A6-87CF-409C-966D-E3D3DF2A3DBC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700" kern="1200"/>
        </a:p>
      </dsp:txBody>
      <dsp:txXfrm>
        <a:off x="2710656" y="3792008"/>
        <a:ext cx="2706687" cy="162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6F03-1401-42C2-91FF-7EF9574D7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568BD-9E1B-4F79-846F-BCB7B50C1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5854-E732-42E9-83AB-C46DAE4C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49FF-1584-464C-80BF-4CCC2539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E13FB-767C-4596-B3CE-2DA0D454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4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B28C-9EF6-4CE2-94D8-E8A6F6E8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BB185-0EFD-4A09-992E-58F352129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68D33-A295-4985-8BB9-C8BFEF43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B6279-6824-49FF-B464-1772E9DB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A0F5-B745-4872-97BC-40603933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08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C7B5F-84B6-457E-AAA5-45A5D3C44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D2719-FCB4-41CC-AD66-F19FC4473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628C-C62A-4582-A597-403AE980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62118-7148-4AB2-A7AC-96220C26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F494-674A-4438-8C76-C5A42C9A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49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833E-770D-47F4-BE15-9DB90D9B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F618-704F-4E78-A12D-47871AA6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6BEF-1914-4DBD-B921-0C76B31A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2A6E-1C12-439F-A404-245CAC59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404D9-9269-44AC-AFD5-F20AAB9C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67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79DE-EB2E-4165-9369-07D6A790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19FE4-48DE-499D-AAB2-334EA228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F4DC2-EFBA-4D46-9F8C-A96BAD0E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74CF5-BCAB-4B0E-9B75-7C6B8B5A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179C4-954D-4CCF-8CFC-33B96C7E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15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1EB4-C109-474A-A46D-4B72A9C8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153B-7BBF-4EB4-BAC1-0442BF7E8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BD44-5272-4B10-9A68-65C0E2BF1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0F145-4787-4BC9-A0C4-4E233B6C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51D85-FDDB-41C5-B577-F7622773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35930-E3ED-4679-813C-3549AE4A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46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27ED-76A5-4140-9475-F0577DAF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C895F-4029-415B-AD0C-D598F810F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0506-66D3-4BD9-BA2B-D0DE533F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CFAF5-3E40-421D-AED2-A4508AFF5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13E40-FB1B-4FE5-8567-9930E1242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855CB-2E54-4835-821F-ED28BC93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56D63-A189-4EF4-B079-4C5475D9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641D0-1E32-4687-A480-50F4D70D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6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55F3-B1FD-404B-9012-5BFE309A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0120D-0A2D-45D7-B99A-5AF960C2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B0FEB-11CD-4457-9CB9-A92391BF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D095C-CDF7-4243-BD82-1B785360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79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1F76-D317-4F94-A912-6B343AD3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409E-9AE0-43C2-B3BA-9159BC96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2203C-D901-42D8-BB2F-78391A96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3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80EE-3B0D-47AE-9220-B7087A001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A607-2FF3-46BF-B726-A085D3D0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F4732-A058-4299-8677-DB39ED440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EAA9E-469B-4348-B61E-56FC690E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593C0-3332-4B3A-92AA-BB32C9AA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933D7-A040-496A-815D-5DAFB63C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51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06BD-351E-4FB8-A075-5CFA63C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964ED-CC88-4C4D-AF73-1B9B5E10C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D1FF-ADB6-4461-9D00-9693909C7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81E91-2E59-4DB2-B925-63C1FD95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85A83-2032-436C-9D21-83FCF7F7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E867B-CC69-4B91-9DE4-8384AD1E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1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0F707-CB03-4B98-A1F3-7D21248C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D7351-DAF4-4D34-8674-3773D241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F4E45-5D08-4365-9CB6-5C06DCC43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E70B-DC21-425B-9E71-CC68A98581CB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31BE2-7E1F-4CB5-ABF3-0A87AA9CD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A99D-FC63-43A4-91ED-E965577F2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A1EC-8F80-4953-8011-78FBD75D9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7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B680-687E-4C10-BF23-F98639ADA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09883-83AC-414E-9C5C-A691D609F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94AC24-6DBA-46AF-98CE-5966ED2EF0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4641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93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aashishmkerala@outlook.com</dc:creator>
  <cp:lastModifiedBy>aashishmkerala@outlook.com</cp:lastModifiedBy>
  <cp:revision>1</cp:revision>
  <dcterms:created xsi:type="dcterms:W3CDTF">2024-03-30T05:46:22Z</dcterms:created>
  <dcterms:modified xsi:type="dcterms:W3CDTF">2024-03-30T05:46:40Z</dcterms:modified>
</cp:coreProperties>
</file>