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3/27/2024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3/27/2024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3/27/2024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3/27/2024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3/27/2024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3/27/2024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3/27/2024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3/27/2024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3/27/2024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b="1" dirty="0" sz="4000" lang="en-US" smtClean="0">
                <a:solidFill>
                  <a:schemeClr val="accent1"/>
                </a:solidFill>
                <a:latin typeface="Arial" panose="020B0604020202020204" pitchFamily="34" charset="0"/>
                <a:cs typeface="Arial" panose="020B0604020202020204" pitchFamily="34" charset="0"/>
              </a:rPr>
              <a:t>KEYLOGGER </a:t>
            </a:r>
            <a:endParaRPr b="1" dirty="0" sz="40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769441"/>
          </a:xfrm>
          <a:prstGeom prst="rect"/>
          <a:noFill/>
        </p:spPr>
        <p:txBody>
          <a:bodyPr anchor="t" bIns="45720" lIns="91440" rIns="91440" rtlCol="0" tIns="45720" wrap="square">
            <a:spAutoFit/>
          </a:bodyPr>
          <a:p>
            <a:pPr algn="ctr"/>
            <a:r>
              <a:rPr b="1" dirty="0" sz="4400" lang="en-US" smtClean="0">
                <a:solidFill>
                  <a:schemeClr val="accent1">
                    <a:lumMod val="75000"/>
                  </a:schemeClr>
                </a:solidFill>
                <a:latin typeface="Arial"/>
                <a:cs typeface="Arial"/>
              </a:rPr>
              <a:t>CAPSTONE </a:t>
            </a:r>
            <a:r>
              <a:rPr b="1" dirty="0" sz="44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smtClean="0">
                <a:solidFill>
                  <a:schemeClr val="accent1">
                    <a:lumMod val="75000"/>
                  </a:schemeClr>
                </a:solidFill>
                <a:latin typeface="Arial" pitchFamily="34" charset="0"/>
                <a:cs typeface="Arial" pitchFamily="34" charset="0"/>
              </a:rPr>
              <a:t>PRESENTED BY:</a:t>
            </a:r>
            <a:endParaRPr b="1" dirty="0" sz="2000" lang="en-US">
              <a:solidFill>
                <a:schemeClr val="accent1">
                  <a:lumMod val="75000"/>
                </a:schemeClr>
              </a:solidFill>
              <a:latin typeface="Arial" pitchFamily="34" charset="0"/>
              <a:cs typeface="Arial" pitchFamily="34" charset="0"/>
            </a:endParaRPr>
          </a:p>
          <a:p>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R</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K</a:t>
            </a:r>
            <a:r>
              <a:rPr b="1" dirty="0" sz="2000" lang="en-US" smtClean="0">
                <a:solidFill>
                  <a:schemeClr val="accent1">
                    <a:lumMod val="75000"/>
                  </a:schemeClr>
                </a:solidFill>
                <a:latin typeface="Arial"/>
                <a:cs typeface="Arial"/>
              </a:rPr>
              <a:t>U</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R</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V</a:t>
            </a:r>
            <a:endParaRPr altLang="en-US" lang="zh-CN"/>
          </a:p>
          <a:p>
            <a:r>
              <a:rPr b="1" dirty="0" sz="2000" lang="en-US">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             J.K.K.MUNIRAJAH COLLEGE OF TECHNOLOGY</a:t>
            </a:r>
          </a:p>
          <a:p>
            <a:r>
              <a:rPr b="1" dirty="0" sz="2000" lang="en-US">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                 B.TECH – INFORMATION TECHNOLOGY</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Tamilselvan M</cp:lastModifiedBy>
  <dcterms:created xsi:type="dcterms:W3CDTF">2021-05-26T05:50:10Z</dcterms:created>
  <dcterms:modified xsi:type="dcterms:W3CDTF">2024-04-10T04:11:31Z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5b98f4d0093242bfb428fcaf8640d6a8</vt:lpwstr>
  </property>
</Properties>
</file>