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3" r:id="rId1"/>
  </p:sldMasterIdLst>
  <p:sldIdLst>
    <p:sldId id="263" r:id="rId2"/>
    <p:sldId id="256" r:id="rId3"/>
    <p:sldId id="257" r:id="rId4"/>
    <p:sldId id="258" r:id="rId5"/>
    <p:sldId id="259" r:id="rId6"/>
    <p:sldId id="262" r:id="rId7"/>
    <p:sldId id="260" r:id="rId8"/>
    <p:sldId id="261" r:id="rId9"/>
    <p:sldId id="264" r:id="rId10"/>
  </p:sldIdLst>
  <p:sldSz cx="19748500" cy="13030200"/>
  <p:notesSz cx="19748500" cy="1303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B886E-5F27-44AD-911F-5200570BA765}" v="13" dt="2022-11-26T08:42:12.54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28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2138"/>
            <a:ext cx="19748500" cy="35380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850" y="3426470"/>
            <a:ext cx="15798800" cy="3467682"/>
          </a:xfrm>
        </p:spPr>
        <p:txBody>
          <a:bodyPr anchor="b">
            <a:normAutofit/>
          </a:bodyPr>
          <a:lstStyle>
            <a:lvl1pPr algn="l">
              <a:defRPr sz="1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850" y="6901182"/>
            <a:ext cx="15798800" cy="1303020"/>
          </a:xfrm>
        </p:spPr>
        <p:txBody>
          <a:bodyPr>
            <a:normAutofit/>
          </a:bodyPr>
          <a:lstStyle>
            <a:lvl1pPr marL="0" indent="0" algn="l">
              <a:buNone/>
              <a:defRPr sz="3800"/>
            </a:lvl1pPr>
            <a:lvl2pPr marL="868680" indent="0" algn="ctr">
              <a:buNone/>
              <a:defRPr sz="3800"/>
            </a:lvl2pPr>
            <a:lvl3pPr marL="1737360" indent="0" algn="ctr">
              <a:buNone/>
              <a:defRPr sz="3420"/>
            </a:lvl3pPr>
            <a:lvl4pPr marL="2606040" indent="0" algn="ctr">
              <a:buNone/>
              <a:defRPr sz="3040"/>
            </a:lvl4pPr>
            <a:lvl5pPr marL="3474720" indent="0" algn="ctr">
              <a:buNone/>
              <a:defRPr sz="3040"/>
            </a:lvl5pPr>
            <a:lvl6pPr marL="4343400" indent="0" algn="ctr">
              <a:buNone/>
              <a:defRPr sz="3040"/>
            </a:lvl6pPr>
            <a:lvl7pPr marL="5212080" indent="0" algn="ctr">
              <a:buNone/>
              <a:defRPr sz="3040"/>
            </a:lvl7pPr>
            <a:lvl8pPr marL="6080760" indent="0" algn="ctr">
              <a:buNone/>
              <a:defRPr sz="3040"/>
            </a:lvl8pPr>
            <a:lvl9pPr marL="6949440" indent="0" algn="ctr">
              <a:buNone/>
              <a:defRPr sz="3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11841" y="8215306"/>
            <a:ext cx="4961808" cy="69373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850" y="8215308"/>
            <a:ext cx="10540762" cy="693738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83381" y="2718648"/>
            <a:ext cx="4690269" cy="69373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89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642" y="8924987"/>
            <a:ext cx="17183791" cy="1556775"/>
          </a:xfrm>
        </p:spPr>
        <p:txBody>
          <a:bodyPr anchor="b"/>
          <a:lstStyle>
            <a:lvl1pPr algn="l"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3642" y="1856366"/>
            <a:ext cx="17170353" cy="6473247"/>
          </a:xfrm>
        </p:spPr>
        <p:txBody>
          <a:bodyPr anchor="t"/>
          <a:lstStyle>
            <a:lvl1pPr marL="0" indent="0">
              <a:buNone/>
              <a:defRPr sz="6080"/>
            </a:lvl1pPr>
            <a:lvl2pPr marL="868680" indent="0">
              <a:buNone/>
              <a:defRPr sz="5320"/>
            </a:lvl2pPr>
            <a:lvl3pPr marL="1737360" indent="0">
              <a:buNone/>
              <a:defRPr sz="4560"/>
            </a:lvl3pPr>
            <a:lvl4pPr marL="2606040" indent="0">
              <a:buNone/>
              <a:defRPr sz="3800"/>
            </a:lvl4pPr>
            <a:lvl5pPr marL="3474720" indent="0">
              <a:buNone/>
              <a:defRPr sz="3800"/>
            </a:lvl5pPr>
            <a:lvl6pPr marL="4343400" indent="0">
              <a:buNone/>
              <a:defRPr sz="3800"/>
            </a:lvl6pPr>
            <a:lvl7pPr marL="5212080" indent="0">
              <a:buNone/>
              <a:defRPr sz="3800"/>
            </a:lvl7pPr>
            <a:lvl8pPr marL="6080760" indent="0">
              <a:buNone/>
              <a:defRPr sz="3800"/>
            </a:lvl8pPr>
            <a:lvl9pPr marL="6949440" indent="0">
              <a:buNone/>
              <a:defRPr sz="3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3653" y="10481760"/>
            <a:ext cx="17181195" cy="1419156"/>
          </a:xfrm>
        </p:spPr>
        <p:txBody>
          <a:bodyPr/>
          <a:lstStyle>
            <a:lvl1pPr marL="0" indent="0" algn="l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18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2138"/>
            <a:ext cx="19748500" cy="35380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653" y="1431714"/>
            <a:ext cx="17181195" cy="5324687"/>
          </a:xfrm>
        </p:spPr>
        <p:txBody>
          <a:bodyPr anchor="ctr"/>
          <a:lstStyle>
            <a:lvl1pPr algn="l"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138" y="6933355"/>
            <a:ext cx="16786225" cy="2528619"/>
          </a:xfrm>
        </p:spPr>
        <p:txBody>
          <a:bodyPr anchor="ctr"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012755" y="723903"/>
            <a:ext cx="4714954" cy="693738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83653" y="723903"/>
            <a:ext cx="10432875" cy="69373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023937" y="723903"/>
            <a:ext cx="1440911" cy="69373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24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2138"/>
            <a:ext cx="19748500" cy="35380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425" y="1431714"/>
            <a:ext cx="16443369" cy="5236845"/>
          </a:xfrm>
        </p:spPr>
        <p:txBody>
          <a:bodyPr anchor="ctr"/>
          <a:lstStyle>
            <a:lvl1pPr algn="l"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111990" y="6668560"/>
            <a:ext cx="15538234" cy="844442"/>
          </a:xfrm>
        </p:spPr>
        <p:txBody>
          <a:bodyPr anchor="t">
            <a:normAutofit/>
          </a:bodyPr>
          <a:lstStyle>
            <a:lvl1pPr marL="0" indent="0">
              <a:buNone/>
              <a:defRPr sz="266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137" y="7931735"/>
            <a:ext cx="16799944" cy="1560404"/>
          </a:xfrm>
        </p:spPr>
        <p:txBody>
          <a:bodyPr anchor="ctr">
            <a:normAutofit/>
          </a:bodyPr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012755" y="723903"/>
            <a:ext cx="4714954" cy="693738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83653" y="720933"/>
            <a:ext cx="10432875" cy="69373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023937" y="723903"/>
            <a:ext cx="1440911" cy="69373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99885" y="1534668"/>
            <a:ext cx="987425" cy="1111074"/>
          </a:xfrm>
          <a:prstGeom prst="rect">
            <a:avLst/>
          </a:prstGeom>
        </p:spPr>
        <p:txBody>
          <a:bodyPr vert="horz" lIns="173736" tIns="86868" rIns="173736" bIns="868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5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94680" y="5740527"/>
            <a:ext cx="987425" cy="1111074"/>
          </a:xfrm>
          <a:prstGeom prst="rect">
            <a:avLst/>
          </a:prstGeom>
        </p:spPr>
        <p:txBody>
          <a:bodyPr vert="horz" lIns="173736" tIns="86868" rIns="173736" bIns="868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5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9265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2138"/>
            <a:ext cx="19748500" cy="35380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138" y="2136935"/>
            <a:ext cx="16791369" cy="4772487"/>
          </a:xfrm>
        </p:spPr>
        <p:txBody>
          <a:bodyPr anchor="b"/>
          <a:lstStyle>
            <a:lvl1pPr algn="l"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120" y="6931801"/>
            <a:ext cx="16788834" cy="1899782"/>
          </a:xfrm>
        </p:spPr>
        <p:txBody>
          <a:bodyPr anchor="t"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012755" y="719880"/>
            <a:ext cx="4714954" cy="693738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83653" y="719880"/>
            <a:ext cx="10432875" cy="69373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023937" y="723903"/>
            <a:ext cx="1440911" cy="69373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645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690272" y="1447801"/>
            <a:ext cx="13774577" cy="2477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83655" y="4183952"/>
            <a:ext cx="5529580" cy="1172908"/>
          </a:xfrm>
        </p:spPr>
        <p:txBody>
          <a:bodyPr anchor="b">
            <a:noAutofit/>
          </a:bodyPr>
          <a:lstStyle>
            <a:lvl1pPr marL="0" indent="0">
              <a:buNone/>
              <a:defRPr sz="4560" b="0">
                <a:solidFill>
                  <a:schemeClr val="tx1"/>
                </a:solidFill>
              </a:defRPr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83652" y="5518673"/>
            <a:ext cx="5529580" cy="6382250"/>
          </a:xfrm>
        </p:spPr>
        <p:txBody>
          <a:bodyPr anchor="t">
            <a:normAutofit/>
          </a:bodyPr>
          <a:lstStyle>
            <a:lvl1pPr marL="0" indent="0">
              <a:buNone/>
              <a:defRPr sz="2660"/>
            </a:lvl1pPr>
            <a:lvl2pPr marL="868680" indent="0">
              <a:buNone/>
              <a:defRPr sz="2280"/>
            </a:lvl2pPr>
            <a:lvl3pPr marL="1737360" indent="0">
              <a:buNone/>
              <a:defRPr sz="1900"/>
            </a:lvl3pPr>
            <a:lvl4pPr marL="2606040" indent="0">
              <a:buNone/>
              <a:defRPr sz="1710"/>
            </a:lvl4pPr>
            <a:lvl5pPr marL="3474720" indent="0">
              <a:buNone/>
              <a:defRPr sz="1710"/>
            </a:lvl5pPr>
            <a:lvl6pPr marL="4343400" indent="0">
              <a:buNone/>
              <a:defRPr sz="1710"/>
            </a:lvl6pPr>
            <a:lvl7pPr marL="5212080" indent="0">
              <a:buNone/>
              <a:defRPr sz="1710"/>
            </a:lvl7pPr>
            <a:lvl8pPr marL="6080760" indent="0">
              <a:buNone/>
              <a:defRPr sz="1710"/>
            </a:lvl8pPr>
            <a:lvl9pPr marL="6949440" indent="0">
              <a:buNone/>
              <a:defRPr sz="17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31915" y="4182533"/>
            <a:ext cx="5529580" cy="1190415"/>
          </a:xfrm>
        </p:spPr>
        <p:txBody>
          <a:bodyPr anchor="b">
            <a:noAutofit/>
          </a:bodyPr>
          <a:lstStyle>
            <a:lvl1pPr marL="0" indent="0">
              <a:buNone/>
              <a:defRPr sz="4560" b="0">
                <a:solidFill>
                  <a:schemeClr val="tx1"/>
                </a:solidFill>
              </a:defRPr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128770" y="5517729"/>
            <a:ext cx="5529580" cy="6383187"/>
          </a:xfrm>
        </p:spPr>
        <p:txBody>
          <a:bodyPr anchor="t">
            <a:normAutofit/>
          </a:bodyPr>
          <a:lstStyle>
            <a:lvl1pPr marL="0" indent="0">
              <a:buNone/>
              <a:defRPr sz="2660"/>
            </a:lvl1pPr>
            <a:lvl2pPr marL="868680" indent="0">
              <a:buNone/>
              <a:defRPr sz="2280"/>
            </a:lvl2pPr>
            <a:lvl3pPr marL="1737360" indent="0">
              <a:buNone/>
              <a:defRPr sz="1900"/>
            </a:lvl3pPr>
            <a:lvl4pPr marL="2606040" indent="0">
              <a:buNone/>
              <a:defRPr sz="1710"/>
            </a:lvl4pPr>
            <a:lvl5pPr marL="3474720" indent="0">
              <a:buNone/>
              <a:defRPr sz="1710"/>
            </a:lvl5pPr>
            <a:lvl6pPr marL="4343400" indent="0">
              <a:buNone/>
              <a:defRPr sz="1710"/>
            </a:lvl6pPr>
            <a:lvl7pPr marL="5212080" indent="0">
              <a:buNone/>
              <a:defRPr sz="1710"/>
            </a:lvl7pPr>
            <a:lvl8pPr marL="6080760" indent="0">
              <a:buNone/>
              <a:defRPr sz="1710"/>
            </a:lvl8pPr>
            <a:lvl9pPr marL="6949440" indent="0">
              <a:buNone/>
              <a:defRPr sz="17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935265" y="4166445"/>
            <a:ext cx="5529580" cy="1190415"/>
          </a:xfrm>
        </p:spPr>
        <p:txBody>
          <a:bodyPr anchor="b">
            <a:noAutofit/>
          </a:bodyPr>
          <a:lstStyle>
            <a:lvl1pPr marL="0" indent="0">
              <a:buNone/>
              <a:defRPr sz="4560" b="0">
                <a:solidFill>
                  <a:schemeClr val="tx1"/>
                </a:solidFill>
              </a:defRPr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935268" y="5518673"/>
            <a:ext cx="5529580" cy="6382250"/>
          </a:xfrm>
        </p:spPr>
        <p:txBody>
          <a:bodyPr anchor="t">
            <a:normAutofit/>
          </a:bodyPr>
          <a:lstStyle>
            <a:lvl1pPr marL="0" indent="0">
              <a:buNone/>
              <a:defRPr sz="2660"/>
            </a:lvl1pPr>
            <a:lvl2pPr marL="868680" indent="0">
              <a:buNone/>
              <a:defRPr sz="2280"/>
            </a:lvl2pPr>
            <a:lvl3pPr marL="1737360" indent="0">
              <a:buNone/>
              <a:defRPr sz="1900"/>
            </a:lvl3pPr>
            <a:lvl4pPr marL="2606040" indent="0">
              <a:buNone/>
              <a:defRPr sz="1710"/>
            </a:lvl4pPr>
            <a:lvl5pPr marL="3474720" indent="0">
              <a:buNone/>
              <a:defRPr sz="1710"/>
            </a:lvl5pPr>
            <a:lvl6pPr marL="4343400" indent="0">
              <a:buNone/>
              <a:defRPr sz="1710"/>
            </a:lvl6pPr>
            <a:lvl7pPr marL="5212080" indent="0">
              <a:buNone/>
              <a:defRPr sz="1710"/>
            </a:lvl7pPr>
            <a:lvl8pPr marL="6080760" indent="0">
              <a:buNone/>
              <a:defRPr sz="1710"/>
            </a:lvl8pPr>
            <a:lvl9pPr marL="6949440" indent="0">
              <a:buNone/>
              <a:defRPr sz="17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714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690273" y="1447800"/>
            <a:ext cx="13783313" cy="24612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283652" y="7815347"/>
            <a:ext cx="5529580" cy="1297254"/>
          </a:xfrm>
        </p:spPr>
        <p:txBody>
          <a:bodyPr anchor="b">
            <a:noAutofit/>
          </a:bodyPr>
          <a:lstStyle>
            <a:lvl1pPr marL="0" indent="0">
              <a:buNone/>
              <a:defRPr sz="4560" b="0">
                <a:solidFill>
                  <a:schemeClr val="tx1"/>
                </a:solidFill>
              </a:defRPr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283652" y="4430268"/>
            <a:ext cx="5529580" cy="286387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040"/>
            </a:lvl1pPr>
            <a:lvl2pPr marL="868680" indent="0">
              <a:buNone/>
              <a:defRPr sz="3040"/>
            </a:lvl2pPr>
            <a:lvl3pPr marL="1737360" indent="0">
              <a:buNone/>
              <a:defRPr sz="3040"/>
            </a:lvl3pPr>
            <a:lvl4pPr marL="2606040" indent="0">
              <a:buNone/>
              <a:defRPr sz="3040"/>
            </a:lvl4pPr>
            <a:lvl5pPr marL="3474720" indent="0">
              <a:buNone/>
              <a:defRPr sz="3040"/>
            </a:lvl5pPr>
            <a:lvl6pPr marL="4343400" indent="0">
              <a:buNone/>
              <a:defRPr sz="3040"/>
            </a:lvl6pPr>
            <a:lvl7pPr marL="5212080" indent="0">
              <a:buNone/>
              <a:defRPr sz="3040"/>
            </a:lvl7pPr>
            <a:lvl8pPr marL="6080760" indent="0">
              <a:buNone/>
              <a:defRPr sz="3040"/>
            </a:lvl8pPr>
            <a:lvl9pPr marL="6949440" indent="0">
              <a:buNone/>
              <a:defRPr sz="30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283652" y="9112597"/>
            <a:ext cx="5529580" cy="2788320"/>
          </a:xfrm>
        </p:spPr>
        <p:txBody>
          <a:bodyPr anchor="t">
            <a:normAutofit/>
          </a:bodyPr>
          <a:lstStyle>
            <a:lvl1pPr marL="0" indent="0">
              <a:buNone/>
              <a:defRPr sz="2660"/>
            </a:lvl1pPr>
            <a:lvl2pPr marL="868680" indent="0">
              <a:buNone/>
              <a:defRPr sz="2280"/>
            </a:lvl2pPr>
            <a:lvl3pPr marL="1737360" indent="0">
              <a:buNone/>
              <a:defRPr sz="1900"/>
            </a:lvl3pPr>
            <a:lvl4pPr marL="2606040" indent="0">
              <a:buNone/>
              <a:defRPr sz="1710"/>
            </a:lvl4pPr>
            <a:lvl5pPr marL="3474720" indent="0">
              <a:buNone/>
              <a:defRPr sz="1710"/>
            </a:lvl5pPr>
            <a:lvl6pPr marL="4343400" indent="0">
              <a:buNone/>
              <a:defRPr sz="1710"/>
            </a:lvl6pPr>
            <a:lvl7pPr marL="5212080" indent="0">
              <a:buNone/>
              <a:defRPr sz="1710"/>
            </a:lvl7pPr>
            <a:lvl8pPr marL="6080760" indent="0">
              <a:buNone/>
              <a:defRPr sz="1710"/>
            </a:lvl8pPr>
            <a:lvl9pPr marL="6949440" indent="0">
              <a:buNone/>
              <a:defRPr sz="17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9531" y="7815347"/>
            <a:ext cx="5529580" cy="1297254"/>
          </a:xfrm>
        </p:spPr>
        <p:txBody>
          <a:bodyPr anchor="b">
            <a:noAutofit/>
          </a:bodyPr>
          <a:lstStyle>
            <a:lvl1pPr marL="0" indent="0">
              <a:buNone/>
              <a:defRPr sz="4560" b="0">
                <a:solidFill>
                  <a:schemeClr val="tx1"/>
                </a:solidFill>
              </a:defRPr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109529" y="4430268"/>
            <a:ext cx="5529580" cy="2868738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040"/>
            </a:lvl1pPr>
            <a:lvl2pPr marL="868680" indent="0">
              <a:buNone/>
              <a:defRPr sz="3040"/>
            </a:lvl2pPr>
            <a:lvl3pPr marL="1737360" indent="0">
              <a:buNone/>
              <a:defRPr sz="3040"/>
            </a:lvl3pPr>
            <a:lvl4pPr marL="2606040" indent="0">
              <a:buNone/>
              <a:defRPr sz="3040"/>
            </a:lvl4pPr>
            <a:lvl5pPr marL="3474720" indent="0">
              <a:buNone/>
              <a:defRPr sz="3040"/>
            </a:lvl5pPr>
            <a:lvl6pPr marL="4343400" indent="0">
              <a:buNone/>
              <a:defRPr sz="3040"/>
            </a:lvl6pPr>
            <a:lvl7pPr marL="5212080" indent="0">
              <a:buNone/>
              <a:defRPr sz="3040"/>
            </a:lvl7pPr>
            <a:lvl8pPr marL="6080760" indent="0">
              <a:buNone/>
              <a:defRPr sz="3040"/>
            </a:lvl8pPr>
            <a:lvl9pPr marL="6949440" indent="0">
              <a:buNone/>
              <a:defRPr sz="30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107339" y="9112595"/>
            <a:ext cx="5529580" cy="2788320"/>
          </a:xfrm>
        </p:spPr>
        <p:txBody>
          <a:bodyPr anchor="t">
            <a:normAutofit/>
          </a:bodyPr>
          <a:lstStyle>
            <a:lvl1pPr marL="0" indent="0">
              <a:buNone/>
              <a:defRPr sz="2660"/>
            </a:lvl1pPr>
            <a:lvl2pPr marL="868680" indent="0">
              <a:buNone/>
              <a:defRPr sz="2280"/>
            </a:lvl2pPr>
            <a:lvl3pPr marL="1737360" indent="0">
              <a:buNone/>
              <a:defRPr sz="1900"/>
            </a:lvl3pPr>
            <a:lvl4pPr marL="2606040" indent="0">
              <a:buNone/>
              <a:defRPr sz="1710"/>
            </a:lvl4pPr>
            <a:lvl5pPr marL="3474720" indent="0">
              <a:buNone/>
              <a:defRPr sz="1710"/>
            </a:lvl5pPr>
            <a:lvl6pPr marL="4343400" indent="0">
              <a:buNone/>
              <a:defRPr sz="1710"/>
            </a:lvl6pPr>
            <a:lvl7pPr marL="5212080" indent="0">
              <a:buNone/>
              <a:defRPr sz="1710"/>
            </a:lvl7pPr>
            <a:lvl8pPr marL="6080760" indent="0">
              <a:buNone/>
              <a:defRPr sz="1710"/>
            </a:lvl8pPr>
            <a:lvl9pPr marL="6949440" indent="0">
              <a:buNone/>
              <a:defRPr sz="17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944004" y="7815347"/>
            <a:ext cx="5529580" cy="1297254"/>
          </a:xfrm>
        </p:spPr>
        <p:txBody>
          <a:bodyPr anchor="b">
            <a:noAutofit/>
          </a:bodyPr>
          <a:lstStyle>
            <a:lvl1pPr marL="0" indent="0">
              <a:buNone/>
              <a:defRPr sz="4560" b="0">
                <a:solidFill>
                  <a:schemeClr val="tx1"/>
                </a:solidFill>
              </a:defRPr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944001" y="4430271"/>
            <a:ext cx="5529580" cy="286694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040"/>
            </a:lvl1pPr>
            <a:lvl2pPr marL="868680" indent="0">
              <a:buNone/>
              <a:defRPr sz="3040"/>
            </a:lvl2pPr>
            <a:lvl3pPr marL="1737360" indent="0">
              <a:buNone/>
              <a:defRPr sz="3040"/>
            </a:lvl3pPr>
            <a:lvl4pPr marL="2606040" indent="0">
              <a:buNone/>
              <a:defRPr sz="3040"/>
            </a:lvl4pPr>
            <a:lvl5pPr marL="3474720" indent="0">
              <a:buNone/>
              <a:defRPr sz="3040"/>
            </a:lvl5pPr>
            <a:lvl6pPr marL="4343400" indent="0">
              <a:buNone/>
              <a:defRPr sz="3040"/>
            </a:lvl6pPr>
            <a:lvl7pPr marL="5212080" indent="0">
              <a:buNone/>
              <a:defRPr sz="3040"/>
            </a:lvl7pPr>
            <a:lvl8pPr marL="6080760" indent="0">
              <a:buNone/>
              <a:defRPr sz="3040"/>
            </a:lvl8pPr>
            <a:lvl9pPr marL="6949440" indent="0">
              <a:buNone/>
              <a:defRPr sz="30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943803" y="9112591"/>
            <a:ext cx="5529580" cy="2788320"/>
          </a:xfrm>
        </p:spPr>
        <p:txBody>
          <a:bodyPr anchor="t">
            <a:normAutofit/>
          </a:bodyPr>
          <a:lstStyle>
            <a:lvl1pPr marL="0" indent="0">
              <a:buNone/>
              <a:defRPr sz="2660"/>
            </a:lvl1pPr>
            <a:lvl2pPr marL="868680" indent="0">
              <a:buNone/>
              <a:defRPr sz="2280"/>
            </a:lvl2pPr>
            <a:lvl3pPr marL="1737360" indent="0">
              <a:buNone/>
              <a:defRPr sz="1900"/>
            </a:lvl3pPr>
            <a:lvl4pPr marL="2606040" indent="0">
              <a:buNone/>
              <a:defRPr sz="1710"/>
            </a:lvl4pPr>
            <a:lvl5pPr marL="3474720" indent="0">
              <a:buNone/>
              <a:defRPr sz="1710"/>
            </a:lvl5pPr>
            <a:lvl6pPr marL="4343400" indent="0">
              <a:buNone/>
              <a:defRPr sz="1710"/>
            </a:lvl6pPr>
            <a:lvl7pPr marL="5212080" indent="0">
              <a:buNone/>
              <a:defRPr sz="1710"/>
            </a:lvl7pPr>
            <a:lvl8pPr marL="6080760" indent="0">
              <a:buNone/>
              <a:defRPr sz="1710"/>
            </a:lvl8pPr>
            <a:lvl9pPr marL="6949440" indent="0">
              <a:buNone/>
              <a:defRPr sz="17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10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3653" y="4169664"/>
            <a:ext cx="17181195" cy="77312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057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2138"/>
            <a:ext cx="19748500" cy="353806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32288" y="1419648"/>
            <a:ext cx="3332559" cy="807248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3653" y="1417639"/>
            <a:ext cx="13558812" cy="80744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12755" y="723903"/>
            <a:ext cx="4714954" cy="693738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3653" y="723903"/>
            <a:ext cx="10432875" cy="693738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023937" y="723903"/>
            <a:ext cx="1440911" cy="69373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430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81137" y="3897630"/>
            <a:ext cx="16786226" cy="2640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962275" y="7040880"/>
            <a:ext cx="13823950" cy="314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072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36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2138"/>
            <a:ext cx="19748500" cy="35380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653" y="1431715"/>
            <a:ext cx="17181195" cy="5323677"/>
          </a:xfrm>
        </p:spPr>
        <p:txBody>
          <a:bodyPr anchor="b">
            <a:normAutofit/>
          </a:bodyPr>
          <a:lstStyle>
            <a:lvl1pPr algn="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654" y="6919279"/>
            <a:ext cx="17181197" cy="2572855"/>
          </a:xfrm>
        </p:spPr>
        <p:txBody>
          <a:bodyPr>
            <a:normAutofit/>
          </a:bodyPr>
          <a:lstStyle>
            <a:lvl1pPr marL="0" indent="0" algn="r">
              <a:buNone/>
              <a:defRPr sz="4180">
                <a:solidFill>
                  <a:schemeClr val="tx1">
                    <a:tint val="75000"/>
                  </a:schemeClr>
                </a:solidFill>
              </a:defRPr>
            </a:lvl1pPr>
            <a:lvl2pPr marL="8686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2pPr>
            <a:lvl3pPr marL="1737360" indent="0">
              <a:buNone/>
              <a:defRPr sz="3420">
                <a:solidFill>
                  <a:schemeClr val="tx1">
                    <a:tint val="75000"/>
                  </a:schemeClr>
                </a:solidFill>
              </a:defRPr>
            </a:lvl3pPr>
            <a:lvl4pPr marL="26060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4pPr>
            <a:lvl5pPr marL="347472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5pPr>
            <a:lvl6pPr marL="434340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6pPr>
            <a:lvl7pPr marL="521208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7pPr>
            <a:lvl8pPr marL="608076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8pPr>
            <a:lvl9pPr marL="69494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12755" y="723903"/>
            <a:ext cx="4714954" cy="693738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3653" y="723903"/>
            <a:ext cx="10432875" cy="693738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023938" y="723903"/>
            <a:ext cx="1440908" cy="69373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08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654" y="4169664"/>
            <a:ext cx="8445764" cy="7731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5644" y="4169664"/>
            <a:ext cx="8439201" cy="7731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19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269" y="1447800"/>
            <a:ext cx="13774579" cy="24612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3736" y="4149224"/>
            <a:ext cx="7955680" cy="1565433"/>
          </a:xfrm>
        </p:spPr>
        <p:txBody>
          <a:bodyPr anchor="b">
            <a:normAutofit/>
          </a:bodyPr>
          <a:lstStyle>
            <a:lvl1pPr marL="0" indent="0">
              <a:buNone/>
              <a:defRPr sz="5320" b="0">
                <a:solidFill>
                  <a:schemeClr val="tx1"/>
                </a:solidFill>
              </a:defRPr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652" y="5952068"/>
            <a:ext cx="8445764" cy="5948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15727" y="4149224"/>
            <a:ext cx="7949119" cy="1565433"/>
          </a:xfrm>
        </p:spPr>
        <p:txBody>
          <a:bodyPr anchor="b">
            <a:normAutofit/>
          </a:bodyPr>
          <a:lstStyle>
            <a:lvl1pPr marL="0" indent="0">
              <a:buNone/>
              <a:defRPr sz="5320" b="0">
                <a:solidFill>
                  <a:schemeClr val="tx1"/>
                </a:solidFill>
              </a:defRPr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5643" y="5952068"/>
            <a:ext cx="8439203" cy="5948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55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00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26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652" y="2895600"/>
            <a:ext cx="6665119" cy="3040380"/>
          </a:xfrm>
        </p:spPr>
        <p:txBody>
          <a:bodyPr anchor="b"/>
          <a:lstStyle>
            <a:lvl1pPr algn="l"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3113" y="1418844"/>
            <a:ext cx="10071735" cy="1048207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3652" y="5935980"/>
            <a:ext cx="6665119" cy="5964936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70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652" y="2895600"/>
            <a:ext cx="8802445" cy="3040380"/>
          </a:xfrm>
        </p:spPr>
        <p:txBody>
          <a:bodyPr anchor="b"/>
          <a:lstStyle>
            <a:lvl1pPr algn="l"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534097" y="1427360"/>
            <a:ext cx="7935325" cy="10473556"/>
          </a:xfrm>
        </p:spPr>
        <p:txBody>
          <a:bodyPr anchor="t"/>
          <a:lstStyle>
            <a:lvl1pPr marL="0" indent="0">
              <a:buNone/>
              <a:defRPr sz="6080"/>
            </a:lvl1pPr>
            <a:lvl2pPr marL="868680" indent="0">
              <a:buNone/>
              <a:defRPr sz="5320"/>
            </a:lvl2pPr>
            <a:lvl3pPr marL="1737360" indent="0">
              <a:buNone/>
              <a:defRPr sz="4560"/>
            </a:lvl3pPr>
            <a:lvl4pPr marL="2606040" indent="0">
              <a:buNone/>
              <a:defRPr sz="3800"/>
            </a:lvl4pPr>
            <a:lvl5pPr marL="3474720" indent="0">
              <a:buNone/>
              <a:defRPr sz="3800"/>
            </a:lvl5pPr>
            <a:lvl6pPr marL="4343400" indent="0">
              <a:buNone/>
              <a:defRPr sz="3800"/>
            </a:lvl6pPr>
            <a:lvl7pPr marL="5212080" indent="0">
              <a:buNone/>
              <a:defRPr sz="3800"/>
            </a:lvl7pPr>
            <a:lvl8pPr marL="6080760" indent="0">
              <a:buNone/>
              <a:defRPr sz="3800"/>
            </a:lvl8pPr>
            <a:lvl9pPr marL="6949440" indent="0">
              <a:buNone/>
              <a:defRPr sz="3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3652" y="5935980"/>
            <a:ext cx="8802445" cy="5964936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40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748500" cy="20540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0269" y="1452309"/>
            <a:ext cx="13774579" cy="245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653" y="4169664"/>
            <a:ext cx="17181195" cy="773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48636" y="12077068"/>
            <a:ext cx="4616212" cy="693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3652" y="12076108"/>
            <a:ext cx="12268756" cy="693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94234" y="723903"/>
            <a:ext cx="4270613" cy="693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932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</p:sldLayoutIdLst>
  <p:txStyles>
    <p:titleStyle>
      <a:lvl1pPr algn="r" defTabSz="1737360" rtl="0" eaLnBrk="1" latinLnBrk="0" hangingPunct="1">
        <a:lnSpc>
          <a:spcPct val="90000"/>
        </a:lnSpc>
        <a:spcBef>
          <a:spcPct val="0"/>
        </a:spcBef>
        <a:buNone/>
        <a:defRPr sz="7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340" indent="-434340" algn="l" defTabSz="173736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4180" kern="1200">
          <a:solidFill>
            <a:schemeClr val="tx1"/>
          </a:solidFill>
          <a:latin typeface="+mn-lt"/>
          <a:ea typeface="+mn-ea"/>
          <a:cs typeface="+mn-cs"/>
        </a:defRPr>
      </a:lvl1pPr>
      <a:lvl2pPr marL="13030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21717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3pPr>
      <a:lvl4pPr marL="30403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4pPr>
      <a:lvl5pPr marL="390906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5pPr>
      <a:lvl6pPr marL="477774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6pPr>
      <a:lvl7pPr marL="56464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7pPr>
      <a:lvl8pPr marL="65151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8pPr>
      <a:lvl9pPr marL="73837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2pPr>
      <a:lvl3pPr marL="17373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3pPr>
      <a:lvl4pPr marL="26060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4pPr>
      <a:lvl5pPr marL="347472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5pPr>
      <a:lvl6pPr marL="434340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6pPr>
      <a:lvl7pPr marL="52120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7pPr>
      <a:lvl8pPr marL="60807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8pPr>
      <a:lvl9pPr marL="69494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rankumarD10/React-Repository.git" TargetMode="External"/><Relationship Id="rId2" Type="http://schemas.openxmlformats.org/officeDocument/2006/relationships/hyperlink" Target="https://www.figma.com/file/twwbCqY7MMVM0cE7dgvoj2/HealthTracker?node-id=0%3A1&amp;t=RyXt78PY1zPzEZxN-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B8B5-1082-2E99-F722-3A6C30CA4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850" y="7150429"/>
            <a:ext cx="8178736" cy="1169551"/>
          </a:xfrm>
        </p:spPr>
        <p:txBody>
          <a:bodyPr/>
          <a:lstStyle/>
          <a:p>
            <a:r>
              <a:rPr lang="en-IN" u="sng" dirty="0">
                <a:latin typeface="Berlin Sans FB" panose="020E0602020502020306" pitchFamily="34" charset="0"/>
              </a:rPr>
              <a:t>HEALTH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587B9-0563-DFC7-6F43-591ABA1A742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006850" y="8506043"/>
            <a:ext cx="13823950" cy="4459169"/>
          </a:xfrm>
        </p:spPr>
        <p:txBody>
          <a:bodyPr/>
          <a:lstStyle/>
          <a:p>
            <a:pPr marL="0" indent="0" algn="r">
              <a:buNone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-BY</a:t>
            </a:r>
          </a:p>
          <a:p>
            <a:pPr marL="0" indent="0" algn="r">
              <a:buNone/>
            </a:pPr>
            <a:r>
              <a:rPr lang="en-IN" sz="2400" dirty="0" err="1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Sharankumar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D – 727821TUIT136</a:t>
            </a:r>
          </a:p>
          <a:p>
            <a:pPr marL="0" indent="0" algn="r">
              <a:buNone/>
            </a:pPr>
            <a:r>
              <a:rPr lang="en-IN" sz="2400" dirty="0" err="1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Rasiga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S – 727821TUIT124</a:t>
            </a:r>
          </a:p>
          <a:p>
            <a:pPr marL="0" indent="0" algn="r">
              <a:buNone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Selva </a:t>
            </a:r>
            <a:r>
              <a:rPr lang="en-IN" sz="2400" dirty="0" err="1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Kirubha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P S – 727821TUIT133</a:t>
            </a:r>
          </a:p>
          <a:p>
            <a:pPr marL="0" indent="0" algn="r">
              <a:buNone/>
            </a:pPr>
            <a:r>
              <a:rPr lang="en-IN" sz="2400" dirty="0" err="1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Shamiksha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S L – 727821TUIT134</a:t>
            </a:r>
          </a:p>
          <a:p>
            <a:pPr marL="0" indent="0" algn="r">
              <a:buNone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Vasanth Kumar R – 727821TUIT151</a:t>
            </a:r>
          </a:p>
          <a:p>
            <a:pPr marL="0" indent="0" algn="r">
              <a:buNone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Natarajan S – 727821TUIT162</a:t>
            </a:r>
          </a:p>
          <a:p>
            <a:endParaRPr lang="en-IN" sz="2400" dirty="0">
              <a:solidFill>
                <a:schemeClr val="tx2">
                  <a:lumMod val="75000"/>
                </a:schemeClr>
              </a:solidFill>
              <a:highlight>
                <a:srgbClr val="000080"/>
              </a:highlight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F6D66-2AF8-52D0-2D8B-DE53A23D7BEF}"/>
              </a:ext>
            </a:extLst>
          </p:cNvPr>
          <p:cNvSpPr txBox="1"/>
          <p:nvPr/>
        </p:nvSpPr>
        <p:spPr>
          <a:xfrm>
            <a:off x="969963" y="94869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u="sng" dirty="0">
                <a:latin typeface="+mj-lt"/>
              </a:rPr>
              <a:t>THE CHOSEN COINS</a:t>
            </a:r>
          </a:p>
        </p:txBody>
      </p:sp>
    </p:spTree>
    <p:extLst>
      <p:ext uri="{BB962C8B-B14F-4D97-AF65-F5344CB8AC3E}">
        <p14:creationId xmlns:p14="http://schemas.microsoft.com/office/powerpoint/2010/main" val="259608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9657060" cy="12573000"/>
            <a:chOff x="0" y="0"/>
            <a:chExt cx="19657060" cy="12573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656911" cy="12573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492924" y="6464299"/>
              <a:ext cx="4496435" cy="1625600"/>
            </a:xfrm>
            <a:custGeom>
              <a:avLst/>
              <a:gdLst/>
              <a:ahLst/>
              <a:cxnLst/>
              <a:rect l="l" t="t" r="r" b="b"/>
              <a:pathLst>
                <a:path w="4496434" h="1625600">
                  <a:moveTo>
                    <a:pt x="4495863" y="1612912"/>
                  </a:moveTo>
                  <a:lnTo>
                    <a:pt x="4495838" y="1600212"/>
                  </a:lnTo>
                  <a:lnTo>
                    <a:pt x="25438" y="1612658"/>
                  </a:lnTo>
                  <a:lnTo>
                    <a:pt x="25463" y="1625358"/>
                  </a:lnTo>
                  <a:lnTo>
                    <a:pt x="4495863" y="1612912"/>
                  </a:lnTo>
                  <a:close/>
                </a:path>
                <a:path w="4496434" h="1625600">
                  <a:moveTo>
                    <a:pt x="4495876" y="12700"/>
                  </a:moveTo>
                  <a:lnTo>
                    <a:pt x="4495800" y="0"/>
                  </a:lnTo>
                  <a:lnTo>
                    <a:pt x="0" y="25412"/>
                  </a:lnTo>
                  <a:lnTo>
                    <a:pt x="76" y="38112"/>
                  </a:lnTo>
                  <a:lnTo>
                    <a:pt x="4495876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39200" y="8293100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393700" y="0"/>
                  </a:moveTo>
                  <a:lnTo>
                    <a:pt x="381000" y="0"/>
                  </a:lnTo>
                  <a:lnTo>
                    <a:pt x="381000" y="12700"/>
                  </a:lnTo>
                  <a:lnTo>
                    <a:pt x="381000" y="25400"/>
                  </a:lnTo>
                  <a:lnTo>
                    <a:pt x="381000" y="355600"/>
                  </a:lnTo>
                  <a:lnTo>
                    <a:pt x="381000" y="368300"/>
                  </a:lnTo>
                  <a:lnTo>
                    <a:pt x="12700" y="368300"/>
                  </a:lnTo>
                  <a:lnTo>
                    <a:pt x="12700" y="3556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381000" y="12700"/>
                  </a:lnTo>
                  <a:lnTo>
                    <a:pt x="3810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355600"/>
                  </a:lnTo>
                  <a:lnTo>
                    <a:pt x="0" y="381000"/>
                  </a:lnTo>
                  <a:lnTo>
                    <a:pt x="12700" y="381000"/>
                  </a:lnTo>
                  <a:lnTo>
                    <a:pt x="381000" y="381000"/>
                  </a:lnTo>
                  <a:lnTo>
                    <a:pt x="393700" y="381000"/>
                  </a:lnTo>
                  <a:lnTo>
                    <a:pt x="393700" y="355600"/>
                  </a:lnTo>
                  <a:lnTo>
                    <a:pt x="393700" y="25400"/>
                  </a:lnTo>
                  <a:lnTo>
                    <a:pt x="393700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51900" y="8305800"/>
              <a:ext cx="368300" cy="355600"/>
            </a:xfrm>
            <a:custGeom>
              <a:avLst/>
              <a:gdLst/>
              <a:ahLst/>
              <a:cxnLst/>
              <a:rect l="l" t="t" r="r" b="b"/>
              <a:pathLst>
                <a:path w="368300" h="355600">
                  <a:moveTo>
                    <a:pt x="368300" y="0"/>
                  </a:moveTo>
                  <a:lnTo>
                    <a:pt x="0" y="0"/>
                  </a:lnTo>
                  <a:lnTo>
                    <a:pt x="0" y="355600"/>
                  </a:lnTo>
                  <a:lnTo>
                    <a:pt x="368300" y="355600"/>
                  </a:lnTo>
                  <a:lnTo>
                    <a:pt x="368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77735" y="8462818"/>
              <a:ext cx="1378671" cy="1500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39200" y="9588500"/>
              <a:ext cx="2247900" cy="698500"/>
            </a:xfrm>
            <a:custGeom>
              <a:avLst/>
              <a:gdLst/>
              <a:ahLst/>
              <a:cxnLst/>
              <a:rect l="l" t="t" r="r" b="b"/>
              <a:pathLst>
                <a:path w="2247900" h="698500">
                  <a:moveTo>
                    <a:pt x="2247900" y="0"/>
                  </a:moveTo>
                  <a:lnTo>
                    <a:pt x="2235200" y="0"/>
                  </a:lnTo>
                  <a:lnTo>
                    <a:pt x="2235200" y="12700"/>
                  </a:lnTo>
                  <a:lnTo>
                    <a:pt x="2235200" y="25400"/>
                  </a:lnTo>
                  <a:lnTo>
                    <a:pt x="2235200" y="673100"/>
                  </a:lnTo>
                  <a:lnTo>
                    <a:pt x="2235200" y="685800"/>
                  </a:lnTo>
                  <a:lnTo>
                    <a:pt x="12700" y="685800"/>
                  </a:lnTo>
                  <a:lnTo>
                    <a:pt x="12700" y="6731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2235200" y="12700"/>
                  </a:lnTo>
                  <a:lnTo>
                    <a:pt x="22352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673100"/>
                  </a:lnTo>
                  <a:lnTo>
                    <a:pt x="0" y="698500"/>
                  </a:lnTo>
                  <a:lnTo>
                    <a:pt x="12700" y="698500"/>
                  </a:lnTo>
                  <a:lnTo>
                    <a:pt x="2235200" y="698500"/>
                  </a:lnTo>
                  <a:lnTo>
                    <a:pt x="2247900" y="698500"/>
                  </a:lnTo>
                  <a:lnTo>
                    <a:pt x="2247900" y="673100"/>
                  </a:lnTo>
                  <a:lnTo>
                    <a:pt x="2247900" y="25400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51900" y="9601200"/>
              <a:ext cx="2222500" cy="673100"/>
            </a:xfrm>
            <a:custGeom>
              <a:avLst/>
              <a:gdLst/>
              <a:ahLst/>
              <a:cxnLst/>
              <a:rect l="l" t="t" r="r" b="b"/>
              <a:pathLst>
                <a:path w="2222500" h="673100">
                  <a:moveTo>
                    <a:pt x="2222500" y="0"/>
                  </a:moveTo>
                  <a:lnTo>
                    <a:pt x="0" y="0"/>
                  </a:lnTo>
                  <a:lnTo>
                    <a:pt x="0" y="673100"/>
                  </a:lnTo>
                  <a:lnTo>
                    <a:pt x="2222500" y="673100"/>
                  </a:lnTo>
                  <a:lnTo>
                    <a:pt x="2222500" y="0"/>
                  </a:lnTo>
                  <a:close/>
                </a:path>
              </a:pathLst>
            </a:custGeom>
            <a:solidFill>
              <a:srgbClr val="394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1843" y="9817100"/>
              <a:ext cx="825500" cy="294640"/>
            </a:xfrm>
            <a:custGeom>
              <a:avLst/>
              <a:gdLst/>
              <a:ahLst/>
              <a:cxnLst/>
              <a:rect l="l" t="t" r="r" b="b"/>
              <a:pathLst>
                <a:path w="825500" h="294640">
                  <a:moveTo>
                    <a:pt x="26843" y="6927"/>
                  </a:moveTo>
                  <a:lnTo>
                    <a:pt x="0" y="6927"/>
                  </a:lnTo>
                  <a:lnTo>
                    <a:pt x="0" y="228600"/>
                  </a:lnTo>
                  <a:lnTo>
                    <a:pt x="129886" y="228600"/>
                  </a:lnTo>
                  <a:lnTo>
                    <a:pt x="129886" y="204787"/>
                  </a:lnTo>
                  <a:lnTo>
                    <a:pt x="26843" y="204787"/>
                  </a:lnTo>
                  <a:lnTo>
                    <a:pt x="26843" y="6927"/>
                  </a:lnTo>
                  <a:close/>
                </a:path>
                <a:path w="825500" h="294640">
                  <a:moveTo>
                    <a:pt x="235527" y="60180"/>
                  </a:moveTo>
                  <a:lnTo>
                    <a:pt x="196020" y="70896"/>
                  </a:lnTo>
                  <a:lnTo>
                    <a:pt x="169609" y="100986"/>
                  </a:lnTo>
                  <a:lnTo>
                    <a:pt x="160193" y="146338"/>
                  </a:lnTo>
                  <a:lnTo>
                    <a:pt x="160781" y="158813"/>
                  </a:lnTo>
                  <a:lnTo>
                    <a:pt x="174832" y="200464"/>
                  </a:lnTo>
                  <a:lnTo>
                    <a:pt x="204861" y="226036"/>
                  </a:lnTo>
                  <a:lnTo>
                    <a:pt x="235527" y="232063"/>
                  </a:lnTo>
                  <a:lnTo>
                    <a:pt x="246432" y="231393"/>
                  </a:lnTo>
                  <a:lnTo>
                    <a:pt x="282949" y="215455"/>
                  </a:lnTo>
                  <a:lnTo>
                    <a:pt x="289392" y="209117"/>
                  </a:lnTo>
                  <a:lnTo>
                    <a:pt x="235527" y="209117"/>
                  </a:lnTo>
                  <a:lnTo>
                    <a:pt x="227355" y="208569"/>
                  </a:lnTo>
                  <a:lnTo>
                    <a:pt x="194051" y="184093"/>
                  </a:lnTo>
                  <a:lnTo>
                    <a:pt x="185737" y="146338"/>
                  </a:lnTo>
                  <a:lnTo>
                    <a:pt x="186068" y="138146"/>
                  </a:lnTo>
                  <a:lnTo>
                    <a:pt x="202223" y="96785"/>
                  </a:lnTo>
                  <a:lnTo>
                    <a:pt x="235527" y="83127"/>
                  </a:lnTo>
                  <a:lnTo>
                    <a:pt x="289367" y="83127"/>
                  </a:lnTo>
                  <a:lnTo>
                    <a:pt x="282949" y="76795"/>
                  </a:lnTo>
                  <a:lnTo>
                    <a:pt x="274926" y="70896"/>
                  </a:lnTo>
                  <a:lnTo>
                    <a:pt x="266131" y="66208"/>
                  </a:lnTo>
                  <a:lnTo>
                    <a:pt x="256633" y="62859"/>
                  </a:lnTo>
                  <a:lnTo>
                    <a:pt x="246432" y="60850"/>
                  </a:lnTo>
                  <a:lnTo>
                    <a:pt x="235527" y="60180"/>
                  </a:lnTo>
                  <a:close/>
                </a:path>
                <a:path w="825500" h="294640">
                  <a:moveTo>
                    <a:pt x="289367" y="83127"/>
                  </a:moveTo>
                  <a:lnTo>
                    <a:pt x="235527" y="83127"/>
                  </a:lnTo>
                  <a:lnTo>
                    <a:pt x="243699" y="83681"/>
                  </a:lnTo>
                  <a:lnTo>
                    <a:pt x="251113" y="85346"/>
                  </a:lnTo>
                  <a:lnTo>
                    <a:pt x="280013" y="115274"/>
                  </a:lnTo>
                  <a:lnTo>
                    <a:pt x="285317" y="146338"/>
                  </a:lnTo>
                  <a:lnTo>
                    <a:pt x="284985" y="154524"/>
                  </a:lnTo>
                  <a:lnTo>
                    <a:pt x="268830" y="195621"/>
                  </a:lnTo>
                  <a:lnTo>
                    <a:pt x="235527" y="209117"/>
                  </a:lnTo>
                  <a:lnTo>
                    <a:pt x="289392" y="209117"/>
                  </a:lnTo>
                  <a:lnTo>
                    <a:pt x="308480" y="170475"/>
                  </a:lnTo>
                  <a:lnTo>
                    <a:pt x="310861" y="146338"/>
                  </a:lnTo>
                  <a:lnTo>
                    <a:pt x="310266" y="133762"/>
                  </a:lnTo>
                  <a:lnTo>
                    <a:pt x="296154" y="91840"/>
                  </a:lnTo>
                  <a:lnTo>
                    <a:pt x="290025" y="83776"/>
                  </a:lnTo>
                  <a:lnTo>
                    <a:pt x="289367" y="83127"/>
                  </a:lnTo>
                  <a:close/>
                </a:path>
                <a:path w="825500" h="294640">
                  <a:moveTo>
                    <a:pt x="369337" y="246784"/>
                  </a:moveTo>
                  <a:lnTo>
                    <a:pt x="349084" y="261003"/>
                  </a:lnTo>
                  <a:lnTo>
                    <a:pt x="349031" y="261143"/>
                  </a:lnTo>
                  <a:lnTo>
                    <a:pt x="352452" y="266844"/>
                  </a:lnTo>
                  <a:lnTo>
                    <a:pt x="385140" y="289646"/>
                  </a:lnTo>
                  <a:lnTo>
                    <a:pt x="416962" y="294409"/>
                  </a:lnTo>
                  <a:lnTo>
                    <a:pt x="426690" y="294009"/>
                  </a:lnTo>
                  <a:lnTo>
                    <a:pt x="467780" y="279932"/>
                  </a:lnTo>
                  <a:lnTo>
                    <a:pt x="476038" y="271895"/>
                  </a:lnTo>
                  <a:lnTo>
                    <a:pt x="406932" y="271895"/>
                  </a:lnTo>
                  <a:lnTo>
                    <a:pt x="398814" y="270416"/>
                  </a:lnTo>
                  <a:lnTo>
                    <a:pt x="386475" y="264571"/>
                  </a:lnTo>
                  <a:lnTo>
                    <a:pt x="381640" y="261143"/>
                  </a:lnTo>
                  <a:lnTo>
                    <a:pt x="378104" y="257175"/>
                  </a:lnTo>
                  <a:lnTo>
                    <a:pt x="374568" y="253278"/>
                  </a:lnTo>
                  <a:lnTo>
                    <a:pt x="371522" y="249652"/>
                  </a:lnTo>
                  <a:lnTo>
                    <a:pt x="369337" y="246784"/>
                  </a:lnTo>
                  <a:close/>
                </a:path>
                <a:path w="825500" h="294640">
                  <a:moveTo>
                    <a:pt x="488832" y="197860"/>
                  </a:moveTo>
                  <a:lnTo>
                    <a:pt x="463288" y="197860"/>
                  </a:lnTo>
                  <a:lnTo>
                    <a:pt x="463288" y="231630"/>
                  </a:lnTo>
                  <a:lnTo>
                    <a:pt x="462469" y="241331"/>
                  </a:lnTo>
                  <a:lnTo>
                    <a:pt x="435335" y="269460"/>
                  </a:lnTo>
                  <a:lnTo>
                    <a:pt x="416962" y="271895"/>
                  </a:lnTo>
                  <a:lnTo>
                    <a:pt x="476038" y="271895"/>
                  </a:lnTo>
                  <a:lnTo>
                    <a:pt x="488832" y="233362"/>
                  </a:lnTo>
                  <a:lnTo>
                    <a:pt x="488832" y="197860"/>
                  </a:lnTo>
                  <a:close/>
                </a:path>
                <a:path w="825500" h="294640">
                  <a:moveTo>
                    <a:pt x="413065" y="60180"/>
                  </a:moveTo>
                  <a:lnTo>
                    <a:pt x="376048" y="70679"/>
                  </a:lnTo>
                  <a:lnTo>
                    <a:pt x="351012" y="100201"/>
                  </a:lnTo>
                  <a:lnTo>
                    <a:pt x="342061" y="144606"/>
                  </a:lnTo>
                  <a:lnTo>
                    <a:pt x="342636" y="157108"/>
                  </a:lnTo>
                  <a:lnTo>
                    <a:pt x="356328" y="197319"/>
                  </a:lnTo>
                  <a:lnTo>
                    <a:pt x="393528" y="223621"/>
                  </a:lnTo>
                  <a:lnTo>
                    <a:pt x="412632" y="226002"/>
                  </a:lnTo>
                  <a:lnTo>
                    <a:pt x="420331" y="225684"/>
                  </a:lnTo>
                  <a:lnTo>
                    <a:pt x="456577" y="204643"/>
                  </a:lnTo>
                  <a:lnTo>
                    <a:pt x="457707" y="203055"/>
                  </a:lnTo>
                  <a:lnTo>
                    <a:pt x="416096" y="203055"/>
                  </a:lnTo>
                  <a:lnTo>
                    <a:pt x="408411" y="202588"/>
                  </a:lnTo>
                  <a:lnTo>
                    <a:pt x="376102" y="181056"/>
                  </a:lnTo>
                  <a:lnTo>
                    <a:pt x="367605" y="144173"/>
                  </a:lnTo>
                  <a:lnTo>
                    <a:pt x="367936" y="135920"/>
                  </a:lnTo>
                  <a:lnTo>
                    <a:pt x="384010" y="95818"/>
                  </a:lnTo>
                  <a:lnTo>
                    <a:pt x="416096" y="83127"/>
                  </a:lnTo>
                  <a:lnTo>
                    <a:pt x="457691" y="83127"/>
                  </a:lnTo>
                  <a:lnTo>
                    <a:pt x="457010" y="82189"/>
                  </a:lnTo>
                  <a:lnTo>
                    <a:pt x="453546" y="77715"/>
                  </a:lnTo>
                  <a:lnTo>
                    <a:pt x="450155" y="73169"/>
                  </a:lnTo>
                  <a:lnTo>
                    <a:pt x="445248" y="69128"/>
                  </a:lnTo>
                  <a:lnTo>
                    <a:pt x="438826" y="65592"/>
                  </a:lnTo>
                  <a:lnTo>
                    <a:pt x="433644" y="63224"/>
                  </a:lnTo>
                  <a:lnTo>
                    <a:pt x="427623" y="61533"/>
                  </a:lnTo>
                  <a:lnTo>
                    <a:pt x="420764" y="60518"/>
                  </a:lnTo>
                  <a:lnTo>
                    <a:pt x="413065" y="60180"/>
                  </a:lnTo>
                  <a:close/>
                </a:path>
                <a:path w="825500" h="294640">
                  <a:moveTo>
                    <a:pt x="457691" y="83127"/>
                  </a:moveTo>
                  <a:lnTo>
                    <a:pt x="416096" y="83127"/>
                  </a:lnTo>
                  <a:lnTo>
                    <a:pt x="423578" y="83614"/>
                  </a:lnTo>
                  <a:lnTo>
                    <a:pt x="430438" y="85075"/>
                  </a:lnTo>
                  <a:lnTo>
                    <a:pt x="458309" y="112459"/>
                  </a:lnTo>
                  <a:lnTo>
                    <a:pt x="463721" y="144173"/>
                  </a:lnTo>
                  <a:lnTo>
                    <a:pt x="463376" y="153049"/>
                  </a:lnTo>
                  <a:lnTo>
                    <a:pt x="447059" y="192116"/>
                  </a:lnTo>
                  <a:lnTo>
                    <a:pt x="416096" y="203055"/>
                  </a:lnTo>
                  <a:lnTo>
                    <a:pt x="457707" y="203055"/>
                  </a:lnTo>
                  <a:lnTo>
                    <a:pt x="459247" y="200890"/>
                  </a:lnTo>
                  <a:lnTo>
                    <a:pt x="461123" y="197860"/>
                  </a:lnTo>
                  <a:lnTo>
                    <a:pt x="488832" y="197860"/>
                  </a:lnTo>
                  <a:lnTo>
                    <a:pt x="488832" y="88755"/>
                  </a:lnTo>
                  <a:lnTo>
                    <a:pt x="461556" y="88755"/>
                  </a:lnTo>
                  <a:lnTo>
                    <a:pt x="459680" y="85869"/>
                  </a:lnTo>
                  <a:lnTo>
                    <a:pt x="457691" y="83127"/>
                  </a:lnTo>
                  <a:close/>
                </a:path>
                <a:path w="825500" h="294640">
                  <a:moveTo>
                    <a:pt x="488832" y="62345"/>
                  </a:moveTo>
                  <a:lnTo>
                    <a:pt x="464154" y="62345"/>
                  </a:lnTo>
                  <a:lnTo>
                    <a:pt x="464154" y="88755"/>
                  </a:lnTo>
                  <a:lnTo>
                    <a:pt x="488832" y="88755"/>
                  </a:lnTo>
                  <a:lnTo>
                    <a:pt x="488832" y="62345"/>
                  </a:lnTo>
                  <a:close/>
                </a:path>
                <a:path w="825500" h="294640">
                  <a:moveTo>
                    <a:pt x="646861" y="62345"/>
                  </a:moveTo>
                  <a:lnTo>
                    <a:pt x="621316" y="62345"/>
                  </a:lnTo>
                  <a:lnTo>
                    <a:pt x="621316" y="228600"/>
                  </a:lnTo>
                  <a:lnTo>
                    <a:pt x="646861" y="228600"/>
                  </a:lnTo>
                  <a:lnTo>
                    <a:pt x="646861" y="62345"/>
                  </a:lnTo>
                  <a:close/>
                </a:path>
                <a:path w="825500" h="294640">
                  <a:moveTo>
                    <a:pt x="639284" y="0"/>
                  </a:moveTo>
                  <a:lnTo>
                    <a:pt x="629326" y="0"/>
                  </a:lnTo>
                  <a:lnTo>
                    <a:pt x="625033" y="1695"/>
                  </a:lnTo>
                  <a:lnTo>
                    <a:pt x="621425" y="5087"/>
                  </a:lnTo>
                  <a:lnTo>
                    <a:pt x="617889" y="8478"/>
                  </a:lnTo>
                  <a:lnTo>
                    <a:pt x="616121" y="12555"/>
                  </a:lnTo>
                  <a:lnTo>
                    <a:pt x="616121" y="22080"/>
                  </a:lnTo>
                  <a:lnTo>
                    <a:pt x="617889" y="26157"/>
                  </a:lnTo>
                  <a:lnTo>
                    <a:pt x="621425" y="29549"/>
                  </a:lnTo>
                  <a:lnTo>
                    <a:pt x="625033" y="32940"/>
                  </a:lnTo>
                  <a:lnTo>
                    <a:pt x="629326" y="34636"/>
                  </a:lnTo>
                  <a:lnTo>
                    <a:pt x="639284" y="34636"/>
                  </a:lnTo>
                  <a:lnTo>
                    <a:pt x="643541" y="32940"/>
                  </a:lnTo>
                  <a:lnTo>
                    <a:pt x="647077" y="29549"/>
                  </a:lnTo>
                  <a:lnTo>
                    <a:pt x="650685" y="26157"/>
                  </a:lnTo>
                  <a:lnTo>
                    <a:pt x="652489" y="22080"/>
                  </a:lnTo>
                  <a:lnTo>
                    <a:pt x="652489" y="12555"/>
                  </a:lnTo>
                  <a:lnTo>
                    <a:pt x="650685" y="8478"/>
                  </a:lnTo>
                  <a:lnTo>
                    <a:pt x="647077" y="5087"/>
                  </a:lnTo>
                  <a:lnTo>
                    <a:pt x="643541" y="1695"/>
                  </a:lnTo>
                  <a:lnTo>
                    <a:pt x="639284" y="0"/>
                  </a:lnTo>
                  <a:close/>
                </a:path>
                <a:path w="825500" h="294640">
                  <a:moveTo>
                    <a:pt x="718325" y="62345"/>
                  </a:moveTo>
                  <a:lnTo>
                    <a:pt x="693647" y="62345"/>
                  </a:lnTo>
                  <a:lnTo>
                    <a:pt x="693647" y="228600"/>
                  </a:lnTo>
                  <a:lnTo>
                    <a:pt x="719191" y="228600"/>
                  </a:lnTo>
                  <a:lnTo>
                    <a:pt x="719191" y="118918"/>
                  </a:lnTo>
                  <a:lnTo>
                    <a:pt x="721031" y="110692"/>
                  </a:lnTo>
                  <a:lnTo>
                    <a:pt x="728391" y="97126"/>
                  </a:lnTo>
                  <a:lnTo>
                    <a:pt x="733406" y="91966"/>
                  </a:lnTo>
                  <a:lnTo>
                    <a:pt x="739953" y="88322"/>
                  </a:lnTo>
                  <a:lnTo>
                    <a:pt x="718325" y="88322"/>
                  </a:lnTo>
                  <a:lnTo>
                    <a:pt x="718325" y="62345"/>
                  </a:lnTo>
                  <a:close/>
                </a:path>
                <a:path w="825500" h="294640">
                  <a:moveTo>
                    <a:pt x="815409" y="83127"/>
                  </a:moveTo>
                  <a:lnTo>
                    <a:pt x="761621" y="83127"/>
                  </a:lnTo>
                  <a:lnTo>
                    <a:pt x="770023" y="83817"/>
                  </a:lnTo>
                  <a:lnTo>
                    <a:pt x="777478" y="85887"/>
                  </a:lnTo>
                  <a:lnTo>
                    <a:pt x="799602" y="122959"/>
                  </a:lnTo>
                  <a:lnTo>
                    <a:pt x="799721" y="228600"/>
                  </a:lnTo>
                  <a:lnTo>
                    <a:pt x="825265" y="228600"/>
                  </a:lnTo>
                  <a:lnTo>
                    <a:pt x="825265" y="122959"/>
                  </a:lnTo>
                  <a:lnTo>
                    <a:pt x="824825" y="112811"/>
                  </a:lnTo>
                  <a:lnTo>
                    <a:pt x="823506" y="103584"/>
                  </a:lnTo>
                  <a:lnTo>
                    <a:pt x="821307" y="95277"/>
                  </a:lnTo>
                  <a:lnTo>
                    <a:pt x="818229" y="87889"/>
                  </a:lnTo>
                  <a:lnTo>
                    <a:pt x="815409" y="83127"/>
                  </a:lnTo>
                  <a:close/>
                </a:path>
                <a:path w="825500" h="294640">
                  <a:moveTo>
                    <a:pt x="768981" y="60180"/>
                  </a:moveTo>
                  <a:lnTo>
                    <a:pt x="732667" y="72127"/>
                  </a:lnTo>
                  <a:lnTo>
                    <a:pt x="720490" y="88322"/>
                  </a:lnTo>
                  <a:lnTo>
                    <a:pt x="739953" y="88322"/>
                  </a:lnTo>
                  <a:lnTo>
                    <a:pt x="746179" y="84895"/>
                  </a:lnTo>
                  <a:lnTo>
                    <a:pt x="753467" y="83127"/>
                  </a:lnTo>
                  <a:lnTo>
                    <a:pt x="815409" y="83127"/>
                  </a:lnTo>
                  <a:lnTo>
                    <a:pt x="814360" y="81354"/>
                  </a:lnTo>
                  <a:lnTo>
                    <a:pt x="777160" y="60613"/>
                  </a:lnTo>
                  <a:lnTo>
                    <a:pt x="768981" y="60180"/>
                  </a:lnTo>
                  <a:close/>
                </a:path>
              </a:pathLst>
            </a:custGeom>
            <a:solidFill>
              <a:srgbClr val="FFFFFF">
                <a:alpha val="8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3541" y="10785547"/>
              <a:ext cx="2205677" cy="19031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839200" y="10780686"/>
              <a:ext cx="4476115" cy="260350"/>
            </a:xfrm>
            <a:custGeom>
              <a:avLst/>
              <a:gdLst/>
              <a:ahLst/>
              <a:cxnLst/>
              <a:rect l="l" t="t" r="r" b="b"/>
              <a:pathLst>
                <a:path w="4476115" h="260350">
                  <a:moveTo>
                    <a:pt x="2229129" y="242633"/>
                  </a:moveTo>
                  <a:lnTo>
                    <a:pt x="0" y="242633"/>
                  </a:lnTo>
                  <a:lnTo>
                    <a:pt x="0" y="259943"/>
                  </a:lnTo>
                  <a:lnTo>
                    <a:pt x="2229129" y="259943"/>
                  </a:lnTo>
                  <a:lnTo>
                    <a:pt x="2229129" y="242633"/>
                  </a:lnTo>
                  <a:close/>
                </a:path>
                <a:path w="4476115" h="260350">
                  <a:moveTo>
                    <a:pt x="3138259" y="123482"/>
                  </a:moveTo>
                  <a:lnTo>
                    <a:pt x="3130232" y="85775"/>
                  </a:lnTo>
                  <a:lnTo>
                    <a:pt x="3111030" y="63093"/>
                  </a:lnTo>
                  <a:lnTo>
                    <a:pt x="3111030" y="114554"/>
                  </a:lnTo>
                  <a:lnTo>
                    <a:pt x="3111030" y="132283"/>
                  </a:lnTo>
                  <a:lnTo>
                    <a:pt x="3109671" y="140436"/>
                  </a:lnTo>
                  <a:lnTo>
                    <a:pt x="3106966" y="147828"/>
                  </a:lnTo>
                  <a:lnTo>
                    <a:pt x="3104324" y="155232"/>
                  </a:lnTo>
                  <a:lnTo>
                    <a:pt x="3100235" y="161150"/>
                  </a:lnTo>
                  <a:lnTo>
                    <a:pt x="3089160" y="170053"/>
                  </a:lnTo>
                  <a:lnTo>
                    <a:pt x="3082188" y="172275"/>
                  </a:lnTo>
                  <a:lnTo>
                    <a:pt x="3065297" y="172275"/>
                  </a:lnTo>
                  <a:lnTo>
                    <a:pt x="3037662" y="140436"/>
                  </a:lnTo>
                  <a:lnTo>
                    <a:pt x="3036341" y="132283"/>
                  </a:lnTo>
                  <a:lnTo>
                    <a:pt x="3036341" y="114554"/>
                  </a:lnTo>
                  <a:lnTo>
                    <a:pt x="3058261" y="76568"/>
                  </a:lnTo>
                  <a:lnTo>
                    <a:pt x="3065297" y="74320"/>
                  </a:lnTo>
                  <a:lnTo>
                    <a:pt x="3082188" y="74320"/>
                  </a:lnTo>
                  <a:lnTo>
                    <a:pt x="3089160" y="76568"/>
                  </a:lnTo>
                  <a:lnTo>
                    <a:pt x="3100235" y="85598"/>
                  </a:lnTo>
                  <a:lnTo>
                    <a:pt x="3104324" y="91579"/>
                  </a:lnTo>
                  <a:lnTo>
                    <a:pt x="3106966" y="99034"/>
                  </a:lnTo>
                  <a:lnTo>
                    <a:pt x="3109671" y="106426"/>
                  </a:lnTo>
                  <a:lnTo>
                    <a:pt x="3111030" y="63093"/>
                  </a:lnTo>
                  <a:lnTo>
                    <a:pt x="3073679" y="51765"/>
                  </a:lnTo>
                  <a:lnTo>
                    <a:pt x="3064256" y="52324"/>
                  </a:lnTo>
                  <a:lnTo>
                    <a:pt x="3026778" y="71437"/>
                  </a:lnTo>
                  <a:lnTo>
                    <a:pt x="3009608" y="113042"/>
                  </a:lnTo>
                  <a:lnTo>
                    <a:pt x="3009100" y="123482"/>
                  </a:lnTo>
                  <a:lnTo>
                    <a:pt x="3009608" y="133870"/>
                  </a:lnTo>
                  <a:lnTo>
                    <a:pt x="3026778" y="175272"/>
                  </a:lnTo>
                  <a:lnTo>
                    <a:pt x="3064256" y="194360"/>
                  </a:lnTo>
                  <a:lnTo>
                    <a:pt x="3073679" y="194919"/>
                  </a:lnTo>
                  <a:lnTo>
                    <a:pt x="3083115" y="194360"/>
                  </a:lnTo>
                  <a:lnTo>
                    <a:pt x="3120580" y="175272"/>
                  </a:lnTo>
                  <a:lnTo>
                    <a:pt x="3137763" y="133870"/>
                  </a:lnTo>
                  <a:lnTo>
                    <a:pt x="3138259" y="123482"/>
                  </a:lnTo>
                  <a:close/>
                </a:path>
                <a:path w="4476115" h="260350">
                  <a:moveTo>
                    <a:pt x="3242513" y="52133"/>
                  </a:moveTo>
                  <a:lnTo>
                    <a:pt x="3241192" y="51955"/>
                  </a:lnTo>
                  <a:lnTo>
                    <a:pt x="3239351" y="51803"/>
                  </a:lnTo>
                  <a:lnTo>
                    <a:pt x="3234728" y="51562"/>
                  </a:lnTo>
                  <a:lnTo>
                    <a:pt x="3232734" y="51498"/>
                  </a:lnTo>
                  <a:lnTo>
                    <a:pt x="3222942" y="51498"/>
                  </a:lnTo>
                  <a:lnTo>
                    <a:pt x="3215665" y="53670"/>
                  </a:lnTo>
                  <a:lnTo>
                    <a:pt x="3202851" y="62268"/>
                  </a:lnTo>
                  <a:lnTo>
                    <a:pt x="3198406" y="68122"/>
                  </a:lnTo>
                  <a:lnTo>
                    <a:pt x="3195878" y="75577"/>
                  </a:lnTo>
                  <a:lnTo>
                    <a:pt x="3194431" y="75577"/>
                  </a:lnTo>
                  <a:lnTo>
                    <a:pt x="3194431" y="53568"/>
                  </a:lnTo>
                  <a:lnTo>
                    <a:pt x="3168370" y="53568"/>
                  </a:lnTo>
                  <a:lnTo>
                    <a:pt x="3168370" y="192125"/>
                  </a:lnTo>
                  <a:lnTo>
                    <a:pt x="3195332" y="192125"/>
                  </a:lnTo>
                  <a:lnTo>
                    <a:pt x="3195332" y="101498"/>
                  </a:lnTo>
                  <a:lnTo>
                    <a:pt x="3196780" y="96151"/>
                  </a:lnTo>
                  <a:lnTo>
                    <a:pt x="3199663" y="91452"/>
                  </a:lnTo>
                  <a:lnTo>
                    <a:pt x="3202559" y="86702"/>
                  </a:lnTo>
                  <a:lnTo>
                    <a:pt x="3206458" y="83007"/>
                  </a:lnTo>
                  <a:lnTo>
                    <a:pt x="3216389" y="77660"/>
                  </a:lnTo>
                  <a:lnTo>
                    <a:pt x="3222066" y="76301"/>
                  </a:lnTo>
                  <a:lnTo>
                    <a:pt x="3231210" y="76301"/>
                  </a:lnTo>
                  <a:lnTo>
                    <a:pt x="3233978" y="76517"/>
                  </a:lnTo>
                  <a:lnTo>
                    <a:pt x="3236734" y="76936"/>
                  </a:lnTo>
                  <a:lnTo>
                    <a:pt x="3239503" y="77292"/>
                  </a:lnTo>
                  <a:lnTo>
                    <a:pt x="3241535" y="77660"/>
                  </a:lnTo>
                  <a:lnTo>
                    <a:pt x="3242513" y="77927"/>
                  </a:lnTo>
                  <a:lnTo>
                    <a:pt x="3242513" y="76301"/>
                  </a:lnTo>
                  <a:lnTo>
                    <a:pt x="3242513" y="75577"/>
                  </a:lnTo>
                  <a:lnTo>
                    <a:pt x="3242513" y="52133"/>
                  </a:lnTo>
                  <a:close/>
                </a:path>
                <a:path w="4476115" h="260350">
                  <a:moveTo>
                    <a:pt x="3360039" y="7391"/>
                  </a:moveTo>
                  <a:lnTo>
                    <a:pt x="3333077" y="7391"/>
                  </a:lnTo>
                  <a:lnTo>
                    <a:pt x="3333077" y="192125"/>
                  </a:lnTo>
                  <a:lnTo>
                    <a:pt x="3360039" y="192125"/>
                  </a:lnTo>
                  <a:lnTo>
                    <a:pt x="3360039" y="7391"/>
                  </a:lnTo>
                  <a:close/>
                </a:path>
                <a:path w="4476115" h="260350">
                  <a:moveTo>
                    <a:pt x="3519259" y="123482"/>
                  </a:moveTo>
                  <a:lnTo>
                    <a:pt x="3511232" y="85775"/>
                  </a:lnTo>
                  <a:lnTo>
                    <a:pt x="3492030" y="63093"/>
                  </a:lnTo>
                  <a:lnTo>
                    <a:pt x="3492030" y="114554"/>
                  </a:lnTo>
                  <a:lnTo>
                    <a:pt x="3492030" y="132283"/>
                  </a:lnTo>
                  <a:lnTo>
                    <a:pt x="3490671" y="140436"/>
                  </a:lnTo>
                  <a:lnTo>
                    <a:pt x="3487966" y="147828"/>
                  </a:lnTo>
                  <a:lnTo>
                    <a:pt x="3485324" y="155232"/>
                  </a:lnTo>
                  <a:lnTo>
                    <a:pt x="3481235" y="161150"/>
                  </a:lnTo>
                  <a:lnTo>
                    <a:pt x="3470160" y="170053"/>
                  </a:lnTo>
                  <a:lnTo>
                    <a:pt x="3463188" y="172275"/>
                  </a:lnTo>
                  <a:lnTo>
                    <a:pt x="3446297" y="172275"/>
                  </a:lnTo>
                  <a:lnTo>
                    <a:pt x="3418662" y="140436"/>
                  </a:lnTo>
                  <a:lnTo>
                    <a:pt x="3417341" y="132283"/>
                  </a:lnTo>
                  <a:lnTo>
                    <a:pt x="3417341" y="114554"/>
                  </a:lnTo>
                  <a:lnTo>
                    <a:pt x="3439261" y="76568"/>
                  </a:lnTo>
                  <a:lnTo>
                    <a:pt x="3446297" y="74320"/>
                  </a:lnTo>
                  <a:lnTo>
                    <a:pt x="3463188" y="74320"/>
                  </a:lnTo>
                  <a:lnTo>
                    <a:pt x="3470160" y="76568"/>
                  </a:lnTo>
                  <a:lnTo>
                    <a:pt x="3481235" y="85598"/>
                  </a:lnTo>
                  <a:lnTo>
                    <a:pt x="3485324" y="91579"/>
                  </a:lnTo>
                  <a:lnTo>
                    <a:pt x="3487966" y="99034"/>
                  </a:lnTo>
                  <a:lnTo>
                    <a:pt x="3490671" y="106426"/>
                  </a:lnTo>
                  <a:lnTo>
                    <a:pt x="3492030" y="63093"/>
                  </a:lnTo>
                  <a:lnTo>
                    <a:pt x="3454679" y="51765"/>
                  </a:lnTo>
                  <a:lnTo>
                    <a:pt x="3445256" y="52324"/>
                  </a:lnTo>
                  <a:lnTo>
                    <a:pt x="3407778" y="71437"/>
                  </a:lnTo>
                  <a:lnTo>
                    <a:pt x="3390608" y="113042"/>
                  </a:lnTo>
                  <a:lnTo>
                    <a:pt x="3390100" y="123482"/>
                  </a:lnTo>
                  <a:lnTo>
                    <a:pt x="3390608" y="133870"/>
                  </a:lnTo>
                  <a:lnTo>
                    <a:pt x="3407778" y="175272"/>
                  </a:lnTo>
                  <a:lnTo>
                    <a:pt x="3445256" y="194360"/>
                  </a:lnTo>
                  <a:lnTo>
                    <a:pt x="3454679" y="194919"/>
                  </a:lnTo>
                  <a:lnTo>
                    <a:pt x="3464115" y="194360"/>
                  </a:lnTo>
                  <a:lnTo>
                    <a:pt x="3501580" y="175272"/>
                  </a:lnTo>
                  <a:lnTo>
                    <a:pt x="3518763" y="133870"/>
                  </a:lnTo>
                  <a:lnTo>
                    <a:pt x="3519259" y="123482"/>
                  </a:lnTo>
                  <a:close/>
                </a:path>
                <a:path w="4476115" h="260350">
                  <a:moveTo>
                    <a:pt x="3669969" y="53568"/>
                  </a:moveTo>
                  <a:lnTo>
                    <a:pt x="3643541" y="53568"/>
                  </a:lnTo>
                  <a:lnTo>
                    <a:pt x="3643541" y="76034"/>
                  </a:lnTo>
                  <a:lnTo>
                    <a:pt x="3643350" y="76034"/>
                  </a:lnTo>
                  <a:lnTo>
                    <a:pt x="3643350" y="112623"/>
                  </a:lnTo>
                  <a:lnTo>
                    <a:pt x="3643350" y="131508"/>
                  </a:lnTo>
                  <a:lnTo>
                    <a:pt x="3641941" y="139712"/>
                  </a:lnTo>
                  <a:lnTo>
                    <a:pt x="3639121" y="146570"/>
                  </a:lnTo>
                  <a:lnTo>
                    <a:pt x="3636353" y="153365"/>
                  </a:lnTo>
                  <a:lnTo>
                    <a:pt x="3632263" y="158597"/>
                  </a:lnTo>
                  <a:lnTo>
                    <a:pt x="3621494" y="165874"/>
                  </a:lnTo>
                  <a:lnTo>
                    <a:pt x="3614940" y="167678"/>
                  </a:lnTo>
                  <a:lnTo>
                    <a:pt x="3599192" y="167678"/>
                  </a:lnTo>
                  <a:lnTo>
                    <a:pt x="3571951" y="138988"/>
                  </a:lnTo>
                  <a:lnTo>
                    <a:pt x="3570643" y="131508"/>
                  </a:lnTo>
                  <a:lnTo>
                    <a:pt x="3570643" y="112623"/>
                  </a:lnTo>
                  <a:lnTo>
                    <a:pt x="3586886" y="80987"/>
                  </a:lnTo>
                  <a:lnTo>
                    <a:pt x="3592309" y="76784"/>
                  </a:lnTo>
                  <a:lnTo>
                    <a:pt x="3599065" y="74676"/>
                  </a:lnTo>
                  <a:lnTo>
                    <a:pt x="3615067" y="74676"/>
                  </a:lnTo>
                  <a:lnTo>
                    <a:pt x="3621671" y="76695"/>
                  </a:lnTo>
                  <a:lnTo>
                    <a:pt x="3627031" y="80721"/>
                  </a:lnTo>
                  <a:lnTo>
                    <a:pt x="3632377" y="84696"/>
                  </a:lnTo>
                  <a:lnTo>
                    <a:pt x="3636441" y="90220"/>
                  </a:lnTo>
                  <a:lnTo>
                    <a:pt x="3641979" y="104419"/>
                  </a:lnTo>
                  <a:lnTo>
                    <a:pt x="3643350" y="112623"/>
                  </a:lnTo>
                  <a:lnTo>
                    <a:pt x="3643350" y="76034"/>
                  </a:lnTo>
                  <a:lnTo>
                    <a:pt x="3641547" y="76034"/>
                  </a:lnTo>
                  <a:lnTo>
                    <a:pt x="3640785" y="74676"/>
                  </a:lnTo>
                  <a:lnTo>
                    <a:pt x="3639934" y="73152"/>
                  </a:lnTo>
                  <a:lnTo>
                    <a:pt x="3637610" y="69811"/>
                  </a:lnTo>
                  <a:lnTo>
                    <a:pt x="3634600" y="66027"/>
                  </a:lnTo>
                  <a:lnTo>
                    <a:pt x="3631654" y="62230"/>
                  </a:lnTo>
                  <a:lnTo>
                    <a:pt x="3627539" y="58928"/>
                  </a:lnTo>
                  <a:lnTo>
                    <a:pt x="3622243" y="56095"/>
                  </a:lnTo>
                  <a:lnTo>
                    <a:pt x="3616960" y="53213"/>
                  </a:lnTo>
                  <a:lnTo>
                    <a:pt x="3610013" y="51765"/>
                  </a:lnTo>
                  <a:lnTo>
                    <a:pt x="3601415" y="51765"/>
                  </a:lnTo>
                  <a:lnTo>
                    <a:pt x="3593287" y="52298"/>
                  </a:lnTo>
                  <a:lnTo>
                    <a:pt x="3559784" y="70485"/>
                  </a:lnTo>
                  <a:lnTo>
                    <a:pt x="3543795" y="111645"/>
                  </a:lnTo>
                  <a:lnTo>
                    <a:pt x="3543325" y="122301"/>
                  </a:lnTo>
                  <a:lnTo>
                    <a:pt x="3543795" y="132918"/>
                  </a:lnTo>
                  <a:lnTo>
                    <a:pt x="3559924" y="172796"/>
                  </a:lnTo>
                  <a:lnTo>
                    <a:pt x="3601237" y="190042"/>
                  </a:lnTo>
                  <a:lnTo>
                    <a:pt x="3609708" y="190042"/>
                  </a:lnTo>
                  <a:lnTo>
                    <a:pt x="3616591" y="188722"/>
                  </a:lnTo>
                  <a:lnTo>
                    <a:pt x="3627183" y="183426"/>
                  </a:lnTo>
                  <a:lnTo>
                    <a:pt x="3631323" y="180301"/>
                  </a:lnTo>
                  <a:lnTo>
                    <a:pt x="3634333" y="176695"/>
                  </a:lnTo>
                  <a:lnTo>
                    <a:pt x="3637407" y="173088"/>
                  </a:lnTo>
                  <a:lnTo>
                    <a:pt x="3639743" y="169811"/>
                  </a:lnTo>
                  <a:lnTo>
                    <a:pt x="3640925" y="167678"/>
                  </a:lnTo>
                  <a:lnTo>
                    <a:pt x="3641369" y="166865"/>
                  </a:lnTo>
                  <a:lnTo>
                    <a:pt x="3643084" y="166865"/>
                  </a:lnTo>
                  <a:lnTo>
                    <a:pt x="3640582" y="208127"/>
                  </a:lnTo>
                  <a:lnTo>
                    <a:pt x="3607727" y="225221"/>
                  </a:lnTo>
                  <a:lnTo>
                    <a:pt x="3600272" y="225221"/>
                  </a:lnTo>
                  <a:lnTo>
                    <a:pt x="3571735" y="206006"/>
                  </a:lnTo>
                  <a:lnTo>
                    <a:pt x="3548557" y="215569"/>
                  </a:lnTo>
                  <a:lnTo>
                    <a:pt x="3579037" y="242633"/>
                  </a:lnTo>
                  <a:lnTo>
                    <a:pt x="3607460" y="246964"/>
                  </a:lnTo>
                  <a:lnTo>
                    <a:pt x="3616071" y="246621"/>
                  </a:lnTo>
                  <a:lnTo>
                    <a:pt x="3657155" y="229857"/>
                  </a:lnTo>
                  <a:lnTo>
                    <a:pt x="3661054" y="225221"/>
                  </a:lnTo>
                  <a:lnTo>
                    <a:pt x="3661664" y="224497"/>
                  </a:lnTo>
                  <a:lnTo>
                    <a:pt x="3665296" y="218376"/>
                  </a:lnTo>
                  <a:lnTo>
                    <a:pt x="3667887" y="211442"/>
                  </a:lnTo>
                  <a:lnTo>
                    <a:pt x="3669449" y="203720"/>
                  </a:lnTo>
                  <a:lnTo>
                    <a:pt x="3669969" y="195186"/>
                  </a:lnTo>
                  <a:lnTo>
                    <a:pt x="3669969" y="166865"/>
                  </a:lnTo>
                  <a:lnTo>
                    <a:pt x="3669969" y="76034"/>
                  </a:lnTo>
                  <a:lnTo>
                    <a:pt x="3669969" y="53568"/>
                  </a:lnTo>
                  <a:close/>
                </a:path>
                <a:path w="4476115" h="260350">
                  <a:moveTo>
                    <a:pt x="3733101" y="53568"/>
                  </a:moveTo>
                  <a:lnTo>
                    <a:pt x="3706139" y="53568"/>
                  </a:lnTo>
                  <a:lnTo>
                    <a:pt x="3706139" y="192125"/>
                  </a:lnTo>
                  <a:lnTo>
                    <a:pt x="3733101" y="192125"/>
                  </a:lnTo>
                  <a:lnTo>
                    <a:pt x="3733101" y="53568"/>
                  </a:lnTo>
                  <a:close/>
                </a:path>
                <a:path w="4476115" h="260350">
                  <a:moveTo>
                    <a:pt x="3736797" y="11696"/>
                  </a:moveTo>
                  <a:lnTo>
                    <a:pt x="3735120" y="7899"/>
                  </a:lnTo>
                  <a:lnTo>
                    <a:pt x="3731755" y="4775"/>
                  </a:lnTo>
                  <a:lnTo>
                    <a:pt x="3728440" y="1587"/>
                  </a:lnTo>
                  <a:lnTo>
                    <a:pt x="3724440" y="0"/>
                  </a:lnTo>
                  <a:lnTo>
                    <a:pt x="3715067" y="0"/>
                  </a:lnTo>
                  <a:lnTo>
                    <a:pt x="3711029" y="1587"/>
                  </a:lnTo>
                  <a:lnTo>
                    <a:pt x="3704361" y="7899"/>
                  </a:lnTo>
                  <a:lnTo>
                    <a:pt x="3702710" y="11696"/>
                  </a:lnTo>
                  <a:lnTo>
                    <a:pt x="3702710" y="20535"/>
                  </a:lnTo>
                  <a:lnTo>
                    <a:pt x="3704361" y="24320"/>
                  </a:lnTo>
                  <a:lnTo>
                    <a:pt x="3707663" y="27508"/>
                  </a:lnTo>
                  <a:lnTo>
                    <a:pt x="3711029" y="30632"/>
                  </a:lnTo>
                  <a:lnTo>
                    <a:pt x="3715067" y="32194"/>
                  </a:lnTo>
                  <a:lnTo>
                    <a:pt x="3724440" y="32194"/>
                  </a:lnTo>
                  <a:lnTo>
                    <a:pt x="3728440" y="30632"/>
                  </a:lnTo>
                  <a:lnTo>
                    <a:pt x="3735120" y="24320"/>
                  </a:lnTo>
                  <a:lnTo>
                    <a:pt x="3736797" y="20535"/>
                  </a:lnTo>
                  <a:lnTo>
                    <a:pt x="3736797" y="11696"/>
                  </a:lnTo>
                  <a:close/>
                </a:path>
                <a:path w="4476115" h="260350">
                  <a:moveTo>
                    <a:pt x="3885019" y="192125"/>
                  </a:moveTo>
                  <a:lnTo>
                    <a:pt x="3884955" y="102527"/>
                  </a:lnTo>
                  <a:lnTo>
                    <a:pt x="3869753" y="61633"/>
                  </a:lnTo>
                  <a:lnTo>
                    <a:pt x="3837851" y="51765"/>
                  </a:lnTo>
                  <a:lnTo>
                    <a:pt x="3830383" y="52184"/>
                  </a:lnTo>
                  <a:lnTo>
                    <a:pt x="3796982" y="76123"/>
                  </a:lnTo>
                  <a:lnTo>
                    <a:pt x="3795268" y="76123"/>
                  </a:lnTo>
                  <a:lnTo>
                    <a:pt x="3795268" y="53568"/>
                  </a:lnTo>
                  <a:lnTo>
                    <a:pt x="3769385" y="53568"/>
                  </a:lnTo>
                  <a:lnTo>
                    <a:pt x="3769385" y="192125"/>
                  </a:lnTo>
                  <a:lnTo>
                    <a:pt x="3796360" y="192125"/>
                  </a:lnTo>
                  <a:lnTo>
                    <a:pt x="3796360" y="102527"/>
                  </a:lnTo>
                  <a:lnTo>
                    <a:pt x="3797744" y="96266"/>
                  </a:lnTo>
                  <a:lnTo>
                    <a:pt x="3803332" y="85864"/>
                  </a:lnTo>
                  <a:lnTo>
                    <a:pt x="3807155" y="81902"/>
                  </a:lnTo>
                  <a:lnTo>
                    <a:pt x="3816832" y="76479"/>
                  </a:lnTo>
                  <a:lnTo>
                    <a:pt x="3818318" y="76123"/>
                  </a:lnTo>
                  <a:lnTo>
                    <a:pt x="3822395" y="75133"/>
                  </a:lnTo>
                  <a:lnTo>
                    <a:pt x="3837787" y="75133"/>
                  </a:lnTo>
                  <a:lnTo>
                    <a:pt x="3844975" y="77990"/>
                  </a:lnTo>
                  <a:lnTo>
                    <a:pt x="3850208" y="83705"/>
                  </a:lnTo>
                  <a:lnTo>
                    <a:pt x="3855440" y="89357"/>
                  </a:lnTo>
                  <a:lnTo>
                    <a:pt x="3858056" y="97205"/>
                  </a:lnTo>
                  <a:lnTo>
                    <a:pt x="3858056" y="192125"/>
                  </a:lnTo>
                  <a:lnTo>
                    <a:pt x="3885019" y="192125"/>
                  </a:lnTo>
                  <a:close/>
                </a:path>
                <a:path w="4476115" h="260350">
                  <a:moveTo>
                    <a:pt x="4172420" y="53568"/>
                  </a:moveTo>
                  <a:lnTo>
                    <a:pt x="4144543" y="53568"/>
                  </a:lnTo>
                  <a:lnTo>
                    <a:pt x="4117581" y="154863"/>
                  </a:lnTo>
                  <a:lnTo>
                    <a:pt x="4116222" y="154863"/>
                  </a:lnTo>
                  <a:lnTo>
                    <a:pt x="4099458" y="92087"/>
                  </a:lnTo>
                  <a:lnTo>
                    <a:pt x="4089158" y="53568"/>
                  </a:lnTo>
                  <a:lnTo>
                    <a:pt x="4061295" y="53568"/>
                  </a:lnTo>
                  <a:lnTo>
                    <a:pt x="4034053" y="155321"/>
                  </a:lnTo>
                  <a:lnTo>
                    <a:pt x="4032694" y="155321"/>
                  </a:lnTo>
                  <a:lnTo>
                    <a:pt x="4005554" y="53568"/>
                  </a:lnTo>
                  <a:lnTo>
                    <a:pt x="3977678" y="53568"/>
                  </a:lnTo>
                  <a:lnTo>
                    <a:pt x="4018445" y="192125"/>
                  </a:lnTo>
                  <a:lnTo>
                    <a:pt x="4045864" y="192125"/>
                  </a:lnTo>
                  <a:lnTo>
                    <a:pt x="4056227" y="155321"/>
                  </a:lnTo>
                  <a:lnTo>
                    <a:pt x="4074007" y="92087"/>
                  </a:lnTo>
                  <a:lnTo>
                    <a:pt x="4076090" y="92087"/>
                  </a:lnTo>
                  <a:lnTo>
                    <a:pt x="4104221" y="192125"/>
                  </a:lnTo>
                  <a:lnTo>
                    <a:pt x="4131741" y="192125"/>
                  </a:lnTo>
                  <a:lnTo>
                    <a:pt x="4142676" y="154863"/>
                  </a:lnTo>
                  <a:lnTo>
                    <a:pt x="4172420" y="53568"/>
                  </a:lnTo>
                  <a:close/>
                </a:path>
                <a:path w="4476115" h="260350">
                  <a:moveTo>
                    <a:pt x="4224985" y="53568"/>
                  </a:moveTo>
                  <a:lnTo>
                    <a:pt x="4198010" y="53568"/>
                  </a:lnTo>
                  <a:lnTo>
                    <a:pt x="4198010" y="192125"/>
                  </a:lnTo>
                  <a:lnTo>
                    <a:pt x="4224985" y="192125"/>
                  </a:lnTo>
                  <a:lnTo>
                    <a:pt x="4224985" y="53568"/>
                  </a:lnTo>
                  <a:close/>
                </a:path>
                <a:path w="4476115" h="260350">
                  <a:moveTo>
                    <a:pt x="4228681" y="11696"/>
                  </a:moveTo>
                  <a:lnTo>
                    <a:pt x="4226992" y="7899"/>
                  </a:lnTo>
                  <a:lnTo>
                    <a:pt x="4223626" y="4775"/>
                  </a:lnTo>
                  <a:lnTo>
                    <a:pt x="4220324" y="1587"/>
                  </a:lnTo>
                  <a:lnTo>
                    <a:pt x="4216324" y="0"/>
                  </a:lnTo>
                  <a:lnTo>
                    <a:pt x="4206938" y="0"/>
                  </a:lnTo>
                  <a:lnTo>
                    <a:pt x="4202912" y="1587"/>
                  </a:lnTo>
                  <a:lnTo>
                    <a:pt x="4196232" y="7899"/>
                  </a:lnTo>
                  <a:lnTo>
                    <a:pt x="4194581" y="11696"/>
                  </a:lnTo>
                  <a:lnTo>
                    <a:pt x="4194581" y="20535"/>
                  </a:lnTo>
                  <a:lnTo>
                    <a:pt x="4196232" y="24320"/>
                  </a:lnTo>
                  <a:lnTo>
                    <a:pt x="4199547" y="27508"/>
                  </a:lnTo>
                  <a:lnTo>
                    <a:pt x="4202912" y="30632"/>
                  </a:lnTo>
                  <a:lnTo>
                    <a:pt x="4206938" y="32194"/>
                  </a:lnTo>
                  <a:lnTo>
                    <a:pt x="4216324" y="32194"/>
                  </a:lnTo>
                  <a:lnTo>
                    <a:pt x="4220324" y="30632"/>
                  </a:lnTo>
                  <a:lnTo>
                    <a:pt x="4226992" y="24320"/>
                  </a:lnTo>
                  <a:lnTo>
                    <a:pt x="4228681" y="20535"/>
                  </a:lnTo>
                  <a:lnTo>
                    <a:pt x="4228681" y="11696"/>
                  </a:lnTo>
                  <a:close/>
                </a:path>
                <a:path w="4476115" h="260350">
                  <a:moveTo>
                    <a:pt x="4270553" y="53568"/>
                  </a:moveTo>
                  <a:lnTo>
                    <a:pt x="4250258" y="53568"/>
                  </a:lnTo>
                  <a:lnTo>
                    <a:pt x="4250258" y="75222"/>
                  </a:lnTo>
                  <a:lnTo>
                    <a:pt x="4270553" y="75222"/>
                  </a:lnTo>
                  <a:lnTo>
                    <a:pt x="4270553" y="53568"/>
                  </a:lnTo>
                  <a:close/>
                </a:path>
                <a:path w="4476115" h="260350">
                  <a:moveTo>
                    <a:pt x="4328465" y="191033"/>
                  </a:moveTo>
                  <a:lnTo>
                    <a:pt x="4323842" y="169926"/>
                  </a:lnTo>
                  <a:lnTo>
                    <a:pt x="4323588" y="168757"/>
                  </a:lnTo>
                  <a:lnTo>
                    <a:pt x="4318178" y="169786"/>
                  </a:lnTo>
                  <a:lnTo>
                    <a:pt x="4316285" y="169926"/>
                  </a:lnTo>
                  <a:lnTo>
                    <a:pt x="4311167" y="169926"/>
                  </a:lnTo>
                  <a:lnTo>
                    <a:pt x="4297527" y="156667"/>
                  </a:lnTo>
                  <a:lnTo>
                    <a:pt x="4297527" y="75222"/>
                  </a:lnTo>
                  <a:lnTo>
                    <a:pt x="4325937" y="75222"/>
                  </a:lnTo>
                  <a:lnTo>
                    <a:pt x="4325937" y="53568"/>
                  </a:lnTo>
                  <a:lnTo>
                    <a:pt x="4297527" y="53568"/>
                  </a:lnTo>
                  <a:lnTo>
                    <a:pt x="4297527" y="20383"/>
                  </a:lnTo>
                  <a:lnTo>
                    <a:pt x="4270553" y="20383"/>
                  </a:lnTo>
                  <a:lnTo>
                    <a:pt x="4270680" y="165836"/>
                  </a:lnTo>
                  <a:lnTo>
                    <a:pt x="4303865" y="194043"/>
                  </a:lnTo>
                  <a:lnTo>
                    <a:pt x="4315295" y="193865"/>
                  </a:lnTo>
                  <a:lnTo>
                    <a:pt x="4318901" y="193497"/>
                  </a:lnTo>
                  <a:lnTo>
                    <a:pt x="4321784" y="192836"/>
                  </a:lnTo>
                  <a:lnTo>
                    <a:pt x="4324667" y="192239"/>
                  </a:lnTo>
                  <a:lnTo>
                    <a:pt x="4326902" y="191643"/>
                  </a:lnTo>
                  <a:lnTo>
                    <a:pt x="4328465" y="191033"/>
                  </a:lnTo>
                  <a:close/>
                </a:path>
                <a:path w="4476115" h="260350">
                  <a:moveTo>
                    <a:pt x="4475556" y="192125"/>
                  </a:moveTo>
                  <a:lnTo>
                    <a:pt x="4475492" y="102527"/>
                  </a:lnTo>
                  <a:lnTo>
                    <a:pt x="4460164" y="61544"/>
                  </a:lnTo>
                  <a:lnTo>
                    <a:pt x="4428109" y="51765"/>
                  </a:lnTo>
                  <a:lnTo>
                    <a:pt x="4420413" y="52184"/>
                  </a:lnTo>
                  <a:lnTo>
                    <a:pt x="4387062" y="76123"/>
                  </a:lnTo>
                  <a:lnTo>
                    <a:pt x="4385348" y="76123"/>
                  </a:lnTo>
                  <a:lnTo>
                    <a:pt x="4385348" y="7391"/>
                  </a:lnTo>
                  <a:lnTo>
                    <a:pt x="4358741" y="7391"/>
                  </a:lnTo>
                  <a:lnTo>
                    <a:pt x="4358741" y="192125"/>
                  </a:lnTo>
                  <a:lnTo>
                    <a:pt x="4385716" y="192125"/>
                  </a:lnTo>
                  <a:lnTo>
                    <a:pt x="4385716" y="102527"/>
                  </a:lnTo>
                  <a:lnTo>
                    <a:pt x="4387126" y="96266"/>
                  </a:lnTo>
                  <a:lnTo>
                    <a:pt x="4392841" y="85864"/>
                  </a:lnTo>
                  <a:lnTo>
                    <a:pt x="4396778" y="81902"/>
                  </a:lnTo>
                  <a:lnTo>
                    <a:pt x="4406824" y="76479"/>
                  </a:lnTo>
                  <a:lnTo>
                    <a:pt x="4408348" y="76123"/>
                  </a:lnTo>
                  <a:lnTo>
                    <a:pt x="4412539" y="75133"/>
                  </a:lnTo>
                  <a:lnTo>
                    <a:pt x="4428223" y="75133"/>
                  </a:lnTo>
                  <a:lnTo>
                    <a:pt x="4435500" y="77952"/>
                  </a:lnTo>
                  <a:lnTo>
                    <a:pt x="4440733" y="83604"/>
                  </a:lnTo>
                  <a:lnTo>
                    <a:pt x="4445965" y="89204"/>
                  </a:lnTo>
                  <a:lnTo>
                    <a:pt x="4448581" y="97078"/>
                  </a:lnTo>
                  <a:lnTo>
                    <a:pt x="4448581" y="192125"/>
                  </a:lnTo>
                  <a:lnTo>
                    <a:pt x="4475556" y="1921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66900" y="10477500"/>
              <a:ext cx="723900" cy="660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05100" y="10490200"/>
              <a:ext cx="812800" cy="6477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3000" y="7505700"/>
              <a:ext cx="495299" cy="4952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39800" y="10515600"/>
              <a:ext cx="685800" cy="6223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93000" y="5981700"/>
              <a:ext cx="495300" cy="419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592800" cy="12573000"/>
            <a:chOff x="0" y="0"/>
            <a:chExt cx="18592800" cy="12573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592800" cy="12573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08900" y="4038599"/>
              <a:ext cx="3657600" cy="635000"/>
            </a:xfrm>
            <a:custGeom>
              <a:avLst/>
              <a:gdLst/>
              <a:ahLst/>
              <a:cxnLst/>
              <a:rect l="l" t="t" r="r" b="b"/>
              <a:pathLst>
                <a:path w="3657600" h="635000">
                  <a:moveTo>
                    <a:pt x="3657600" y="0"/>
                  </a:moveTo>
                  <a:lnTo>
                    <a:pt x="3644900" y="0"/>
                  </a:lnTo>
                  <a:lnTo>
                    <a:pt x="3644900" y="12700"/>
                  </a:lnTo>
                  <a:lnTo>
                    <a:pt x="3644900" y="25400"/>
                  </a:lnTo>
                  <a:lnTo>
                    <a:pt x="3644900" y="609600"/>
                  </a:lnTo>
                  <a:lnTo>
                    <a:pt x="3644900" y="622300"/>
                  </a:lnTo>
                  <a:lnTo>
                    <a:pt x="12700" y="622300"/>
                  </a:lnTo>
                  <a:lnTo>
                    <a:pt x="12700" y="6096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3644900" y="12700"/>
                  </a:lnTo>
                  <a:lnTo>
                    <a:pt x="36449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609600"/>
                  </a:lnTo>
                  <a:lnTo>
                    <a:pt x="0" y="635000"/>
                  </a:lnTo>
                  <a:lnTo>
                    <a:pt x="12700" y="635000"/>
                  </a:lnTo>
                  <a:lnTo>
                    <a:pt x="3644900" y="635000"/>
                  </a:lnTo>
                  <a:lnTo>
                    <a:pt x="3657600" y="635000"/>
                  </a:lnTo>
                  <a:lnTo>
                    <a:pt x="3657600" y="609600"/>
                  </a:lnTo>
                  <a:lnTo>
                    <a:pt x="3657600" y="25400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21600" y="4051300"/>
              <a:ext cx="3632200" cy="609600"/>
            </a:xfrm>
            <a:custGeom>
              <a:avLst/>
              <a:gdLst/>
              <a:ahLst/>
              <a:cxnLst/>
              <a:rect l="l" t="t" r="r" b="b"/>
              <a:pathLst>
                <a:path w="3632200" h="609600">
                  <a:moveTo>
                    <a:pt x="3632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3632200" y="6096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08900" y="5397499"/>
              <a:ext cx="3708400" cy="698500"/>
            </a:xfrm>
            <a:custGeom>
              <a:avLst/>
              <a:gdLst/>
              <a:ahLst/>
              <a:cxnLst/>
              <a:rect l="l" t="t" r="r" b="b"/>
              <a:pathLst>
                <a:path w="3708400" h="698500">
                  <a:moveTo>
                    <a:pt x="3708400" y="0"/>
                  </a:moveTo>
                  <a:lnTo>
                    <a:pt x="3695700" y="0"/>
                  </a:lnTo>
                  <a:lnTo>
                    <a:pt x="3695700" y="12700"/>
                  </a:lnTo>
                  <a:lnTo>
                    <a:pt x="3695700" y="25400"/>
                  </a:lnTo>
                  <a:lnTo>
                    <a:pt x="3695700" y="673100"/>
                  </a:lnTo>
                  <a:lnTo>
                    <a:pt x="3695700" y="685800"/>
                  </a:lnTo>
                  <a:lnTo>
                    <a:pt x="12700" y="685800"/>
                  </a:lnTo>
                  <a:lnTo>
                    <a:pt x="12700" y="6731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3695700" y="12700"/>
                  </a:lnTo>
                  <a:lnTo>
                    <a:pt x="36957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673100"/>
                  </a:lnTo>
                  <a:lnTo>
                    <a:pt x="0" y="698500"/>
                  </a:lnTo>
                  <a:lnTo>
                    <a:pt x="12700" y="698500"/>
                  </a:lnTo>
                  <a:lnTo>
                    <a:pt x="3695700" y="698500"/>
                  </a:lnTo>
                  <a:lnTo>
                    <a:pt x="3708400" y="698500"/>
                  </a:lnTo>
                  <a:lnTo>
                    <a:pt x="3708400" y="673100"/>
                  </a:lnTo>
                  <a:lnTo>
                    <a:pt x="3708400" y="25400"/>
                  </a:lnTo>
                  <a:lnTo>
                    <a:pt x="3708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21600" y="5410200"/>
              <a:ext cx="3683000" cy="673100"/>
            </a:xfrm>
            <a:custGeom>
              <a:avLst/>
              <a:gdLst/>
              <a:ahLst/>
              <a:cxnLst/>
              <a:rect l="l" t="t" r="r" b="b"/>
              <a:pathLst>
                <a:path w="3683000" h="673100">
                  <a:moveTo>
                    <a:pt x="3683000" y="0"/>
                  </a:moveTo>
                  <a:lnTo>
                    <a:pt x="0" y="0"/>
                  </a:lnTo>
                  <a:lnTo>
                    <a:pt x="0" y="673100"/>
                  </a:lnTo>
                  <a:lnTo>
                    <a:pt x="3683000" y="673100"/>
                  </a:lnTo>
                  <a:lnTo>
                    <a:pt x="3683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9620" y="4403743"/>
              <a:ext cx="1974212" cy="1963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6220" y="5835072"/>
              <a:ext cx="1242226" cy="1875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37600" y="7454900"/>
              <a:ext cx="1993900" cy="635000"/>
            </a:xfrm>
            <a:custGeom>
              <a:avLst/>
              <a:gdLst/>
              <a:ahLst/>
              <a:cxnLst/>
              <a:rect l="l" t="t" r="r" b="b"/>
              <a:pathLst>
                <a:path w="1993900" h="635000">
                  <a:moveTo>
                    <a:pt x="19939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1993900" y="635000"/>
                  </a:lnTo>
                  <a:lnTo>
                    <a:pt x="19939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24900" y="7442200"/>
              <a:ext cx="2019300" cy="660400"/>
            </a:xfrm>
            <a:custGeom>
              <a:avLst/>
              <a:gdLst/>
              <a:ahLst/>
              <a:cxnLst/>
              <a:rect l="l" t="t" r="r" b="b"/>
              <a:pathLst>
                <a:path w="2019300" h="660400">
                  <a:moveTo>
                    <a:pt x="20193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2019300" y="660400"/>
                  </a:lnTo>
                  <a:lnTo>
                    <a:pt x="2019300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24900" y="7442200"/>
              <a:ext cx="2019300" cy="660400"/>
            </a:xfrm>
            <a:custGeom>
              <a:avLst/>
              <a:gdLst/>
              <a:ahLst/>
              <a:cxnLst/>
              <a:rect l="l" t="t" r="r" b="b"/>
              <a:pathLst>
                <a:path w="2019300" h="660400">
                  <a:moveTo>
                    <a:pt x="2019300" y="0"/>
                  </a:moveTo>
                  <a:lnTo>
                    <a:pt x="2006600" y="0"/>
                  </a:lnTo>
                  <a:lnTo>
                    <a:pt x="1993900" y="0"/>
                  </a:lnTo>
                  <a:lnTo>
                    <a:pt x="1993900" y="25400"/>
                  </a:lnTo>
                  <a:lnTo>
                    <a:pt x="1993900" y="635000"/>
                  </a:lnTo>
                  <a:lnTo>
                    <a:pt x="25400" y="635000"/>
                  </a:lnTo>
                  <a:lnTo>
                    <a:pt x="25400" y="25400"/>
                  </a:lnTo>
                  <a:lnTo>
                    <a:pt x="1993900" y="25400"/>
                  </a:lnTo>
                  <a:lnTo>
                    <a:pt x="19939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635000"/>
                  </a:lnTo>
                  <a:lnTo>
                    <a:pt x="0" y="660400"/>
                  </a:lnTo>
                  <a:lnTo>
                    <a:pt x="12700" y="660400"/>
                  </a:lnTo>
                  <a:lnTo>
                    <a:pt x="2006600" y="660400"/>
                  </a:lnTo>
                  <a:lnTo>
                    <a:pt x="2019300" y="660400"/>
                  </a:lnTo>
                  <a:lnTo>
                    <a:pt x="2019300" y="635000"/>
                  </a:lnTo>
                  <a:lnTo>
                    <a:pt x="2019300" y="25400"/>
                  </a:lnTo>
                  <a:lnTo>
                    <a:pt x="2019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1300" y="4203700"/>
              <a:ext cx="292100" cy="304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861300" y="4203699"/>
              <a:ext cx="292100" cy="304800"/>
            </a:xfrm>
            <a:custGeom>
              <a:avLst/>
              <a:gdLst/>
              <a:ahLst/>
              <a:cxnLst/>
              <a:rect l="l" t="t" r="r" b="b"/>
              <a:pathLst>
                <a:path w="292100" h="304800">
                  <a:moveTo>
                    <a:pt x="292100" y="0"/>
                  </a:moveTo>
                  <a:lnTo>
                    <a:pt x="279400" y="0"/>
                  </a:lnTo>
                  <a:lnTo>
                    <a:pt x="279400" y="12700"/>
                  </a:lnTo>
                  <a:lnTo>
                    <a:pt x="279400" y="292100"/>
                  </a:lnTo>
                  <a:lnTo>
                    <a:pt x="12700" y="292100"/>
                  </a:lnTo>
                  <a:lnTo>
                    <a:pt x="12700" y="12700"/>
                  </a:lnTo>
                  <a:lnTo>
                    <a:pt x="279400" y="12700"/>
                  </a:lnTo>
                  <a:lnTo>
                    <a:pt x="2794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12700" y="304800"/>
                  </a:lnTo>
                  <a:lnTo>
                    <a:pt x="279400" y="304800"/>
                  </a:lnTo>
                  <a:lnTo>
                    <a:pt x="292100" y="304800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1300" y="5626100"/>
              <a:ext cx="393700" cy="3047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78823" y="7667642"/>
              <a:ext cx="716472" cy="24561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17500" y="2832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1270000" y="0"/>
                  </a:moveTo>
                  <a:lnTo>
                    <a:pt x="0" y="0"/>
                  </a:lnTo>
                  <a:lnTo>
                    <a:pt x="0" y="1270000"/>
                  </a:lnTo>
                  <a:lnTo>
                    <a:pt x="1270000" y="1270000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" y="0"/>
            <a:ext cx="18249900" cy="13004800"/>
            <a:chOff x="38100" y="0"/>
            <a:chExt cx="18249900" cy="13004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" y="0"/>
              <a:ext cx="18249900" cy="13004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4849" y="374144"/>
              <a:ext cx="3840709" cy="3416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2864" y="2359890"/>
              <a:ext cx="1410556" cy="3579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8797" y="3385285"/>
              <a:ext cx="1017785" cy="365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73959" y="5230100"/>
              <a:ext cx="2023110" cy="358140"/>
            </a:xfrm>
            <a:custGeom>
              <a:avLst/>
              <a:gdLst/>
              <a:ahLst/>
              <a:cxnLst/>
              <a:rect l="l" t="t" r="r" b="b"/>
              <a:pathLst>
                <a:path w="2023110" h="358139">
                  <a:moveTo>
                    <a:pt x="228676" y="296786"/>
                  </a:moveTo>
                  <a:lnTo>
                    <a:pt x="215976" y="296786"/>
                  </a:lnTo>
                  <a:lnTo>
                    <a:pt x="65659" y="296786"/>
                  </a:lnTo>
                  <a:lnTo>
                    <a:pt x="65659" y="209181"/>
                  </a:lnTo>
                  <a:lnTo>
                    <a:pt x="202984" y="209181"/>
                  </a:lnTo>
                  <a:lnTo>
                    <a:pt x="215684" y="209181"/>
                  </a:lnTo>
                  <a:lnTo>
                    <a:pt x="215684" y="183781"/>
                  </a:lnTo>
                  <a:lnTo>
                    <a:pt x="215684" y="173469"/>
                  </a:lnTo>
                  <a:lnTo>
                    <a:pt x="215684" y="148069"/>
                  </a:lnTo>
                  <a:lnTo>
                    <a:pt x="202984" y="148069"/>
                  </a:lnTo>
                  <a:lnTo>
                    <a:pt x="65659" y="148069"/>
                  </a:lnTo>
                  <a:lnTo>
                    <a:pt x="65659" y="61112"/>
                  </a:lnTo>
                  <a:lnTo>
                    <a:pt x="213372" y="61112"/>
                  </a:lnTo>
                  <a:lnTo>
                    <a:pt x="226072" y="61112"/>
                  </a:lnTo>
                  <a:lnTo>
                    <a:pt x="226072" y="35712"/>
                  </a:lnTo>
                  <a:lnTo>
                    <a:pt x="226072" y="25400"/>
                  </a:lnTo>
                  <a:lnTo>
                    <a:pt x="226072" y="0"/>
                  </a:lnTo>
                  <a:lnTo>
                    <a:pt x="213372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357911"/>
                  </a:lnTo>
                  <a:lnTo>
                    <a:pt x="12700" y="357911"/>
                  </a:lnTo>
                  <a:lnTo>
                    <a:pt x="215976" y="357911"/>
                  </a:lnTo>
                  <a:lnTo>
                    <a:pt x="228676" y="357911"/>
                  </a:lnTo>
                  <a:lnTo>
                    <a:pt x="228676" y="332511"/>
                  </a:lnTo>
                  <a:lnTo>
                    <a:pt x="228676" y="322186"/>
                  </a:lnTo>
                  <a:lnTo>
                    <a:pt x="228676" y="296786"/>
                  </a:lnTo>
                  <a:close/>
                </a:path>
                <a:path w="2023110" h="358139">
                  <a:moveTo>
                    <a:pt x="624662" y="0"/>
                  </a:moveTo>
                  <a:lnTo>
                    <a:pt x="611962" y="0"/>
                  </a:lnTo>
                  <a:lnTo>
                    <a:pt x="563905" y="0"/>
                  </a:lnTo>
                  <a:lnTo>
                    <a:pt x="555383" y="0"/>
                  </a:lnTo>
                  <a:lnTo>
                    <a:pt x="552145" y="7886"/>
                  </a:lnTo>
                  <a:lnTo>
                    <a:pt x="448957" y="259943"/>
                  </a:lnTo>
                  <a:lnTo>
                    <a:pt x="352933" y="25400"/>
                  </a:lnTo>
                  <a:lnTo>
                    <a:pt x="345757" y="7886"/>
                  </a:lnTo>
                  <a:lnTo>
                    <a:pt x="342531" y="0"/>
                  </a:lnTo>
                  <a:lnTo>
                    <a:pt x="334010" y="0"/>
                  </a:lnTo>
                  <a:lnTo>
                    <a:pt x="285953" y="0"/>
                  </a:lnTo>
                  <a:lnTo>
                    <a:pt x="273253" y="0"/>
                  </a:lnTo>
                  <a:lnTo>
                    <a:pt x="273253" y="357911"/>
                  </a:lnTo>
                  <a:lnTo>
                    <a:pt x="285953" y="357911"/>
                  </a:lnTo>
                  <a:lnTo>
                    <a:pt x="323608" y="357911"/>
                  </a:lnTo>
                  <a:lnTo>
                    <a:pt x="336308" y="357911"/>
                  </a:lnTo>
                  <a:lnTo>
                    <a:pt x="336308" y="332511"/>
                  </a:lnTo>
                  <a:lnTo>
                    <a:pt x="336308" y="148945"/>
                  </a:lnTo>
                  <a:lnTo>
                    <a:pt x="419023" y="350037"/>
                  </a:lnTo>
                  <a:lnTo>
                    <a:pt x="422262" y="357911"/>
                  </a:lnTo>
                  <a:lnTo>
                    <a:pt x="430771" y="357911"/>
                  </a:lnTo>
                  <a:lnTo>
                    <a:pt x="467144" y="357911"/>
                  </a:lnTo>
                  <a:lnTo>
                    <a:pt x="475653" y="357911"/>
                  </a:lnTo>
                  <a:lnTo>
                    <a:pt x="478878" y="350037"/>
                  </a:lnTo>
                  <a:lnTo>
                    <a:pt x="486092" y="332511"/>
                  </a:lnTo>
                  <a:lnTo>
                    <a:pt x="561594" y="148945"/>
                  </a:lnTo>
                  <a:lnTo>
                    <a:pt x="574294" y="118059"/>
                  </a:lnTo>
                  <a:lnTo>
                    <a:pt x="561594" y="148945"/>
                  </a:lnTo>
                  <a:lnTo>
                    <a:pt x="561594" y="357911"/>
                  </a:lnTo>
                  <a:lnTo>
                    <a:pt x="574294" y="357911"/>
                  </a:lnTo>
                  <a:lnTo>
                    <a:pt x="611962" y="357911"/>
                  </a:lnTo>
                  <a:lnTo>
                    <a:pt x="624662" y="357911"/>
                  </a:lnTo>
                  <a:lnTo>
                    <a:pt x="624662" y="332511"/>
                  </a:lnTo>
                  <a:lnTo>
                    <a:pt x="624662" y="25400"/>
                  </a:lnTo>
                  <a:lnTo>
                    <a:pt x="624662" y="0"/>
                  </a:lnTo>
                  <a:close/>
                </a:path>
                <a:path w="2023110" h="358139">
                  <a:moveTo>
                    <a:pt x="968057" y="357911"/>
                  </a:moveTo>
                  <a:lnTo>
                    <a:pt x="961796" y="340829"/>
                  </a:lnTo>
                  <a:lnTo>
                    <a:pt x="958735" y="332511"/>
                  </a:lnTo>
                  <a:lnTo>
                    <a:pt x="911047" y="202615"/>
                  </a:lnTo>
                  <a:lnTo>
                    <a:pt x="845972" y="25400"/>
                  </a:lnTo>
                  <a:lnTo>
                    <a:pt x="843559" y="18834"/>
                  </a:lnTo>
                  <a:lnTo>
                    <a:pt x="843559" y="202615"/>
                  </a:lnTo>
                  <a:lnTo>
                    <a:pt x="770420" y="202615"/>
                  </a:lnTo>
                  <a:lnTo>
                    <a:pt x="806996" y="99606"/>
                  </a:lnTo>
                  <a:lnTo>
                    <a:pt x="843559" y="202615"/>
                  </a:lnTo>
                  <a:lnTo>
                    <a:pt x="843559" y="18834"/>
                  </a:lnTo>
                  <a:lnTo>
                    <a:pt x="839698" y="8318"/>
                  </a:lnTo>
                  <a:lnTo>
                    <a:pt x="836637" y="0"/>
                  </a:lnTo>
                  <a:lnTo>
                    <a:pt x="827773" y="0"/>
                  </a:lnTo>
                  <a:lnTo>
                    <a:pt x="786218" y="0"/>
                  </a:lnTo>
                  <a:lnTo>
                    <a:pt x="777341" y="0"/>
                  </a:lnTo>
                  <a:lnTo>
                    <a:pt x="774293" y="8318"/>
                  </a:lnTo>
                  <a:lnTo>
                    <a:pt x="652195" y="340829"/>
                  </a:lnTo>
                  <a:lnTo>
                    <a:pt x="645922" y="357911"/>
                  </a:lnTo>
                  <a:lnTo>
                    <a:pt x="664121" y="357911"/>
                  </a:lnTo>
                  <a:lnTo>
                    <a:pt x="706335" y="357911"/>
                  </a:lnTo>
                  <a:lnTo>
                    <a:pt x="715302" y="357911"/>
                  </a:lnTo>
                  <a:lnTo>
                    <a:pt x="718299" y="349453"/>
                  </a:lnTo>
                  <a:lnTo>
                    <a:pt x="724319" y="332511"/>
                  </a:lnTo>
                  <a:lnTo>
                    <a:pt x="748728" y="263740"/>
                  </a:lnTo>
                  <a:lnTo>
                    <a:pt x="865263" y="263740"/>
                  </a:lnTo>
                  <a:lnTo>
                    <a:pt x="895692" y="349453"/>
                  </a:lnTo>
                  <a:lnTo>
                    <a:pt x="898690" y="357911"/>
                  </a:lnTo>
                  <a:lnTo>
                    <a:pt x="907656" y="357911"/>
                  </a:lnTo>
                  <a:lnTo>
                    <a:pt x="949871" y="357911"/>
                  </a:lnTo>
                  <a:lnTo>
                    <a:pt x="968057" y="357911"/>
                  </a:lnTo>
                  <a:close/>
                </a:path>
                <a:path w="2023110" h="358139">
                  <a:moveTo>
                    <a:pt x="1054633" y="0"/>
                  </a:moveTo>
                  <a:lnTo>
                    <a:pt x="1041933" y="0"/>
                  </a:lnTo>
                  <a:lnTo>
                    <a:pt x="1001661" y="0"/>
                  </a:lnTo>
                  <a:lnTo>
                    <a:pt x="988961" y="0"/>
                  </a:lnTo>
                  <a:lnTo>
                    <a:pt x="988961" y="357911"/>
                  </a:lnTo>
                  <a:lnTo>
                    <a:pt x="1001661" y="357911"/>
                  </a:lnTo>
                  <a:lnTo>
                    <a:pt x="1041933" y="357911"/>
                  </a:lnTo>
                  <a:lnTo>
                    <a:pt x="1054633" y="357911"/>
                  </a:lnTo>
                  <a:lnTo>
                    <a:pt x="1054633" y="332511"/>
                  </a:lnTo>
                  <a:lnTo>
                    <a:pt x="1054633" y="25400"/>
                  </a:lnTo>
                  <a:lnTo>
                    <a:pt x="1054633" y="0"/>
                  </a:lnTo>
                  <a:close/>
                </a:path>
                <a:path w="2023110" h="358139">
                  <a:moveTo>
                    <a:pt x="1330185" y="296786"/>
                  </a:moveTo>
                  <a:lnTo>
                    <a:pt x="1317485" y="296786"/>
                  </a:lnTo>
                  <a:lnTo>
                    <a:pt x="1175626" y="296786"/>
                  </a:lnTo>
                  <a:lnTo>
                    <a:pt x="1175626" y="25400"/>
                  </a:lnTo>
                  <a:lnTo>
                    <a:pt x="1175626" y="0"/>
                  </a:lnTo>
                  <a:lnTo>
                    <a:pt x="1162926" y="0"/>
                  </a:lnTo>
                  <a:lnTo>
                    <a:pt x="1122654" y="0"/>
                  </a:lnTo>
                  <a:lnTo>
                    <a:pt x="1109954" y="0"/>
                  </a:lnTo>
                  <a:lnTo>
                    <a:pt x="1109954" y="357911"/>
                  </a:lnTo>
                  <a:lnTo>
                    <a:pt x="1122654" y="357911"/>
                  </a:lnTo>
                  <a:lnTo>
                    <a:pt x="1317485" y="357911"/>
                  </a:lnTo>
                  <a:lnTo>
                    <a:pt x="1330185" y="357911"/>
                  </a:lnTo>
                  <a:lnTo>
                    <a:pt x="1330185" y="332511"/>
                  </a:lnTo>
                  <a:lnTo>
                    <a:pt x="1330185" y="322186"/>
                  </a:lnTo>
                  <a:lnTo>
                    <a:pt x="1330185" y="296786"/>
                  </a:lnTo>
                  <a:close/>
                </a:path>
                <a:path w="2023110" h="358139">
                  <a:moveTo>
                    <a:pt x="1561388" y="0"/>
                  </a:moveTo>
                  <a:lnTo>
                    <a:pt x="1548688" y="0"/>
                  </a:lnTo>
                  <a:lnTo>
                    <a:pt x="1508417" y="0"/>
                  </a:lnTo>
                  <a:lnTo>
                    <a:pt x="1495717" y="0"/>
                  </a:lnTo>
                  <a:lnTo>
                    <a:pt x="1495717" y="357911"/>
                  </a:lnTo>
                  <a:lnTo>
                    <a:pt x="1508417" y="357911"/>
                  </a:lnTo>
                  <a:lnTo>
                    <a:pt x="1548688" y="357911"/>
                  </a:lnTo>
                  <a:lnTo>
                    <a:pt x="1561388" y="357911"/>
                  </a:lnTo>
                  <a:lnTo>
                    <a:pt x="1561388" y="332511"/>
                  </a:lnTo>
                  <a:lnTo>
                    <a:pt x="1561388" y="25400"/>
                  </a:lnTo>
                  <a:lnTo>
                    <a:pt x="1561388" y="0"/>
                  </a:lnTo>
                  <a:close/>
                </a:path>
                <a:path w="2023110" h="358139">
                  <a:moveTo>
                    <a:pt x="1903196" y="178295"/>
                  </a:moveTo>
                  <a:lnTo>
                    <a:pt x="1901990" y="152196"/>
                  </a:lnTo>
                  <a:lnTo>
                    <a:pt x="1898345" y="127749"/>
                  </a:lnTo>
                  <a:lnTo>
                    <a:pt x="1892198" y="105016"/>
                  </a:lnTo>
                  <a:lnTo>
                    <a:pt x="1883537" y="84035"/>
                  </a:lnTo>
                  <a:lnTo>
                    <a:pt x="1872145" y="89674"/>
                  </a:lnTo>
                  <a:lnTo>
                    <a:pt x="1883537" y="84035"/>
                  </a:lnTo>
                  <a:lnTo>
                    <a:pt x="1872437" y="64960"/>
                  </a:lnTo>
                  <a:lnTo>
                    <a:pt x="1859102" y="48183"/>
                  </a:lnTo>
                  <a:lnTo>
                    <a:pt x="1843519" y="33743"/>
                  </a:lnTo>
                  <a:lnTo>
                    <a:pt x="1838820" y="30556"/>
                  </a:lnTo>
                  <a:lnTo>
                    <a:pt x="1838820" y="178295"/>
                  </a:lnTo>
                  <a:lnTo>
                    <a:pt x="1838045" y="196786"/>
                  </a:lnTo>
                  <a:lnTo>
                    <a:pt x="1826641" y="243039"/>
                  </a:lnTo>
                  <a:lnTo>
                    <a:pt x="1802409" y="274967"/>
                  </a:lnTo>
                  <a:lnTo>
                    <a:pt x="1764258" y="293141"/>
                  </a:lnTo>
                  <a:lnTo>
                    <a:pt x="1729435" y="296786"/>
                  </a:lnTo>
                  <a:lnTo>
                    <a:pt x="1682381" y="296786"/>
                  </a:lnTo>
                  <a:lnTo>
                    <a:pt x="1682381" y="61112"/>
                  </a:lnTo>
                  <a:lnTo>
                    <a:pt x="1733981" y="61112"/>
                  </a:lnTo>
                  <a:lnTo>
                    <a:pt x="1751266" y="62026"/>
                  </a:lnTo>
                  <a:lnTo>
                    <a:pt x="1766747" y="64693"/>
                  </a:lnTo>
                  <a:lnTo>
                    <a:pt x="1780476" y="69062"/>
                  </a:lnTo>
                  <a:lnTo>
                    <a:pt x="1792528" y="75044"/>
                  </a:lnTo>
                  <a:lnTo>
                    <a:pt x="1792668" y="74803"/>
                  </a:lnTo>
                  <a:lnTo>
                    <a:pt x="1792579" y="75069"/>
                  </a:lnTo>
                  <a:lnTo>
                    <a:pt x="1803196" y="82550"/>
                  </a:lnTo>
                  <a:lnTo>
                    <a:pt x="1812429" y="91528"/>
                  </a:lnTo>
                  <a:lnTo>
                    <a:pt x="1832000" y="127965"/>
                  </a:lnTo>
                  <a:lnTo>
                    <a:pt x="1838820" y="178295"/>
                  </a:lnTo>
                  <a:lnTo>
                    <a:pt x="1838820" y="30556"/>
                  </a:lnTo>
                  <a:lnTo>
                    <a:pt x="1825752" y="21678"/>
                  </a:lnTo>
                  <a:lnTo>
                    <a:pt x="1819376" y="32664"/>
                  </a:lnTo>
                  <a:lnTo>
                    <a:pt x="1825701" y="21653"/>
                  </a:lnTo>
                  <a:lnTo>
                    <a:pt x="1805940" y="12115"/>
                  </a:lnTo>
                  <a:lnTo>
                    <a:pt x="1784438" y="5346"/>
                  </a:lnTo>
                  <a:lnTo>
                    <a:pt x="1761299" y="1320"/>
                  </a:lnTo>
                  <a:lnTo>
                    <a:pt x="1736572" y="0"/>
                  </a:lnTo>
                  <a:lnTo>
                    <a:pt x="1629422" y="0"/>
                  </a:lnTo>
                  <a:lnTo>
                    <a:pt x="1616722" y="0"/>
                  </a:lnTo>
                  <a:lnTo>
                    <a:pt x="1616722" y="357911"/>
                  </a:lnTo>
                  <a:lnTo>
                    <a:pt x="1629422" y="357911"/>
                  </a:lnTo>
                  <a:lnTo>
                    <a:pt x="1732026" y="357911"/>
                  </a:lnTo>
                  <a:lnTo>
                    <a:pt x="1757756" y="356590"/>
                  </a:lnTo>
                  <a:lnTo>
                    <a:pt x="1781746" y="352590"/>
                  </a:lnTo>
                  <a:lnTo>
                    <a:pt x="1803946" y="345846"/>
                  </a:lnTo>
                  <a:lnTo>
                    <a:pt x="1824316" y="336296"/>
                  </a:lnTo>
                  <a:lnTo>
                    <a:pt x="1818068" y="325247"/>
                  </a:lnTo>
                  <a:lnTo>
                    <a:pt x="1824316" y="336296"/>
                  </a:lnTo>
                  <a:lnTo>
                    <a:pt x="1840839" y="325234"/>
                  </a:lnTo>
                  <a:lnTo>
                    <a:pt x="1872107" y="292595"/>
                  </a:lnTo>
                  <a:lnTo>
                    <a:pt x="1883359" y="273405"/>
                  </a:lnTo>
                  <a:lnTo>
                    <a:pt x="1871967" y="267766"/>
                  </a:lnTo>
                  <a:lnTo>
                    <a:pt x="1883359" y="273405"/>
                  </a:lnTo>
                  <a:lnTo>
                    <a:pt x="1888007" y="262115"/>
                  </a:lnTo>
                  <a:lnTo>
                    <a:pt x="1892109" y="252158"/>
                  </a:lnTo>
                  <a:lnTo>
                    <a:pt x="1898319" y="229120"/>
                  </a:lnTo>
                  <a:lnTo>
                    <a:pt x="1901977" y="204584"/>
                  </a:lnTo>
                  <a:lnTo>
                    <a:pt x="1903196" y="178295"/>
                  </a:lnTo>
                  <a:close/>
                </a:path>
                <a:path w="2023110" h="358139">
                  <a:moveTo>
                    <a:pt x="2022690" y="273443"/>
                  </a:moveTo>
                  <a:lnTo>
                    <a:pt x="2003933" y="238506"/>
                  </a:lnTo>
                  <a:lnTo>
                    <a:pt x="1980768" y="231521"/>
                  </a:lnTo>
                  <a:lnTo>
                    <a:pt x="1972449" y="232308"/>
                  </a:lnTo>
                  <a:lnTo>
                    <a:pt x="1941969" y="257390"/>
                  </a:lnTo>
                  <a:lnTo>
                    <a:pt x="1938832" y="273443"/>
                  </a:lnTo>
                  <a:lnTo>
                    <a:pt x="1939620" y="281749"/>
                  </a:lnTo>
                  <a:lnTo>
                    <a:pt x="1964702" y="312242"/>
                  </a:lnTo>
                  <a:lnTo>
                    <a:pt x="1980768" y="315366"/>
                  </a:lnTo>
                  <a:lnTo>
                    <a:pt x="1988299" y="315366"/>
                  </a:lnTo>
                  <a:lnTo>
                    <a:pt x="1995462" y="313524"/>
                  </a:lnTo>
                  <a:lnTo>
                    <a:pt x="2001913" y="309664"/>
                  </a:lnTo>
                  <a:lnTo>
                    <a:pt x="2008200" y="305828"/>
                  </a:lnTo>
                  <a:lnTo>
                    <a:pt x="2013216" y="300736"/>
                  </a:lnTo>
                  <a:lnTo>
                    <a:pt x="2016772" y="294665"/>
                  </a:lnTo>
                  <a:lnTo>
                    <a:pt x="2005914" y="288074"/>
                  </a:lnTo>
                  <a:lnTo>
                    <a:pt x="2006434" y="288366"/>
                  </a:lnTo>
                  <a:lnTo>
                    <a:pt x="2016772" y="294665"/>
                  </a:lnTo>
                  <a:lnTo>
                    <a:pt x="2016874" y="294474"/>
                  </a:lnTo>
                  <a:lnTo>
                    <a:pt x="2020722" y="288201"/>
                  </a:lnTo>
                  <a:lnTo>
                    <a:pt x="2022576" y="281444"/>
                  </a:lnTo>
                  <a:lnTo>
                    <a:pt x="2022690" y="273443"/>
                  </a:lnTo>
                  <a:close/>
                </a:path>
                <a:path w="2023110" h="358139">
                  <a:moveTo>
                    <a:pt x="2022690" y="105244"/>
                  </a:moveTo>
                  <a:lnTo>
                    <a:pt x="2003933" y="70307"/>
                  </a:lnTo>
                  <a:lnTo>
                    <a:pt x="1980768" y="63309"/>
                  </a:lnTo>
                  <a:lnTo>
                    <a:pt x="1972449" y="64109"/>
                  </a:lnTo>
                  <a:lnTo>
                    <a:pt x="1941969" y="89192"/>
                  </a:lnTo>
                  <a:lnTo>
                    <a:pt x="1938832" y="105244"/>
                  </a:lnTo>
                  <a:lnTo>
                    <a:pt x="1939620" y="113550"/>
                  </a:lnTo>
                  <a:lnTo>
                    <a:pt x="1964702" y="144030"/>
                  </a:lnTo>
                  <a:lnTo>
                    <a:pt x="1980768" y="147167"/>
                  </a:lnTo>
                  <a:lnTo>
                    <a:pt x="1988299" y="147167"/>
                  </a:lnTo>
                  <a:lnTo>
                    <a:pt x="1995462" y="145326"/>
                  </a:lnTo>
                  <a:lnTo>
                    <a:pt x="2001913" y="141452"/>
                  </a:lnTo>
                  <a:lnTo>
                    <a:pt x="2008200" y="137629"/>
                  </a:lnTo>
                  <a:lnTo>
                    <a:pt x="2013216" y="132537"/>
                  </a:lnTo>
                  <a:lnTo>
                    <a:pt x="2016772" y="126466"/>
                  </a:lnTo>
                  <a:lnTo>
                    <a:pt x="2005914" y="119862"/>
                  </a:lnTo>
                  <a:lnTo>
                    <a:pt x="2016772" y="126466"/>
                  </a:lnTo>
                  <a:lnTo>
                    <a:pt x="2016874" y="126263"/>
                  </a:lnTo>
                  <a:lnTo>
                    <a:pt x="2020722" y="119989"/>
                  </a:lnTo>
                  <a:lnTo>
                    <a:pt x="2022576" y="113245"/>
                  </a:lnTo>
                  <a:lnTo>
                    <a:pt x="2022690" y="105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9897" y="6216144"/>
              <a:ext cx="2226418" cy="3682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6664" y="7207986"/>
              <a:ext cx="3382231" cy="36705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6664" y="8274786"/>
              <a:ext cx="176327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39502" y="9341586"/>
              <a:ext cx="1893289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86664" y="10167086"/>
              <a:ext cx="2707147" cy="3657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756400" y="2120900"/>
              <a:ext cx="7404100" cy="647700"/>
            </a:xfrm>
            <a:custGeom>
              <a:avLst/>
              <a:gdLst/>
              <a:ahLst/>
              <a:cxnLst/>
              <a:rect l="l" t="t" r="r" b="b"/>
              <a:pathLst>
                <a:path w="7404100" h="647700">
                  <a:moveTo>
                    <a:pt x="74041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7404100" y="647700"/>
                  </a:lnTo>
                  <a:lnTo>
                    <a:pt x="7404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43700" y="2108200"/>
              <a:ext cx="7429500" cy="673100"/>
            </a:xfrm>
            <a:custGeom>
              <a:avLst/>
              <a:gdLst/>
              <a:ahLst/>
              <a:cxnLst/>
              <a:rect l="l" t="t" r="r" b="b"/>
              <a:pathLst>
                <a:path w="7429500" h="673100">
                  <a:moveTo>
                    <a:pt x="7429500" y="0"/>
                  </a:moveTo>
                  <a:lnTo>
                    <a:pt x="0" y="0"/>
                  </a:lnTo>
                  <a:lnTo>
                    <a:pt x="0" y="673100"/>
                  </a:lnTo>
                  <a:lnTo>
                    <a:pt x="7429500" y="6731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43700" y="2108199"/>
              <a:ext cx="7429500" cy="673100"/>
            </a:xfrm>
            <a:custGeom>
              <a:avLst/>
              <a:gdLst/>
              <a:ahLst/>
              <a:cxnLst/>
              <a:rect l="l" t="t" r="r" b="b"/>
              <a:pathLst>
                <a:path w="7429500" h="673100">
                  <a:moveTo>
                    <a:pt x="7429500" y="0"/>
                  </a:moveTo>
                  <a:lnTo>
                    <a:pt x="7416800" y="0"/>
                  </a:lnTo>
                  <a:lnTo>
                    <a:pt x="7404100" y="0"/>
                  </a:lnTo>
                  <a:lnTo>
                    <a:pt x="7404100" y="25400"/>
                  </a:lnTo>
                  <a:lnTo>
                    <a:pt x="7404100" y="647700"/>
                  </a:lnTo>
                  <a:lnTo>
                    <a:pt x="25400" y="647700"/>
                  </a:lnTo>
                  <a:lnTo>
                    <a:pt x="25400" y="25400"/>
                  </a:lnTo>
                  <a:lnTo>
                    <a:pt x="7404100" y="25400"/>
                  </a:lnTo>
                  <a:lnTo>
                    <a:pt x="74041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647700"/>
                  </a:lnTo>
                  <a:lnTo>
                    <a:pt x="0" y="673100"/>
                  </a:lnTo>
                  <a:lnTo>
                    <a:pt x="12700" y="673100"/>
                  </a:lnTo>
                  <a:lnTo>
                    <a:pt x="7416800" y="673100"/>
                  </a:lnTo>
                  <a:lnTo>
                    <a:pt x="7429500" y="673100"/>
                  </a:lnTo>
                  <a:lnTo>
                    <a:pt x="7429500" y="647700"/>
                  </a:lnTo>
                  <a:lnTo>
                    <a:pt x="7429500" y="254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6400" y="3086100"/>
              <a:ext cx="7404100" cy="647700"/>
            </a:xfrm>
            <a:custGeom>
              <a:avLst/>
              <a:gdLst/>
              <a:ahLst/>
              <a:cxnLst/>
              <a:rect l="l" t="t" r="r" b="b"/>
              <a:pathLst>
                <a:path w="7404100" h="647700">
                  <a:moveTo>
                    <a:pt x="74041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7404100" y="647700"/>
                  </a:lnTo>
                  <a:lnTo>
                    <a:pt x="7404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43700" y="3073400"/>
              <a:ext cx="7429500" cy="673100"/>
            </a:xfrm>
            <a:custGeom>
              <a:avLst/>
              <a:gdLst/>
              <a:ahLst/>
              <a:cxnLst/>
              <a:rect l="l" t="t" r="r" b="b"/>
              <a:pathLst>
                <a:path w="7429500" h="673100">
                  <a:moveTo>
                    <a:pt x="7429500" y="0"/>
                  </a:moveTo>
                  <a:lnTo>
                    <a:pt x="0" y="0"/>
                  </a:lnTo>
                  <a:lnTo>
                    <a:pt x="0" y="673100"/>
                  </a:lnTo>
                  <a:lnTo>
                    <a:pt x="7429500" y="6731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43700" y="3073399"/>
              <a:ext cx="7429500" cy="673100"/>
            </a:xfrm>
            <a:custGeom>
              <a:avLst/>
              <a:gdLst/>
              <a:ahLst/>
              <a:cxnLst/>
              <a:rect l="l" t="t" r="r" b="b"/>
              <a:pathLst>
                <a:path w="7429500" h="673100">
                  <a:moveTo>
                    <a:pt x="7429500" y="0"/>
                  </a:moveTo>
                  <a:lnTo>
                    <a:pt x="7416800" y="0"/>
                  </a:lnTo>
                  <a:lnTo>
                    <a:pt x="7404100" y="0"/>
                  </a:lnTo>
                  <a:lnTo>
                    <a:pt x="7404100" y="25400"/>
                  </a:lnTo>
                  <a:lnTo>
                    <a:pt x="7404100" y="647700"/>
                  </a:lnTo>
                  <a:lnTo>
                    <a:pt x="25400" y="647700"/>
                  </a:lnTo>
                  <a:lnTo>
                    <a:pt x="25400" y="25400"/>
                  </a:lnTo>
                  <a:lnTo>
                    <a:pt x="7404100" y="25400"/>
                  </a:lnTo>
                  <a:lnTo>
                    <a:pt x="74041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647700"/>
                  </a:lnTo>
                  <a:lnTo>
                    <a:pt x="0" y="673100"/>
                  </a:lnTo>
                  <a:lnTo>
                    <a:pt x="12700" y="673100"/>
                  </a:lnTo>
                  <a:lnTo>
                    <a:pt x="7416800" y="673100"/>
                  </a:lnTo>
                  <a:lnTo>
                    <a:pt x="7429500" y="673100"/>
                  </a:lnTo>
                  <a:lnTo>
                    <a:pt x="7429500" y="647700"/>
                  </a:lnTo>
                  <a:lnTo>
                    <a:pt x="7429500" y="254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82100" y="11430000"/>
              <a:ext cx="2552700" cy="762000"/>
            </a:xfrm>
            <a:custGeom>
              <a:avLst/>
              <a:gdLst/>
              <a:ahLst/>
              <a:cxnLst/>
              <a:rect l="l" t="t" r="r" b="b"/>
              <a:pathLst>
                <a:path w="2552700" h="762000">
                  <a:moveTo>
                    <a:pt x="25527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552700" y="762000"/>
                  </a:lnTo>
                  <a:lnTo>
                    <a:pt x="2552700" y="0"/>
                  </a:lnTo>
                  <a:close/>
                </a:path>
              </a:pathLst>
            </a:custGeom>
            <a:solidFill>
              <a:srgbClr val="1A7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99781" y="11643302"/>
              <a:ext cx="1334135" cy="312420"/>
            </a:xfrm>
            <a:custGeom>
              <a:avLst/>
              <a:gdLst/>
              <a:ahLst/>
              <a:cxnLst/>
              <a:rect l="l" t="t" r="r" b="b"/>
              <a:pathLst>
                <a:path w="1334134" h="312420">
                  <a:moveTo>
                    <a:pt x="44738" y="225713"/>
                  </a:moveTo>
                  <a:lnTo>
                    <a:pt x="0" y="225713"/>
                  </a:lnTo>
                  <a:lnTo>
                    <a:pt x="1488" y="238612"/>
                  </a:lnTo>
                  <a:lnTo>
                    <a:pt x="22666" y="281014"/>
                  </a:lnTo>
                  <a:lnTo>
                    <a:pt x="65791" y="306378"/>
                  </a:lnTo>
                  <a:lnTo>
                    <a:pt x="110547" y="312304"/>
                  </a:lnTo>
                  <a:lnTo>
                    <a:pt x="127225" y="311601"/>
                  </a:lnTo>
                  <a:lnTo>
                    <a:pt x="169573" y="301047"/>
                  </a:lnTo>
                  <a:lnTo>
                    <a:pt x="204714" y="273194"/>
                  </a:lnTo>
                  <a:lnTo>
                    <a:pt x="110259" y="273194"/>
                  </a:lnTo>
                  <a:lnTo>
                    <a:pt x="101843" y="272878"/>
                  </a:lnTo>
                  <a:lnTo>
                    <a:pt x="60063" y="257346"/>
                  </a:lnTo>
                  <a:lnTo>
                    <a:pt x="45875" y="233389"/>
                  </a:lnTo>
                  <a:lnTo>
                    <a:pt x="44738" y="225713"/>
                  </a:lnTo>
                  <a:close/>
                </a:path>
                <a:path w="1334134" h="312420">
                  <a:moveTo>
                    <a:pt x="112712" y="7793"/>
                  </a:moveTo>
                  <a:lnTo>
                    <a:pt x="71527" y="13800"/>
                  </a:lnTo>
                  <a:lnTo>
                    <a:pt x="29332" y="39065"/>
                  </a:lnTo>
                  <a:lnTo>
                    <a:pt x="8803" y="80286"/>
                  </a:lnTo>
                  <a:lnTo>
                    <a:pt x="7937" y="92652"/>
                  </a:lnTo>
                  <a:lnTo>
                    <a:pt x="9227" y="107336"/>
                  </a:lnTo>
                  <a:lnTo>
                    <a:pt x="28575" y="142297"/>
                  </a:lnTo>
                  <a:lnTo>
                    <a:pt x="68027" y="165325"/>
                  </a:lnTo>
                  <a:lnTo>
                    <a:pt x="127514" y="182427"/>
                  </a:lnTo>
                  <a:lnTo>
                    <a:pt x="134829" y="184763"/>
                  </a:lnTo>
                  <a:lnTo>
                    <a:pt x="168275" y="203777"/>
                  </a:lnTo>
                  <a:lnTo>
                    <a:pt x="173278" y="209357"/>
                  </a:lnTo>
                  <a:lnTo>
                    <a:pt x="175633" y="216107"/>
                  </a:lnTo>
                  <a:lnTo>
                    <a:pt x="175746" y="225713"/>
                  </a:lnTo>
                  <a:lnTo>
                    <a:pt x="175247" y="232271"/>
                  </a:lnTo>
                  <a:lnTo>
                    <a:pt x="150920" y="263957"/>
                  </a:lnTo>
                  <a:lnTo>
                    <a:pt x="110259" y="273194"/>
                  </a:lnTo>
                  <a:lnTo>
                    <a:pt x="204714" y="273194"/>
                  </a:lnTo>
                  <a:lnTo>
                    <a:pt x="219129" y="237917"/>
                  </a:lnTo>
                  <a:lnTo>
                    <a:pt x="219940" y="225713"/>
                  </a:lnTo>
                  <a:lnTo>
                    <a:pt x="219444" y="216107"/>
                  </a:lnTo>
                  <a:lnTo>
                    <a:pt x="202983" y="178377"/>
                  </a:lnTo>
                  <a:lnTo>
                    <a:pt x="171242" y="155160"/>
                  </a:lnTo>
                  <a:lnTo>
                    <a:pt x="106073" y="135081"/>
                  </a:lnTo>
                  <a:lnTo>
                    <a:pt x="100301" y="133638"/>
                  </a:lnTo>
                  <a:lnTo>
                    <a:pt x="94287" y="131810"/>
                  </a:lnTo>
                  <a:lnTo>
                    <a:pt x="60661" y="113337"/>
                  </a:lnTo>
                  <a:lnTo>
                    <a:pt x="52387" y="97078"/>
                  </a:lnTo>
                  <a:lnTo>
                    <a:pt x="52387" y="81684"/>
                  </a:lnTo>
                  <a:lnTo>
                    <a:pt x="80240" y="52098"/>
                  </a:lnTo>
                  <a:lnTo>
                    <a:pt x="111702" y="46326"/>
                  </a:lnTo>
                  <a:lnTo>
                    <a:pt x="201207" y="46326"/>
                  </a:lnTo>
                  <a:lnTo>
                    <a:pt x="194793" y="38596"/>
                  </a:lnTo>
                  <a:lnTo>
                    <a:pt x="153762" y="13719"/>
                  </a:lnTo>
                  <a:lnTo>
                    <a:pt x="127279" y="8451"/>
                  </a:lnTo>
                  <a:lnTo>
                    <a:pt x="112712" y="7793"/>
                  </a:lnTo>
                  <a:close/>
                </a:path>
                <a:path w="1334134" h="312420">
                  <a:moveTo>
                    <a:pt x="201207" y="46326"/>
                  </a:moveTo>
                  <a:lnTo>
                    <a:pt x="111702" y="46326"/>
                  </a:lnTo>
                  <a:lnTo>
                    <a:pt x="123861" y="47038"/>
                  </a:lnTo>
                  <a:lnTo>
                    <a:pt x="134937" y="49176"/>
                  </a:lnTo>
                  <a:lnTo>
                    <a:pt x="166976" y="71293"/>
                  </a:lnTo>
                  <a:lnTo>
                    <a:pt x="172893" y="89477"/>
                  </a:lnTo>
                  <a:lnTo>
                    <a:pt x="215900" y="89477"/>
                  </a:lnTo>
                  <a:lnTo>
                    <a:pt x="214817" y="77913"/>
                  </a:lnTo>
                  <a:lnTo>
                    <a:pt x="212147" y="67035"/>
                  </a:lnTo>
                  <a:lnTo>
                    <a:pt x="207890" y="56843"/>
                  </a:lnTo>
                  <a:lnTo>
                    <a:pt x="202045" y="47336"/>
                  </a:lnTo>
                  <a:lnTo>
                    <a:pt x="201207" y="46326"/>
                  </a:lnTo>
                  <a:close/>
                </a:path>
                <a:path w="1334134" h="312420">
                  <a:moveTo>
                    <a:pt x="312917" y="85724"/>
                  </a:moveTo>
                  <a:lnTo>
                    <a:pt x="269766" y="85724"/>
                  </a:lnTo>
                  <a:lnTo>
                    <a:pt x="269766" y="226723"/>
                  </a:lnTo>
                  <a:lnTo>
                    <a:pt x="279003" y="272761"/>
                  </a:lnTo>
                  <a:lnTo>
                    <a:pt x="304691" y="300903"/>
                  </a:lnTo>
                  <a:lnTo>
                    <a:pt x="342503" y="310284"/>
                  </a:lnTo>
                  <a:lnTo>
                    <a:pt x="354472" y="309553"/>
                  </a:lnTo>
                  <a:lnTo>
                    <a:pt x="392076" y="292307"/>
                  </a:lnTo>
                  <a:lnTo>
                    <a:pt x="407699" y="271029"/>
                  </a:lnTo>
                  <a:lnTo>
                    <a:pt x="358089" y="271029"/>
                  </a:lnTo>
                  <a:lnTo>
                    <a:pt x="348528" y="270190"/>
                  </a:lnTo>
                  <a:lnTo>
                    <a:pt x="316056" y="241877"/>
                  </a:lnTo>
                  <a:lnTo>
                    <a:pt x="312917" y="221528"/>
                  </a:lnTo>
                  <a:lnTo>
                    <a:pt x="312917" y="85724"/>
                  </a:lnTo>
                  <a:close/>
                </a:path>
                <a:path w="1334134" h="312420">
                  <a:moveTo>
                    <a:pt x="453483" y="269009"/>
                  </a:moveTo>
                  <a:lnTo>
                    <a:pt x="411054" y="269009"/>
                  </a:lnTo>
                  <a:lnTo>
                    <a:pt x="411054" y="307397"/>
                  </a:lnTo>
                  <a:lnTo>
                    <a:pt x="453483" y="307397"/>
                  </a:lnTo>
                  <a:lnTo>
                    <a:pt x="453483" y="269009"/>
                  </a:lnTo>
                  <a:close/>
                </a:path>
                <a:path w="1334134" h="312420">
                  <a:moveTo>
                    <a:pt x="453483" y="85724"/>
                  </a:moveTo>
                  <a:lnTo>
                    <a:pt x="410188" y="85724"/>
                  </a:lnTo>
                  <a:lnTo>
                    <a:pt x="410188" y="215467"/>
                  </a:lnTo>
                  <a:lnTo>
                    <a:pt x="409746" y="224504"/>
                  </a:lnTo>
                  <a:lnTo>
                    <a:pt x="387990" y="261549"/>
                  </a:lnTo>
                  <a:lnTo>
                    <a:pt x="366171" y="271029"/>
                  </a:lnTo>
                  <a:lnTo>
                    <a:pt x="407699" y="271029"/>
                  </a:lnTo>
                  <a:lnTo>
                    <a:pt x="408745" y="269009"/>
                  </a:lnTo>
                  <a:lnTo>
                    <a:pt x="453483" y="269009"/>
                  </a:lnTo>
                  <a:lnTo>
                    <a:pt x="453483" y="85724"/>
                  </a:lnTo>
                  <a:close/>
                </a:path>
                <a:path w="1334134" h="312420">
                  <a:moveTo>
                    <a:pt x="599845" y="272905"/>
                  </a:moveTo>
                  <a:lnTo>
                    <a:pt x="560676" y="272905"/>
                  </a:lnTo>
                  <a:lnTo>
                    <a:pt x="563273" y="277620"/>
                  </a:lnTo>
                  <a:lnTo>
                    <a:pt x="591704" y="304944"/>
                  </a:lnTo>
                  <a:lnTo>
                    <a:pt x="624753" y="311727"/>
                  </a:lnTo>
                  <a:lnTo>
                    <a:pt x="637805" y="310870"/>
                  </a:lnTo>
                  <a:lnTo>
                    <a:pt x="682426" y="290359"/>
                  </a:lnTo>
                  <a:lnTo>
                    <a:pt x="695787" y="274926"/>
                  </a:lnTo>
                  <a:lnTo>
                    <a:pt x="615084" y="274926"/>
                  </a:lnTo>
                  <a:lnTo>
                    <a:pt x="606136" y="274312"/>
                  </a:lnTo>
                  <a:lnTo>
                    <a:pt x="599845" y="272905"/>
                  </a:lnTo>
                  <a:close/>
                </a:path>
                <a:path w="1334134" h="312420">
                  <a:moveTo>
                    <a:pt x="558078" y="11834"/>
                  </a:moveTo>
                  <a:lnTo>
                    <a:pt x="514927" y="11834"/>
                  </a:lnTo>
                  <a:lnTo>
                    <a:pt x="514927" y="307397"/>
                  </a:lnTo>
                  <a:lnTo>
                    <a:pt x="557068" y="307397"/>
                  </a:lnTo>
                  <a:lnTo>
                    <a:pt x="557068" y="272905"/>
                  </a:lnTo>
                  <a:lnTo>
                    <a:pt x="599845" y="272905"/>
                  </a:lnTo>
                  <a:lnTo>
                    <a:pt x="567765" y="245873"/>
                  </a:lnTo>
                  <a:lnTo>
                    <a:pt x="557636" y="207890"/>
                  </a:lnTo>
                  <a:lnTo>
                    <a:pt x="557212" y="196561"/>
                  </a:lnTo>
                  <a:lnTo>
                    <a:pt x="557627" y="185376"/>
                  </a:lnTo>
                  <a:lnTo>
                    <a:pt x="567558" y="147971"/>
                  </a:lnTo>
                  <a:lnTo>
                    <a:pt x="597765" y="121912"/>
                  </a:lnTo>
                  <a:lnTo>
                    <a:pt x="598921" y="121660"/>
                  </a:lnTo>
                  <a:lnTo>
                    <a:pt x="558078" y="121660"/>
                  </a:lnTo>
                  <a:lnTo>
                    <a:pt x="558078" y="11834"/>
                  </a:lnTo>
                  <a:close/>
                </a:path>
                <a:path w="1334134" h="312420">
                  <a:moveTo>
                    <a:pt x="695804" y="119495"/>
                  </a:moveTo>
                  <a:lnTo>
                    <a:pt x="615084" y="119495"/>
                  </a:lnTo>
                  <a:lnTo>
                    <a:pt x="624419" y="120126"/>
                  </a:lnTo>
                  <a:lnTo>
                    <a:pt x="632943" y="122021"/>
                  </a:lnTo>
                  <a:lnTo>
                    <a:pt x="663540" y="148936"/>
                  </a:lnTo>
                  <a:lnTo>
                    <a:pt x="673406" y="185872"/>
                  </a:lnTo>
                  <a:lnTo>
                    <a:pt x="673821" y="196561"/>
                  </a:lnTo>
                  <a:lnTo>
                    <a:pt x="673397" y="207394"/>
                  </a:lnTo>
                  <a:lnTo>
                    <a:pt x="663322" y="244953"/>
                  </a:lnTo>
                  <a:lnTo>
                    <a:pt x="632835" y="272364"/>
                  </a:lnTo>
                  <a:lnTo>
                    <a:pt x="615084" y="274926"/>
                  </a:lnTo>
                  <a:lnTo>
                    <a:pt x="695787" y="274926"/>
                  </a:lnTo>
                  <a:lnTo>
                    <a:pt x="714411" y="230367"/>
                  </a:lnTo>
                  <a:lnTo>
                    <a:pt x="717405" y="196994"/>
                  </a:lnTo>
                  <a:lnTo>
                    <a:pt x="716648" y="179676"/>
                  </a:lnTo>
                  <a:lnTo>
                    <a:pt x="714375" y="163656"/>
                  </a:lnTo>
                  <a:lnTo>
                    <a:pt x="710568" y="148891"/>
                  </a:lnTo>
                  <a:lnTo>
                    <a:pt x="705282" y="135514"/>
                  </a:lnTo>
                  <a:lnTo>
                    <a:pt x="698725" y="123491"/>
                  </a:lnTo>
                  <a:lnTo>
                    <a:pt x="695804" y="119495"/>
                  </a:lnTo>
                  <a:close/>
                </a:path>
                <a:path w="1334134" h="312420">
                  <a:moveTo>
                    <a:pt x="624320" y="82838"/>
                  </a:moveTo>
                  <a:lnTo>
                    <a:pt x="582756" y="94287"/>
                  </a:lnTo>
                  <a:lnTo>
                    <a:pt x="560676" y="121660"/>
                  </a:lnTo>
                  <a:lnTo>
                    <a:pt x="598921" y="121660"/>
                  </a:lnTo>
                  <a:lnTo>
                    <a:pt x="606064" y="120099"/>
                  </a:lnTo>
                  <a:lnTo>
                    <a:pt x="615084" y="119495"/>
                  </a:lnTo>
                  <a:lnTo>
                    <a:pt x="695804" y="119495"/>
                  </a:lnTo>
                  <a:lnTo>
                    <a:pt x="691031" y="112965"/>
                  </a:lnTo>
                  <a:lnTo>
                    <a:pt x="649720" y="86230"/>
                  </a:lnTo>
                  <a:lnTo>
                    <a:pt x="637381" y="83686"/>
                  </a:lnTo>
                  <a:lnTo>
                    <a:pt x="624320" y="82838"/>
                  </a:lnTo>
                  <a:close/>
                </a:path>
                <a:path w="1334134" h="312420">
                  <a:moveTo>
                    <a:pt x="807279" y="85724"/>
                  </a:moveTo>
                  <a:lnTo>
                    <a:pt x="765860" y="85724"/>
                  </a:lnTo>
                  <a:lnTo>
                    <a:pt x="765860" y="307397"/>
                  </a:lnTo>
                  <a:lnTo>
                    <a:pt x="809011" y="307397"/>
                  </a:lnTo>
                  <a:lnTo>
                    <a:pt x="809011" y="170728"/>
                  </a:lnTo>
                  <a:lnTo>
                    <a:pt x="809399" y="163449"/>
                  </a:lnTo>
                  <a:lnTo>
                    <a:pt x="838741" y="122237"/>
                  </a:lnTo>
                  <a:lnTo>
                    <a:pt x="840251" y="121804"/>
                  </a:lnTo>
                  <a:lnTo>
                    <a:pt x="807279" y="121804"/>
                  </a:lnTo>
                  <a:lnTo>
                    <a:pt x="807279" y="85724"/>
                  </a:lnTo>
                  <a:close/>
                </a:path>
                <a:path w="1334134" h="312420">
                  <a:moveTo>
                    <a:pt x="929124" y="120072"/>
                  </a:moveTo>
                  <a:lnTo>
                    <a:pt x="854471" y="120072"/>
                  </a:lnTo>
                  <a:lnTo>
                    <a:pt x="863067" y="120758"/>
                  </a:lnTo>
                  <a:lnTo>
                    <a:pt x="870815" y="122814"/>
                  </a:lnTo>
                  <a:lnTo>
                    <a:pt x="894918" y="158749"/>
                  </a:lnTo>
                  <a:lnTo>
                    <a:pt x="895025" y="307397"/>
                  </a:lnTo>
                  <a:lnTo>
                    <a:pt x="938032" y="307397"/>
                  </a:lnTo>
                  <a:lnTo>
                    <a:pt x="938032" y="166110"/>
                  </a:lnTo>
                  <a:lnTo>
                    <a:pt x="938762" y="156467"/>
                  </a:lnTo>
                  <a:lnTo>
                    <a:pt x="963756" y="123319"/>
                  </a:lnTo>
                  <a:lnTo>
                    <a:pt x="969217" y="121804"/>
                  </a:lnTo>
                  <a:lnTo>
                    <a:pt x="929950" y="121804"/>
                  </a:lnTo>
                  <a:lnTo>
                    <a:pt x="929124" y="120072"/>
                  </a:lnTo>
                  <a:close/>
                </a:path>
                <a:path w="1334134" h="312420">
                  <a:moveTo>
                    <a:pt x="1059927" y="120072"/>
                  </a:moveTo>
                  <a:lnTo>
                    <a:pt x="982482" y="120072"/>
                  </a:lnTo>
                  <a:lnTo>
                    <a:pt x="990699" y="120704"/>
                  </a:lnTo>
                  <a:lnTo>
                    <a:pt x="998321" y="122598"/>
                  </a:lnTo>
                  <a:lnTo>
                    <a:pt x="1023279" y="152309"/>
                  </a:lnTo>
                  <a:lnTo>
                    <a:pt x="1024045" y="162790"/>
                  </a:lnTo>
                  <a:lnTo>
                    <a:pt x="1024045" y="307397"/>
                  </a:lnTo>
                  <a:lnTo>
                    <a:pt x="1067196" y="307397"/>
                  </a:lnTo>
                  <a:lnTo>
                    <a:pt x="1067196" y="158749"/>
                  </a:lnTo>
                  <a:lnTo>
                    <a:pt x="1065997" y="140899"/>
                  </a:lnTo>
                  <a:lnTo>
                    <a:pt x="1062398" y="125448"/>
                  </a:lnTo>
                  <a:lnTo>
                    <a:pt x="1059927" y="120072"/>
                  </a:lnTo>
                  <a:close/>
                </a:path>
                <a:path w="1334134" h="312420">
                  <a:moveTo>
                    <a:pt x="870346" y="82838"/>
                  </a:moveTo>
                  <a:lnTo>
                    <a:pt x="832679" y="93229"/>
                  </a:lnTo>
                  <a:lnTo>
                    <a:pt x="810021" y="121804"/>
                  </a:lnTo>
                  <a:lnTo>
                    <a:pt x="840251" y="121804"/>
                  </a:lnTo>
                  <a:lnTo>
                    <a:pt x="846293" y="120072"/>
                  </a:lnTo>
                  <a:lnTo>
                    <a:pt x="929124" y="120072"/>
                  </a:lnTo>
                  <a:lnTo>
                    <a:pt x="899625" y="88683"/>
                  </a:lnTo>
                  <a:lnTo>
                    <a:pt x="881008" y="83488"/>
                  </a:lnTo>
                  <a:lnTo>
                    <a:pt x="870346" y="82838"/>
                  </a:lnTo>
                  <a:close/>
                </a:path>
                <a:path w="1334134" h="312420">
                  <a:moveTo>
                    <a:pt x="998790" y="82838"/>
                  </a:moveTo>
                  <a:lnTo>
                    <a:pt x="957515" y="93518"/>
                  </a:lnTo>
                  <a:lnTo>
                    <a:pt x="932259" y="121804"/>
                  </a:lnTo>
                  <a:lnTo>
                    <a:pt x="969217" y="121804"/>
                  </a:lnTo>
                  <a:lnTo>
                    <a:pt x="972533" y="120884"/>
                  </a:lnTo>
                  <a:lnTo>
                    <a:pt x="982482" y="120072"/>
                  </a:lnTo>
                  <a:lnTo>
                    <a:pt x="1059927" y="120072"/>
                  </a:lnTo>
                  <a:lnTo>
                    <a:pt x="1056400" y="112396"/>
                  </a:lnTo>
                  <a:lnTo>
                    <a:pt x="1048002" y="101744"/>
                  </a:lnTo>
                  <a:lnTo>
                    <a:pt x="1037783" y="93473"/>
                  </a:lnTo>
                  <a:lnTo>
                    <a:pt x="1026174" y="87565"/>
                  </a:lnTo>
                  <a:lnTo>
                    <a:pt x="1013176" y="84020"/>
                  </a:lnTo>
                  <a:lnTo>
                    <a:pt x="998790" y="82838"/>
                  </a:lnTo>
                  <a:close/>
                </a:path>
                <a:path w="1334134" h="312420">
                  <a:moveTo>
                    <a:pt x="1168183" y="85724"/>
                  </a:moveTo>
                  <a:lnTo>
                    <a:pt x="1125032" y="85724"/>
                  </a:lnTo>
                  <a:lnTo>
                    <a:pt x="1125032" y="307397"/>
                  </a:lnTo>
                  <a:lnTo>
                    <a:pt x="1168183" y="307397"/>
                  </a:lnTo>
                  <a:lnTo>
                    <a:pt x="1168183" y="85724"/>
                  </a:lnTo>
                  <a:close/>
                </a:path>
                <a:path w="1334134" h="312420">
                  <a:moveTo>
                    <a:pt x="1154329" y="0"/>
                  </a:moveTo>
                  <a:lnTo>
                    <a:pt x="1139319" y="0"/>
                  </a:lnTo>
                  <a:lnTo>
                    <a:pt x="1132873" y="2549"/>
                  </a:lnTo>
                  <a:lnTo>
                    <a:pt x="1122194" y="12651"/>
                  </a:lnTo>
                  <a:lnTo>
                    <a:pt x="1119548" y="18713"/>
                  </a:lnTo>
                  <a:lnTo>
                    <a:pt x="1119548" y="32856"/>
                  </a:lnTo>
                  <a:lnTo>
                    <a:pt x="1122194" y="38917"/>
                  </a:lnTo>
                  <a:lnTo>
                    <a:pt x="1127485" y="44017"/>
                  </a:lnTo>
                  <a:lnTo>
                    <a:pt x="1132873" y="49020"/>
                  </a:lnTo>
                  <a:lnTo>
                    <a:pt x="1139319" y="51521"/>
                  </a:lnTo>
                  <a:lnTo>
                    <a:pt x="1154329" y="51521"/>
                  </a:lnTo>
                  <a:lnTo>
                    <a:pt x="1160727" y="49020"/>
                  </a:lnTo>
                  <a:lnTo>
                    <a:pt x="1171406" y="38917"/>
                  </a:lnTo>
                  <a:lnTo>
                    <a:pt x="1174100" y="32856"/>
                  </a:lnTo>
                  <a:lnTo>
                    <a:pt x="1174100" y="18713"/>
                  </a:lnTo>
                  <a:lnTo>
                    <a:pt x="1171406" y="12651"/>
                  </a:lnTo>
                  <a:lnTo>
                    <a:pt x="1166018" y="7648"/>
                  </a:lnTo>
                  <a:lnTo>
                    <a:pt x="1160727" y="2549"/>
                  </a:lnTo>
                  <a:lnTo>
                    <a:pt x="1154329" y="0"/>
                  </a:lnTo>
                  <a:close/>
                </a:path>
                <a:path w="1334134" h="312420">
                  <a:moveTo>
                    <a:pt x="1284251" y="32615"/>
                  </a:moveTo>
                  <a:lnTo>
                    <a:pt x="1241100" y="32615"/>
                  </a:lnTo>
                  <a:lnTo>
                    <a:pt x="1241100" y="251257"/>
                  </a:lnTo>
                  <a:lnTo>
                    <a:pt x="1255090" y="290801"/>
                  </a:lnTo>
                  <a:lnTo>
                    <a:pt x="1289302" y="308913"/>
                  </a:lnTo>
                  <a:lnTo>
                    <a:pt x="1305754" y="310284"/>
                  </a:lnTo>
                  <a:lnTo>
                    <a:pt x="1312682" y="310187"/>
                  </a:lnTo>
                  <a:lnTo>
                    <a:pt x="1318454" y="309610"/>
                  </a:lnTo>
                  <a:lnTo>
                    <a:pt x="1323072" y="308552"/>
                  </a:lnTo>
                  <a:lnTo>
                    <a:pt x="1327691" y="307590"/>
                  </a:lnTo>
                  <a:lnTo>
                    <a:pt x="1331251" y="306628"/>
                  </a:lnTo>
                  <a:lnTo>
                    <a:pt x="1333752" y="305665"/>
                  </a:lnTo>
                  <a:lnTo>
                    <a:pt x="1326369" y="271895"/>
                  </a:lnTo>
                  <a:lnTo>
                    <a:pt x="1306091" y="271895"/>
                  </a:lnTo>
                  <a:lnTo>
                    <a:pt x="1301713" y="271173"/>
                  </a:lnTo>
                  <a:lnTo>
                    <a:pt x="1284365" y="251257"/>
                  </a:lnTo>
                  <a:lnTo>
                    <a:pt x="1284251" y="32615"/>
                  </a:lnTo>
                  <a:close/>
                </a:path>
                <a:path w="1334134" h="312420">
                  <a:moveTo>
                    <a:pt x="1325959" y="270019"/>
                  </a:moveTo>
                  <a:lnTo>
                    <a:pt x="1324516" y="270307"/>
                  </a:lnTo>
                  <a:lnTo>
                    <a:pt x="1317300" y="271654"/>
                  </a:lnTo>
                  <a:lnTo>
                    <a:pt x="1314269" y="271895"/>
                  </a:lnTo>
                  <a:lnTo>
                    <a:pt x="1326369" y="271895"/>
                  </a:lnTo>
                  <a:lnTo>
                    <a:pt x="1325959" y="270019"/>
                  </a:lnTo>
                  <a:close/>
                </a:path>
                <a:path w="1334134" h="312420">
                  <a:moveTo>
                    <a:pt x="1241100" y="85724"/>
                  </a:moveTo>
                  <a:lnTo>
                    <a:pt x="1208628" y="85724"/>
                  </a:lnTo>
                  <a:lnTo>
                    <a:pt x="1208628" y="120361"/>
                  </a:lnTo>
                  <a:lnTo>
                    <a:pt x="1241100" y="120361"/>
                  </a:lnTo>
                  <a:lnTo>
                    <a:pt x="1241100" y="85724"/>
                  </a:lnTo>
                  <a:close/>
                </a:path>
                <a:path w="1334134" h="312420">
                  <a:moveTo>
                    <a:pt x="1329711" y="85724"/>
                  </a:moveTo>
                  <a:lnTo>
                    <a:pt x="1284251" y="85724"/>
                  </a:lnTo>
                  <a:lnTo>
                    <a:pt x="1284251" y="120361"/>
                  </a:lnTo>
                  <a:lnTo>
                    <a:pt x="1329711" y="120361"/>
                  </a:lnTo>
                  <a:lnTo>
                    <a:pt x="1329711" y="85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56400" y="4038600"/>
              <a:ext cx="7404100" cy="647700"/>
            </a:xfrm>
            <a:custGeom>
              <a:avLst/>
              <a:gdLst/>
              <a:ahLst/>
              <a:cxnLst/>
              <a:rect l="l" t="t" r="r" b="b"/>
              <a:pathLst>
                <a:path w="7404100" h="647700">
                  <a:moveTo>
                    <a:pt x="74041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7404100" y="647700"/>
                  </a:lnTo>
                  <a:lnTo>
                    <a:pt x="7404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43700" y="4025900"/>
              <a:ext cx="7429500" cy="673100"/>
            </a:xfrm>
            <a:custGeom>
              <a:avLst/>
              <a:gdLst/>
              <a:ahLst/>
              <a:cxnLst/>
              <a:rect l="l" t="t" r="r" b="b"/>
              <a:pathLst>
                <a:path w="7429500" h="673100">
                  <a:moveTo>
                    <a:pt x="7429500" y="0"/>
                  </a:moveTo>
                  <a:lnTo>
                    <a:pt x="0" y="0"/>
                  </a:lnTo>
                  <a:lnTo>
                    <a:pt x="0" y="673100"/>
                  </a:lnTo>
                  <a:lnTo>
                    <a:pt x="7429500" y="6731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43700" y="4025899"/>
              <a:ext cx="7429500" cy="673100"/>
            </a:xfrm>
            <a:custGeom>
              <a:avLst/>
              <a:gdLst/>
              <a:ahLst/>
              <a:cxnLst/>
              <a:rect l="l" t="t" r="r" b="b"/>
              <a:pathLst>
                <a:path w="7429500" h="673100">
                  <a:moveTo>
                    <a:pt x="7429500" y="0"/>
                  </a:moveTo>
                  <a:lnTo>
                    <a:pt x="7416800" y="0"/>
                  </a:lnTo>
                  <a:lnTo>
                    <a:pt x="7404100" y="0"/>
                  </a:lnTo>
                  <a:lnTo>
                    <a:pt x="7404100" y="25400"/>
                  </a:lnTo>
                  <a:lnTo>
                    <a:pt x="7404100" y="647700"/>
                  </a:lnTo>
                  <a:lnTo>
                    <a:pt x="25400" y="647700"/>
                  </a:lnTo>
                  <a:lnTo>
                    <a:pt x="25400" y="25400"/>
                  </a:lnTo>
                  <a:lnTo>
                    <a:pt x="7404100" y="25400"/>
                  </a:lnTo>
                  <a:lnTo>
                    <a:pt x="74041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647700"/>
                  </a:lnTo>
                  <a:lnTo>
                    <a:pt x="0" y="673100"/>
                  </a:lnTo>
                  <a:lnTo>
                    <a:pt x="12700" y="673100"/>
                  </a:lnTo>
                  <a:lnTo>
                    <a:pt x="7416800" y="673100"/>
                  </a:lnTo>
                  <a:lnTo>
                    <a:pt x="7429500" y="673100"/>
                  </a:lnTo>
                  <a:lnTo>
                    <a:pt x="7429500" y="647700"/>
                  </a:lnTo>
                  <a:lnTo>
                    <a:pt x="7429500" y="254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56400" y="4991100"/>
              <a:ext cx="7404100" cy="647700"/>
            </a:xfrm>
            <a:custGeom>
              <a:avLst/>
              <a:gdLst/>
              <a:ahLst/>
              <a:cxnLst/>
              <a:rect l="l" t="t" r="r" b="b"/>
              <a:pathLst>
                <a:path w="7404100" h="647700">
                  <a:moveTo>
                    <a:pt x="74041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7404100" y="647700"/>
                  </a:lnTo>
                  <a:lnTo>
                    <a:pt x="7404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43700" y="4978400"/>
              <a:ext cx="7429500" cy="673100"/>
            </a:xfrm>
            <a:custGeom>
              <a:avLst/>
              <a:gdLst/>
              <a:ahLst/>
              <a:cxnLst/>
              <a:rect l="l" t="t" r="r" b="b"/>
              <a:pathLst>
                <a:path w="7429500" h="673100">
                  <a:moveTo>
                    <a:pt x="7429500" y="0"/>
                  </a:moveTo>
                  <a:lnTo>
                    <a:pt x="0" y="0"/>
                  </a:lnTo>
                  <a:lnTo>
                    <a:pt x="0" y="673100"/>
                  </a:lnTo>
                  <a:lnTo>
                    <a:pt x="7429500" y="6731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43700" y="4978399"/>
              <a:ext cx="7429500" cy="673100"/>
            </a:xfrm>
            <a:custGeom>
              <a:avLst/>
              <a:gdLst/>
              <a:ahLst/>
              <a:cxnLst/>
              <a:rect l="l" t="t" r="r" b="b"/>
              <a:pathLst>
                <a:path w="7429500" h="673100">
                  <a:moveTo>
                    <a:pt x="7429500" y="0"/>
                  </a:moveTo>
                  <a:lnTo>
                    <a:pt x="7416800" y="0"/>
                  </a:lnTo>
                  <a:lnTo>
                    <a:pt x="7404100" y="0"/>
                  </a:lnTo>
                  <a:lnTo>
                    <a:pt x="7404100" y="25400"/>
                  </a:lnTo>
                  <a:lnTo>
                    <a:pt x="7404100" y="647700"/>
                  </a:lnTo>
                  <a:lnTo>
                    <a:pt x="25400" y="647700"/>
                  </a:lnTo>
                  <a:lnTo>
                    <a:pt x="25400" y="25400"/>
                  </a:lnTo>
                  <a:lnTo>
                    <a:pt x="7404100" y="25400"/>
                  </a:lnTo>
                  <a:lnTo>
                    <a:pt x="74041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647700"/>
                  </a:lnTo>
                  <a:lnTo>
                    <a:pt x="0" y="673100"/>
                  </a:lnTo>
                  <a:lnTo>
                    <a:pt x="12700" y="673100"/>
                  </a:lnTo>
                  <a:lnTo>
                    <a:pt x="7416800" y="673100"/>
                  </a:lnTo>
                  <a:lnTo>
                    <a:pt x="7429500" y="673100"/>
                  </a:lnTo>
                  <a:lnTo>
                    <a:pt x="7429500" y="647700"/>
                  </a:lnTo>
                  <a:lnTo>
                    <a:pt x="7429500" y="254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56400" y="5918200"/>
              <a:ext cx="7404100" cy="647700"/>
            </a:xfrm>
            <a:custGeom>
              <a:avLst/>
              <a:gdLst/>
              <a:ahLst/>
              <a:cxnLst/>
              <a:rect l="l" t="t" r="r" b="b"/>
              <a:pathLst>
                <a:path w="7404100" h="647700">
                  <a:moveTo>
                    <a:pt x="74041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7404100" y="647700"/>
                  </a:lnTo>
                  <a:lnTo>
                    <a:pt x="7404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43700" y="5905500"/>
              <a:ext cx="7429500" cy="673100"/>
            </a:xfrm>
            <a:custGeom>
              <a:avLst/>
              <a:gdLst/>
              <a:ahLst/>
              <a:cxnLst/>
              <a:rect l="l" t="t" r="r" b="b"/>
              <a:pathLst>
                <a:path w="7429500" h="673100">
                  <a:moveTo>
                    <a:pt x="7429500" y="0"/>
                  </a:moveTo>
                  <a:lnTo>
                    <a:pt x="0" y="0"/>
                  </a:lnTo>
                  <a:lnTo>
                    <a:pt x="0" y="673100"/>
                  </a:lnTo>
                  <a:lnTo>
                    <a:pt x="7429500" y="6731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43700" y="5905499"/>
              <a:ext cx="7429500" cy="673100"/>
            </a:xfrm>
            <a:custGeom>
              <a:avLst/>
              <a:gdLst/>
              <a:ahLst/>
              <a:cxnLst/>
              <a:rect l="l" t="t" r="r" b="b"/>
              <a:pathLst>
                <a:path w="7429500" h="673100">
                  <a:moveTo>
                    <a:pt x="7429500" y="0"/>
                  </a:moveTo>
                  <a:lnTo>
                    <a:pt x="7416800" y="0"/>
                  </a:lnTo>
                  <a:lnTo>
                    <a:pt x="7404100" y="0"/>
                  </a:lnTo>
                  <a:lnTo>
                    <a:pt x="7404100" y="25400"/>
                  </a:lnTo>
                  <a:lnTo>
                    <a:pt x="7404100" y="647700"/>
                  </a:lnTo>
                  <a:lnTo>
                    <a:pt x="25400" y="647700"/>
                  </a:lnTo>
                  <a:lnTo>
                    <a:pt x="25400" y="25400"/>
                  </a:lnTo>
                  <a:lnTo>
                    <a:pt x="7404100" y="25400"/>
                  </a:lnTo>
                  <a:lnTo>
                    <a:pt x="74041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647700"/>
                  </a:lnTo>
                  <a:lnTo>
                    <a:pt x="0" y="673100"/>
                  </a:lnTo>
                  <a:lnTo>
                    <a:pt x="12700" y="673100"/>
                  </a:lnTo>
                  <a:lnTo>
                    <a:pt x="7416800" y="673100"/>
                  </a:lnTo>
                  <a:lnTo>
                    <a:pt x="7429500" y="673100"/>
                  </a:lnTo>
                  <a:lnTo>
                    <a:pt x="7429500" y="647700"/>
                  </a:lnTo>
                  <a:lnTo>
                    <a:pt x="7429500" y="254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56400" y="6870700"/>
              <a:ext cx="7404100" cy="685800"/>
            </a:xfrm>
            <a:custGeom>
              <a:avLst/>
              <a:gdLst/>
              <a:ahLst/>
              <a:cxnLst/>
              <a:rect l="l" t="t" r="r" b="b"/>
              <a:pathLst>
                <a:path w="7404100" h="685800">
                  <a:moveTo>
                    <a:pt x="74041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7404100" y="685800"/>
                  </a:lnTo>
                  <a:lnTo>
                    <a:pt x="7404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43700" y="6858000"/>
              <a:ext cx="7429500" cy="711200"/>
            </a:xfrm>
            <a:custGeom>
              <a:avLst/>
              <a:gdLst/>
              <a:ahLst/>
              <a:cxnLst/>
              <a:rect l="l" t="t" r="r" b="b"/>
              <a:pathLst>
                <a:path w="7429500" h="711200">
                  <a:moveTo>
                    <a:pt x="74295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7429500" y="7112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43700" y="6858000"/>
              <a:ext cx="7429500" cy="711200"/>
            </a:xfrm>
            <a:custGeom>
              <a:avLst/>
              <a:gdLst/>
              <a:ahLst/>
              <a:cxnLst/>
              <a:rect l="l" t="t" r="r" b="b"/>
              <a:pathLst>
                <a:path w="7429500" h="711200">
                  <a:moveTo>
                    <a:pt x="7429500" y="0"/>
                  </a:moveTo>
                  <a:lnTo>
                    <a:pt x="7416800" y="0"/>
                  </a:lnTo>
                  <a:lnTo>
                    <a:pt x="7404100" y="0"/>
                  </a:lnTo>
                  <a:lnTo>
                    <a:pt x="7404100" y="25400"/>
                  </a:lnTo>
                  <a:lnTo>
                    <a:pt x="7404100" y="685800"/>
                  </a:lnTo>
                  <a:lnTo>
                    <a:pt x="25400" y="685800"/>
                  </a:lnTo>
                  <a:lnTo>
                    <a:pt x="25400" y="25400"/>
                  </a:lnTo>
                  <a:lnTo>
                    <a:pt x="7404100" y="25400"/>
                  </a:lnTo>
                  <a:lnTo>
                    <a:pt x="74041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685800"/>
                  </a:lnTo>
                  <a:lnTo>
                    <a:pt x="0" y="711200"/>
                  </a:lnTo>
                  <a:lnTo>
                    <a:pt x="12700" y="711200"/>
                  </a:lnTo>
                  <a:lnTo>
                    <a:pt x="7416800" y="711200"/>
                  </a:lnTo>
                  <a:lnTo>
                    <a:pt x="7429500" y="711200"/>
                  </a:lnTo>
                  <a:lnTo>
                    <a:pt x="7429500" y="685800"/>
                  </a:lnTo>
                  <a:lnTo>
                    <a:pt x="7429500" y="254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56400" y="7988300"/>
              <a:ext cx="7404100" cy="749300"/>
            </a:xfrm>
            <a:custGeom>
              <a:avLst/>
              <a:gdLst/>
              <a:ahLst/>
              <a:cxnLst/>
              <a:rect l="l" t="t" r="r" b="b"/>
              <a:pathLst>
                <a:path w="7404100" h="749300">
                  <a:moveTo>
                    <a:pt x="7404100" y="0"/>
                  </a:moveTo>
                  <a:lnTo>
                    <a:pt x="0" y="0"/>
                  </a:lnTo>
                  <a:lnTo>
                    <a:pt x="0" y="749300"/>
                  </a:lnTo>
                  <a:lnTo>
                    <a:pt x="7404100" y="749300"/>
                  </a:lnTo>
                  <a:lnTo>
                    <a:pt x="7404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43700" y="7975600"/>
              <a:ext cx="7429500" cy="774700"/>
            </a:xfrm>
            <a:custGeom>
              <a:avLst/>
              <a:gdLst/>
              <a:ahLst/>
              <a:cxnLst/>
              <a:rect l="l" t="t" r="r" b="b"/>
              <a:pathLst>
                <a:path w="7429500" h="774700">
                  <a:moveTo>
                    <a:pt x="7429500" y="0"/>
                  </a:moveTo>
                  <a:lnTo>
                    <a:pt x="0" y="0"/>
                  </a:lnTo>
                  <a:lnTo>
                    <a:pt x="0" y="774700"/>
                  </a:lnTo>
                  <a:lnTo>
                    <a:pt x="7429500" y="7747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43700" y="7975600"/>
              <a:ext cx="7429500" cy="774700"/>
            </a:xfrm>
            <a:custGeom>
              <a:avLst/>
              <a:gdLst/>
              <a:ahLst/>
              <a:cxnLst/>
              <a:rect l="l" t="t" r="r" b="b"/>
              <a:pathLst>
                <a:path w="7429500" h="774700">
                  <a:moveTo>
                    <a:pt x="7429500" y="0"/>
                  </a:moveTo>
                  <a:lnTo>
                    <a:pt x="7416800" y="0"/>
                  </a:lnTo>
                  <a:lnTo>
                    <a:pt x="7404100" y="0"/>
                  </a:lnTo>
                  <a:lnTo>
                    <a:pt x="7404100" y="25400"/>
                  </a:lnTo>
                  <a:lnTo>
                    <a:pt x="7404100" y="749300"/>
                  </a:lnTo>
                  <a:lnTo>
                    <a:pt x="25400" y="749300"/>
                  </a:lnTo>
                  <a:lnTo>
                    <a:pt x="25400" y="25400"/>
                  </a:lnTo>
                  <a:lnTo>
                    <a:pt x="7404100" y="25400"/>
                  </a:lnTo>
                  <a:lnTo>
                    <a:pt x="74041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749300"/>
                  </a:lnTo>
                  <a:lnTo>
                    <a:pt x="0" y="774700"/>
                  </a:lnTo>
                  <a:lnTo>
                    <a:pt x="12700" y="774700"/>
                  </a:lnTo>
                  <a:lnTo>
                    <a:pt x="7416800" y="774700"/>
                  </a:lnTo>
                  <a:lnTo>
                    <a:pt x="7429500" y="774700"/>
                  </a:lnTo>
                  <a:lnTo>
                    <a:pt x="7429500" y="749300"/>
                  </a:lnTo>
                  <a:lnTo>
                    <a:pt x="7429500" y="254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56400" y="9042400"/>
              <a:ext cx="7404100" cy="647700"/>
            </a:xfrm>
            <a:custGeom>
              <a:avLst/>
              <a:gdLst/>
              <a:ahLst/>
              <a:cxnLst/>
              <a:rect l="l" t="t" r="r" b="b"/>
              <a:pathLst>
                <a:path w="7404100" h="647700">
                  <a:moveTo>
                    <a:pt x="74041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7404100" y="647700"/>
                  </a:lnTo>
                  <a:lnTo>
                    <a:pt x="7404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43700" y="9029700"/>
              <a:ext cx="7429500" cy="673100"/>
            </a:xfrm>
            <a:custGeom>
              <a:avLst/>
              <a:gdLst/>
              <a:ahLst/>
              <a:cxnLst/>
              <a:rect l="l" t="t" r="r" b="b"/>
              <a:pathLst>
                <a:path w="7429500" h="673100">
                  <a:moveTo>
                    <a:pt x="7429500" y="0"/>
                  </a:moveTo>
                  <a:lnTo>
                    <a:pt x="0" y="0"/>
                  </a:lnTo>
                  <a:lnTo>
                    <a:pt x="0" y="673100"/>
                  </a:lnTo>
                  <a:lnTo>
                    <a:pt x="7429500" y="6731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43700" y="9029700"/>
              <a:ext cx="7429500" cy="673100"/>
            </a:xfrm>
            <a:custGeom>
              <a:avLst/>
              <a:gdLst/>
              <a:ahLst/>
              <a:cxnLst/>
              <a:rect l="l" t="t" r="r" b="b"/>
              <a:pathLst>
                <a:path w="7429500" h="673100">
                  <a:moveTo>
                    <a:pt x="7429500" y="0"/>
                  </a:moveTo>
                  <a:lnTo>
                    <a:pt x="7416800" y="0"/>
                  </a:lnTo>
                  <a:lnTo>
                    <a:pt x="7404100" y="0"/>
                  </a:lnTo>
                  <a:lnTo>
                    <a:pt x="7404100" y="25400"/>
                  </a:lnTo>
                  <a:lnTo>
                    <a:pt x="7404100" y="647700"/>
                  </a:lnTo>
                  <a:lnTo>
                    <a:pt x="25400" y="647700"/>
                  </a:lnTo>
                  <a:lnTo>
                    <a:pt x="25400" y="25400"/>
                  </a:lnTo>
                  <a:lnTo>
                    <a:pt x="7404100" y="25400"/>
                  </a:lnTo>
                  <a:lnTo>
                    <a:pt x="74041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647700"/>
                  </a:lnTo>
                  <a:lnTo>
                    <a:pt x="0" y="673100"/>
                  </a:lnTo>
                  <a:lnTo>
                    <a:pt x="12700" y="673100"/>
                  </a:lnTo>
                  <a:lnTo>
                    <a:pt x="7416800" y="673100"/>
                  </a:lnTo>
                  <a:lnTo>
                    <a:pt x="7429500" y="673100"/>
                  </a:lnTo>
                  <a:lnTo>
                    <a:pt x="7429500" y="647700"/>
                  </a:lnTo>
                  <a:lnTo>
                    <a:pt x="7429500" y="254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56400" y="9956800"/>
              <a:ext cx="7404100" cy="647700"/>
            </a:xfrm>
            <a:custGeom>
              <a:avLst/>
              <a:gdLst/>
              <a:ahLst/>
              <a:cxnLst/>
              <a:rect l="l" t="t" r="r" b="b"/>
              <a:pathLst>
                <a:path w="7404100" h="647700">
                  <a:moveTo>
                    <a:pt x="74041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7404100" y="647700"/>
                  </a:lnTo>
                  <a:lnTo>
                    <a:pt x="7404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43700" y="9944100"/>
              <a:ext cx="7429500" cy="673100"/>
            </a:xfrm>
            <a:custGeom>
              <a:avLst/>
              <a:gdLst/>
              <a:ahLst/>
              <a:cxnLst/>
              <a:rect l="l" t="t" r="r" b="b"/>
              <a:pathLst>
                <a:path w="7429500" h="673100">
                  <a:moveTo>
                    <a:pt x="7429500" y="0"/>
                  </a:moveTo>
                  <a:lnTo>
                    <a:pt x="0" y="0"/>
                  </a:lnTo>
                  <a:lnTo>
                    <a:pt x="0" y="673100"/>
                  </a:lnTo>
                  <a:lnTo>
                    <a:pt x="7429500" y="6731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43700" y="9944100"/>
              <a:ext cx="7429500" cy="673100"/>
            </a:xfrm>
            <a:custGeom>
              <a:avLst/>
              <a:gdLst/>
              <a:ahLst/>
              <a:cxnLst/>
              <a:rect l="l" t="t" r="r" b="b"/>
              <a:pathLst>
                <a:path w="7429500" h="673100">
                  <a:moveTo>
                    <a:pt x="7429500" y="0"/>
                  </a:moveTo>
                  <a:lnTo>
                    <a:pt x="7416800" y="0"/>
                  </a:lnTo>
                  <a:lnTo>
                    <a:pt x="7404100" y="0"/>
                  </a:lnTo>
                  <a:lnTo>
                    <a:pt x="7404100" y="25400"/>
                  </a:lnTo>
                  <a:lnTo>
                    <a:pt x="7404100" y="647700"/>
                  </a:lnTo>
                  <a:lnTo>
                    <a:pt x="25400" y="647700"/>
                  </a:lnTo>
                  <a:lnTo>
                    <a:pt x="25400" y="25400"/>
                  </a:lnTo>
                  <a:lnTo>
                    <a:pt x="7404100" y="25400"/>
                  </a:lnTo>
                  <a:lnTo>
                    <a:pt x="74041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647700"/>
                  </a:lnTo>
                  <a:lnTo>
                    <a:pt x="0" y="673100"/>
                  </a:lnTo>
                  <a:lnTo>
                    <a:pt x="12700" y="673100"/>
                  </a:lnTo>
                  <a:lnTo>
                    <a:pt x="7416800" y="673100"/>
                  </a:lnTo>
                  <a:lnTo>
                    <a:pt x="7429500" y="673100"/>
                  </a:lnTo>
                  <a:lnTo>
                    <a:pt x="7429500" y="647700"/>
                  </a:lnTo>
                  <a:lnTo>
                    <a:pt x="7429500" y="254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73676" y="4337785"/>
              <a:ext cx="1941913" cy="365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3004800"/>
            <a:chOff x="0" y="0"/>
            <a:chExt cx="18288000" cy="13004800"/>
          </a:xfrm>
        </p:grpSpPr>
        <p:sp>
          <p:nvSpPr>
            <p:cNvPr id="3" name="object 3"/>
            <p:cNvSpPr/>
            <p:nvPr/>
          </p:nvSpPr>
          <p:spPr>
            <a:xfrm>
              <a:off x="6758564" y="4527044"/>
              <a:ext cx="2703830" cy="341630"/>
            </a:xfrm>
            <a:custGeom>
              <a:avLst/>
              <a:gdLst/>
              <a:ahLst/>
              <a:cxnLst/>
              <a:rect l="l" t="t" r="r" b="b"/>
              <a:pathLst>
                <a:path w="2703829" h="341629">
                  <a:moveTo>
                    <a:pt x="200674" y="4546"/>
                  </a:moveTo>
                  <a:lnTo>
                    <a:pt x="0" y="4546"/>
                  </a:lnTo>
                  <a:lnTo>
                    <a:pt x="0" y="337055"/>
                  </a:lnTo>
                  <a:lnTo>
                    <a:pt x="203272" y="337055"/>
                  </a:lnTo>
                  <a:lnTo>
                    <a:pt x="203272" y="301336"/>
                  </a:lnTo>
                  <a:lnTo>
                    <a:pt x="40264" y="301336"/>
                  </a:lnTo>
                  <a:lnTo>
                    <a:pt x="40264" y="188335"/>
                  </a:lnTo>
                  <a:lnTo>
                    <a:pt x="190283" y="188335"/>
                  </a:lnTo>
                  <a:lnTo>
                    <a:pt x="190283" y="152616"/>
                  </a:lnTo>
                  <a:lnTo>
                    <a:pt x="40264" y="152616"/>
                  </a:lnTo>
                  <a:lnTo>
                    <a:pt x="40264" y="40264"/>
                  </a:lnTo>
                  <a:lnTo>
                    <a:pt x="200674" y="40264"/>
                  </a:lnTo>
                  <a:lnTo>
                    <a:pt x="200674" y="4546"/>
                  </a:lnTo>
                  <a:close/>
                </a:path>
                <a:path w="2703829" h="341629">
                  <a:moveTo>
                    <a:pt x="312214" y="4546"/>
                  </a:moveTo>
                  <a:lnTo>
                    <a:pt x="273248" y="4546"/>
                  </a:lnTo>
                  <a:lnTo>
                    <a:pt x="273248" y="337055"/>
                  </a:lnTo>
                  <a:lnTo>
                    <a:pt x="313513" y="337055"/>
                  </a:lnTo>
                  <a:lnTo>
                    <a:pt x="313513" y="75983"/>
                  </a:lnTo>
                  <a:lnTo>
                    <a:pt x="361848" y="75983"/>
                  </a:lnTo>
                  <a:lnTo>
                    <a:pt x="312214" y="4546"/>
                  </a:lnTo>
                  <a:close/>
                </a:path>
                <a:path w="2703829" h="341629">
                  <a:moveTo>
                    <a:pt x="361848" y="75983"/>
                  </a:moveTo>
                  <a:lnTo>
                    <a:pt x="316760" y="75983"/>
                  </a:lnTo>
                  <a:lnTo>
                    <a:pt x="497951" y="337055"/>
                  </a:lnTo>
                  <a:lnTo>
                    <a:pt x="536917" y="337055"/>
                  </a:lnTo>
                  <a:lnTo>
                    <a:pt x="536917" y="266267"/>
                  </a:lnTo>
                  <a:lnTo>
                    <a:pt x="494055" y="266267"/>
                  </a:lnTo>
                  <a:lnTo>
                    <a:pt x="361848" y="75983"/>
                  </a:lnTo>
                  <a:close/>
                </a:path>
                <a:path w="2703829" h="341629">
                  <a:moveTo>
                    <a:pt x="536917" y="4546"/>
                  </a:moveTo>
                  <a:lnTo>
                    <a:pt x="497302" y="4546"/>
                  </a:lnTo>
                  <a:lnTo>
                    <a:pt x="497302" y="266267"/>
                  </a:lnTo>
                  <a:lnTo>
                    <a:pt x="536917" y="266267"/>
                  </a:lnTo>
                  <a:lnTo>
                    <a:pt x="536917" y="4546"/>
                  </a:lnTo>
                  <a:close/>
                </a:path>
                <a:path w="2703829" h="341629">
                  <a:moveTo>
                    <a:pt x="744127" y="40264"/>
                  </a:moveTo>
                  <a:lnTo>
                    <a:pt x="703862" y="40264"/>
                  </a:lnTo>
                  <a:lnTo>
                    <a:pt x="703862" y="337055"/>
                  </a:lnTo>
                  <a:lnTo>
                    <a:pt x="744127" y="337055"/>
                  </a:lnTo>
                  <a:lnTo>
                    <a:pt x="744127" y="40264"/>
                  </a:lnTo>
                  <a:close/>
                </a:path>
                <a:path w="2703829" h="341629">
                  <a:moveTo>
                    <a:pt x="848685" y="4546"/>
                  </a:moveTo>
                  <a:lnTo>
                    <a:pt x="599303" y="4546"/>
                  </a:lnTo>
                  <a:lnTo>
                    <a:pt x="599303" y="40264"/>
                  </a:lnTo>
                  <a:lnTo>
                    <a:pt x="848685" y="40264"/>
                  </a:lnTo>
                  <a:lnTo>
                    <a:pt x="848685" y="4546"/>
                  </a:lnTo>
                  <a:close/>
                </a:path>
                <a:path w="2703829" h="341629">
                  <a:moveTo>
                    <a:pt x="1111502" y="4546"/>
                  </a:moveTo>
                  <a:lnTo>
                    <a:pt x="910828" y="4546"/>
                  </a:lnTo>
                  <a:lnTo>
                    <a:pt x="910828" y="337055"/>
                  </a:lnTo>
                  <a:lnTo>
                    <a:pt x="1114100" y="337055"/>
                  </a:lnTo>
                  <a:lnTo>
                    <a:pt x="1114100" y="301336"/>
                  </a:lnTo>
                  <a:lnTo>
                    <a:pt x="951092" y="301336"/>
                  </a:lnTo>
                  <a:lnTo>
                    <a:pt x="951092" y="188335"/>
                  </a:lnTo>
                  <a:lnTo>
                    <a:pt x="1101111" y="188335"/>
                  </a:lnTo>
                  <a:lnTo>
                    <a:pt x="1101111" y="152616"/>
                  </a:lnTo>
                  <a:lnTo>
                    <a:pt x="951092" y="152616"/>
                  </a:lnTo>
                  <a:lnTo>
                    <a:pt x="951092" y="40264"/>
                  </a:lnTo>
                  <a:lnTo>
                    <a:pt x="1111502" y="40264"/>
                  </a:lnTo>
                  <a:lnTo>
                    <a:pt x="1111502" y="4546"/>
                  </a:lnTo>
                  <a:close/>
                </a:path>
                <a:path w="2703829" h="341629">
                  <a:moveTo>
                    <a:pt x="1296428" y="4546"/>
                  </a:moveTo>
                  <a:lnTo>
                    <a:pt x="1184076" y="4546"/>
                  </a:lnTo>
                  <a:lnTo>
                    <a:pt x="1184076" y="337055"/>
                  </a:lnTo>
                  <a:lnTo>
                    <a:pt x="1224341" y="337055"/>
                  </a:lnTo>
                  <a:lnTo>
                    <a:pt x="1224341" y="207168"/>
                  </a:lnTo>
                  <a:lnTo>
                    <a:pt x="1206157" y="207168"/>
                  </a:lnTo>
                  <a:lnTo>
                    <a:pt x="1206157" y="170800"/>
                  </a:lnTo>
                  <a:lnTo>
                    <a:pt x="1224341" y="170800"/>
                  </a:lnTo>
                  <a:lnTo>
                    <a:pt x="1224341" y="40264"/>
                  </a:lnTo>
                  <a:lnTo>
                    <a:pt x="1388071" y="40264"/>
                  </a:lnTo>
                  <a:lnTo>
                    <a:pt x="1347023" y="12034"/>
                  </a:lnTo>
                  <a:lnTo>
                    <a:pt x="1315038" y="5378"/>
                  </a:lnTo>
                  <a:lnTo>
                    <a:pt x="1296428" y="4546"/>
                  </a:lnTo>
                  <a:close/>
                </a:path>
                <a:path w="2703829" h="341629">
                  <a:moveTo>
                    <a:pt x="1347304" y="199942"/>
                  </a:moveTo>
                  <a:lnTo>
                    <a:pt x="1332268" y="203962"/>
                  </a:lnTo>
                  <a:lnTo>
                    <a:pt x="1315535" y="206367"/>
                  </a:lnTo>
                  <a:lnTo>
                    <a:pt x="1305437" y="206805"/>
                  </a:lnTo>
                  <a:lnTo>
                    <a:pt x="1375658" y="337055"/>
                  </a:lnTo>
                  <a:lnTo>
                    <a:pt x="1422418" y="337055"/>
                  </a:lnTo>
                  <a:lnTo>
                    <a:pt x="1347304" y="199942"/>
                  </a:lnTo>
                  <a:close/>
                </a:path>
                <a:path w="2703829" h="341629">
                  <a:moveTo>
                    <a:pt x="1224341" y="170800"/>
                  </a:moveTo>
                  <a:lnTo>
                    <a:pt x="1206157" y="170800"/>
                  </a:lnTo>
                  <a:lnTo>
                    <a:pt x="1206157" y="207168"/>
                  </a:lnTo>
                  <a:lnTo>
                    <a:pt x="1224341" y="207168"/>
                  </a:lnTo>
                  <a:lnTo>
                    <a:pt x="1224341" y="170800"/>
                  </a:lnTo>
                  <a:close/>
                </a:path>
                <a:path w="2703829" h="341629">
                  <a:moveTo>
                    <a:pt x="1388071" y="40264"/>
                  </a:moveTo>
                  <a:lnTo>
                    <a:pt x="1295129" y="40264"/>
                  </a:lnTo>
                  <a:lnTo>
                    <a:pt x="1307945" y="40782"/>
                  </a:lnTo>
                  <a:lnTo>
                    <a:pt x="1319442" y="42334"/>
                  </a:lnTo>
                  <a:lnTo>
                    <a:pt x="1358053" y="64557"/>
                  </a:lnTo>
                  <a:lnTo>
                    <a:pt x="1369814" y="106506"/>
                  </a:lnTo>
                  <a:lnTo>
                    <a:pt x="1369347" y="116146"/>
                  </a:lnTo>
                  <a:lnTo>
                    <a:pt x="1352766" y="153590"/>
                  </a:lnTo>
                  <a:lnTo>
                    <a:pt x="1308442" y="170313"/>
                  </a:lnTo>
                  <a:lnTo>
                    <a:pt x="1295778" y="170800"/>
                  </a:lnTo>
                  <a:lnTo>
                    <a:pt x="1224341" y="170800"/>
                  </a:lnTo>
                  <a:lnTo>
                    <a:pt x="1224341" y="207168"/>
                  </a:lnTo>
                  <a:lnTo>
                    <a:pt x="1297077" y="207168"/>
                  </a:lnTo>
                  <a:lnTo>
                    <a:pt x="1305437" y="206805"/>
                  </a:lnTo>
                  <a:lnTo>
                    <a:pt x="1295129" y="187685"/>
                  </a:lnTo>
                  <a:lnTo>
                    <a:pt x="1371448" y="187685"/>
                  </a:lnTo>
                  <a:lnTo>
                    <a:pt x="1397414" y="158623"/>
                  </a:lnTo>
                  <a:lnTo>
                    <a:pt x="1408678" y="120784"/>
                  </a:lnTo>
                  <a:lnTo>
                    <a:pt x="1409429" y="106506"/>
                  </a:lnTo>
                  <a:lnTo>
                    <a:pt x="1408678" y="92209"/>
                  </a:lnTo>
                  <a:lnTo>
                    <a:pt x="1406425" y="78703"/>
                  </a:lnTo>
                  <a:lnTo>
                    <a:pt x="1402671" y="65988"/>
                  </a:lnTo>
                  <a:lnTo>
                    <a:pt x="1397414" y="54065"/>
                  </a:lnTo>
                  <a:lnTo>
                    <a:pt x="1390595" y="43156"/>
                  </a:lnTo>
                  <a:lnTo>
                    <a:pt x="1388071" y="40264"/>
                  </a:lnTo>
                  <a:close/>
                </a:path>
                <a:path w="2703829" h="341629">
                  <a:moveTo>
                    <a:pt x="1340589" y="187685"/>
                  </a:moveTo>
                  <a:lnTo>
                    <a:pt x="1295129" y="187685"/>
                  </a:lnTo>
                  <a:lnTo>
                    <a:pt x="1305437" y="206805"/>
                  </a:lnTo>
                  <a:lnTo>
                    <a:pt x="1315535" y="206367"/>
                  </a:lnTo>
                  <a:lnTo>
                    <a:pt x="1332268" y="203962"/>
                  </a:lnTo>
                  <a:lnTo>
                    <a:pt x="1347304" y="199942"/>
                  </a:lnTo>
                  <a:lnTo>
                    <a:pt x="1340589" y="187685"/>
                  </a:lnTo>
                  <a:close/>
                </a:path>
                <a:path w="2703829" h="341629">
                  <a:moveTo>
                    <a:pt x="1371448" y="187685"/>
                  </a:moveTo>
                  <a:lnTo>
                    <a:pt x="1340589" y="187685"/>
                  </a:lnTo>
                  <a:lnTo>
                    <a:pt x="1347304" y="199942"/>
                  </a:lnTo>
                  <a:lnTo>
                    <a:pt x="1360559" y="194342"/>
                  </a:lnTo>
                  <a:lnTo>
                    <a:pt x="1371448" y="187685"/>
                  </a:lnTo>
                  <a:close/>
                </a:path>
                <a:path w="2703829" h="341629">
                  <a:moveTo>
                    <a:pt x="1738894" y="0"/>
                  </a:moveTo>
                  <a:lnTo>
                    <a:pt x="1698710" y="5195"/>
                  </a:lnTo>
                  <a:lnTo>
                    <a:pt x="1663235" y="20781"/>
                  </a:lnTo>
                  <a:lnTo>
                    <a:pt x="1633645" y="45947"/>
                  </a:lnTo>
                  <a:lnTo>
                    <a:pt x="1611118" y="79880"/>
                  </a:lnTo>
                  <a:lnTo>
                    <a:pt x="1596871" y="121768"/>
                  </a:lnTo>
                  <a:lnTo>
                    <a:pt x="1592122" y="170800"/>
                  </a:lnTo>
                  <a:lnTo>
                    <a:pt x="1593309" y="196209"/>
                  </a:lnTo>
                  <a:lnTo>
                    <a:pt x="1602807" y="241669"/>
                  </a:lnTo>
                  <a:lnTo>
                    <a:pt x="1621499" y="279783"/>
                  </a:lnTo>
                  <a:lnTo>
                    <a:pt x="1647557" y="309332"/>
                  </a:lnTo>
                  <a:lnTo>
                    <a:pt x="1680384" y="329911"/>
                  </a:lnTo>
                  <a:lnTo>
                    <a:pt x="1718213" y="340302"/>
                  </a:lnTo>
                  <a:lnTo>
                    <a:pt x="1738894" y="341601"/>
                  </a:lnTo>
                  <a:lnTo>
                    <a:pt x="1759574" y="340302"/>
                  </a:lnTo>
                  <a:lnTo>
                    <a:pt x="1797403" y="329911"/>
                  </a:lnTo>
                  <a:lnTo>
                    <a:pt x="1830230" y="309332"/>
                  </a:lnTo>
                  <a:lnTo>
                    <a:pt x="1835721" y="303934"/>
                  </a:lnTo>
                  <a:lnTo>
                    <a:pt x="1738894" y="303934"/>
                  </a:lnTo>
                  <a:lnTo>
                    <a:pt x="1724150" y="302980"/>
                  </a:lnTo>
                  <a:lnTo>
                    <a:pt x="1684179" y="288672"/>
                  </a:lnTo>
                  <a:lnTo>
                    <a:pt x="1653220" y="257651"/>
                  </a:lnTo>
                  <a:lnTo>
                    <a:pt x="1634660" y="210618"/>
                  </a:lnTo>
                  <a:lnTo>
                    <a:pt x="1631088" y="170800"/>
                  </a:lnTo>
                  <a:lnTo>
                    <a:pt x="1631981" y="150049"/>
                  </a:lnTo>
                  <a:lnTo>
                    <a:pt x="1645376" y="97901"/>
                  </a:lnTo>
                  <a:lnTo>
                    <a:pt x="1672621" y="61462"/>
                  </a:lnTo>
                  <a:lnTo>
                    <a:pt x="1710116" y="41482"/>
                  </a:lnTo>
                  <a:lnTo>
                    <a:pt x="1738894" y="37667"/>
                  </a:lnTo>
                  <a:lnTo>
                    <a:pt x="1835721" y="37667"/>
                  </a:lnTo>
                  <a:lnTo>
                    <a:pt x="1830230" y="32268"/>
                  </a:lnTo>
                  <a:lnTo>
                    <a:pt x="1814553" y="20781"/>
                  </a:lnTo>
                  <a:lnTo>
                    <a:pt x="1797403" y="11689"/>
                  </a:lnTo>
                  <a:lnTo>
                    <a:pt x="1779077" y="5195"/>
                  </a:lnTo>
                  <a:lnTo>
                    <a:pt x="1759574" y="1298"/>
                  </a:lnTo>
                  <a:lnTo>
                    <a:pt x="1738894" y="0"/>
                  </a:lnTo>
                  <a:close/>
                </a:path>
                <a:path w="2703829" h="341629">
                  <a:moveTo>
                    <a:pt x="1835721" y="37667"/>
                  </a:moveTo>
                  <a:lnTo>
                    <a:pt x="1738894" y="37667"/>
                  </a:lnTo>
                  <a:lnTo>
                    <a:pt x="1753628" y="38620"/>
                  </a:lnTo>
                  <a:lnTo>
                    <a:pt x="1767631" y="41482"/>
                  </a:lnTo>
                  <a:lnTo>
                    <a:pt x="1805065" y="61462"/>
                  </a:lnTo>
                  <a:lnTo>
                    <a:pt x="1832250" y="97901"/>
                  </a:lnTo>
                  <a:lnTo>
                    <a:pt x="1845796" y="150049"/>
                  </a:lnTo>
                  <a:lnTo>
                    <a:pt x="1846699" y="170800"/>
                  </a:lnTo>
                  <a:lnTo>
                    <a:pt x="1845796" y="191551"/>
                  </a:lnTo>
                  <a:lnTo>
                    <a:pt x="1832250" y="243699"/>
                  </a:lnTo>
                  <a:lnTo>
                    <a:pt x="1805065" y="280138"/>
                  </a:lnTo>
                  <a:lnTo>
                    <a:pt x="1767631" y="300118"/>
                  </a:lnTo>
                  <a:lnTo>
                    <a:pt x="1738894" y="303934"/>
                  </a:lnTo>
                  <a:lnTo>
                    <a:pt x="1835721" y="303934"/>
                  </a:lnTo>
                  <a:lnTo>
                    <a:pt x="1866669" y="261721"/>
                  </a:lnTo>
                  <a:lnTo>
                    <a:pt x="1880916" y="219832"/>
                  </a:lnTo>
                  <a:lnTo>
                    <a:pt x="1885665" y="170800"/>
                  </a:lnTo>
                  <a:lnTo>
                    <a:pt x="1884478" y="145391"/>
                  </a:lnTo>
                  <a:lnTo>
                    <a:pt x="1874980" y="99931"/>
                  </a:lnTo>
                  <a:lnTo>
                    <a:pt x="1856289" y="61817"/>
                  </a:lnTo>
                  <a:lnTo>
                    <a:pt x="1844142" y="45947"/>
                  </a:lnTo>
                  <a:lnTo>
                    <a:pt x="1835721" y="37667"/>
                  </a:lnTo>
                  <a:close/>
                </a:path>
                <a:path w="2703829" h="341629">
                  <a:moveTo>
                    <a:pt x="2066167" y="40264"/>
                  </a:moveTo>
                  <a:lnTo>
                    <a:pt x="2025902" y="40264"/>
                  </a:lnTo>
                  <a:lnTo>
                    <a:pt x="2025902" y="337055"/>
                  </a:lnTo>
                  <a:lnTo>
                    <a:pt x="2066167" y="337055"/>
                  </a:lnTo>
                  <a:lnTo>
                    <a:pt x="2066167" y="40264"/>
                  </a:lnTo>
                  <a:close/>
                </a:path>
                <a:path w="2703829" h="341629">
                  <a:moveTo>
                    <a:pt x="2170725" y="4546"/>
                  </a:moveTo>
                  <a:lnTo>
                    <a:pt x="1921343" y="4546"/>
                  </a:lnTo>
                  <a:lnTo>
                    <a:pt x="1921343" y="40264"/>
                  </a:lnTo>
                  <a:lnTo>
                    <a:pt x="2170725" y="40264"/>
                  </a:lnTo>
                  <a:lnTo>
                    <a:pt x="2170725" y="4546"/>
                  </a:lnTo>
                  <a:close/>
                </a:path>
                <a:path w="2703829" h="341629">
                  <a:moveTo>
                    <a:pt x="2345220" y="4546"/>
                  </a:moveTo>
                  <a:lnTo>
                    <a:pt x="2232868" y="4546"/>
                  </a:lnTo>
                  <a:lnTo>
                    <a:pt x="2232868" y="337055"/>
                  </a:lnTo>
                  <a:lnTo>
                    <a:pt x="2273133" y="337055"/>
                  </a:lnTo>
                  <a:lnTo>
                    <a:pt x="2273133" y="215611"/>
                  </a:lnTo>
                  <a:lnTo>
                    <a:pt x="2265340" y="215611"/>
                  </a:lnTo>
                  <a:lnTo>
                    <a:pt x="2265340" y="179892"/>
                  </a:lnTo>
                  <a:lnTo>
                    <a:pt x="2273133" y="179892"/>
                  </a:lnTo>
                  <a:lnTo>
                    <a:pt x="2273133" y="40264"/>
                  </a:lnTo>
                  <a:lnTo>
                    <a:pt x="2435264" y="40264"/>
                  </a:lnTo>
                  <a:lnTo>
                    <a:pt x="2395875" y="12491"/>
                  </a:lnTo>
                  <a:lnTo>
                    <a:pt x="2363891" y="5428"/>
                  </a:lnTo>
                  <a:lnTo>
                    <a:pt x="2345220" y="4546"/>
                  </a:lnTo>
                  <a:close/>
                </a:path>
                <a:path w="2703829" h="341629">
                  <a:moveTo>
                    <a:pt x="2273133" y="179892"/>
                  </a:moveTo>
                  <a:lnTo>
                    <a:pt x="2265340" y="179892"/>
                  </a:lnTo>
                  <a:lnTo>
                    <a:pt x="2265340" y="215611"/>
                  </a:lnTo>
                  <a:lnTo>
                    <a:pt x="2273133" y="215611"/>
                  </a:lnTo>
                  <a:lnTo>
                    <a:pt x="2273133" y="179892"/>
                  </a:lnTo>
                  <a:close/>
                </a:path>
                <a:path w="2703829" h="341629">
                  <a:moveTo>
                    <a:pt x="2435264" y="40264"/>
                  </a:moveTo>
                  <a:lnTo>
                    <a:pt x="2343921" y="40264"/>
                  </a:lnTo>
                  <a:lnTo>
                    <a:pt x="2356808" y="40833"/>
                  </a:lnTo>
                  <a:lnTo>
                    <a:pt x="2368356" y="42537"/>
                  </a:lnTo>
                  <a:lnTo>
                    <a:pt x="2406916" y="66587"/>
                  </a:lnTo>
                  <a:lnTo>
                    <a:pt x="2418605" y="109753"/>
                  </a:lnTo>
                  <a:lnTo>
                    <a:pt x="2418139" y="119485"/>
                  </a:lnTo>
                  <a:lnTo>
                    <a:pt x="2401598" y="159760"/>
                  </a:lnTo>
                  <a:lnTo>
                    <a:pt x="2357305" y="179314"/>
                  </a:lnTo>
                  <a:lnTo>
                    <a:pt x="2344570" y="179892"/>
                  </a:lnTo>
                  <a:lnTo>
                    <a:pt x="2273133" y="179892"/>
                  </a:lnTo>
                  <a:lnTo>
                    <a:pt x="2273133" y="215611"/>
                  </a:lnTo>
                  <a:lnTo>
                    <a:pt x="2345869" y="215611"/>
                  </a:lnTo>
                  <a:lnTo>
                    <a:pt x="2364398" y="214728"/>
                  </a:lnTo>
                  <a:lnTo>
                    <a:pt x="2409513" y="201486"/>
                  </a:lnTo>
                  <a:lnTo>
                    <a:pt x="2439468" y="174575"/>
                  </a:lnTo>
                  <a:lnTo>
                    <a:pt x="2455217" y="137801"/>
                  </a:lnTo>
                  <a:lnTo>
                    <a:pt x="2458221" y="109753"/>
                  </a:lnTo>
                  <a:lnTo>
                    <a:pt x="2457470" y="95405"/>
                  </a:lnTo>
                  <a:lnTo>
                    <a:pt x="2455217" y="81747"/>
                  </a:lnTo>
                  <a:lnTo>
                    <a:pt x="2451463" y="68778"/>
                  </a:lnTo>
                  <a:lnTo>
                    <a:pt x="2446206" y="56500"/>
                  </a:lnTo>
                  <a:lnTo>
                    <a:pt x="2439387" y="45186"/>
                  </a:lnTo>
                  <a:lnTo>
                    <a:pt x="2435264" y="40264"/>
                  </a:lnTo>
                  <a:close/>
                </a:path>
                <a:path w="2703829" h="341629">
                  <a:moveTo>
                    <a:pt x="2682410" y="236068"/>
                  </a:moveTo>
                  <a:lnTo>
                    <a:pt x="2666391" y="236068"/>
                  </a:lnTo>
                  <a:lnTo>
                    <a:pt x="2659518" y="238936"/>
                  </a:lnTo>
                  <a:lnTo>
                    <a:pt x="2648044" y="250410"/>
                  </a:lnTo>
                  <a:lnTo>
                    <a:pt x="2645176" y="257283"/>
                  </a:lnTo>
                  <a:lnTo>
                    <a:pt x="2645176" y="273302"/>
                  </a:lnTo>
                  <a:lnTo>
                    <a:pt x="2648044" y="280175"/>
                  </a:lnTo>
                  <a:lnTo>
                    <a:pt x="2659518" y="291649"/>
                  </a:lnTo>
                  <a:lnTo>
                    <a:pt x="2666391" y="294517"/>
                  </a:lnTo>
                  <a:lnTo>
                    <a:pt x="2679812" y="294517"/>
                  </a:lnTo>
                  <a:lnTo>
                    <a:pt x="2684683" y="293218"/>
                  </a:lnTo>
                  <a:lnTo>
                    <a:pt x="2693450" y="287914"/>
                  </a:lnTo>
                  <a:lnTo>
                    <a:pt x="2696968" y="284342"/>
                  </a:lnTo>
                  <a:lnTo>
                    <a:pt x="2699566" y="279905"/>
                  </a:lnTo>
                  <a:lnTo>
                    <a:pt x="2702272" y="275467"/>
                  </a:lnTo>
                  <a:lnTo>
                    <a:pt x="2703625" y="270596"/>
                  </a:lnTo>
                  <a:lnTo>
                    <a:pt x="2703625" y="257283"/>
                  </a:lnTo>
                  <a:lnTo>
                    <a:pt x="2700756" y="250410"/>
                  </a:lnTo>
                  <a:lnTo>
                    <a:pt x="2689283" y="238936"/>
                  </a:lnTo>
                  <a:lnTo>
                    <a:pt x="2682410" y="236068"/>
                  </a:lnTo>
                  <a:close/>
                </a:path>
                <a:path w="2703829" h="341629">
                  <a:moveTo>
                    <a:pt x="2682410" y="67865"/>
                  </a:moveTo>
                  <a:lnTo>
                    <a:pt x="2666391" y="67865"/>
                  </a:lnTo>
                  <a:lnTo>
                    <a:pt x="2659518" y="70733"/>
                  </a:lnTo>
                  <a:lnTo>
                    <a:pt x="2648044" y="82207"/>
                  </a:lnTo>
                  <a:lnTo>
                    <a:pt x="2645176" y="89080"/>
                  </a:lnTo>
                  <a:lnTo>
                    <a:pt x="2645176" y="105099"/>
                  </a:lnTo>
                  <a:lnTo>
                    <a:pt x="2648044" y="111972"/>
                  </a:lnTo>
                  <a:lnTo>
                    <a:pt x="2659518" y="123446"/>
                  </a:lnTo>
                  <a:lnTo>
                    <a:pt x="2666391" y="126314"/>
                  </a:lnTo>
                  <a:lnTo>
                    <a:pt x="2679812" y="126314"/>
                  </a:lnTo>
                  <a:lnTo>
                    <a:pt x="2684683" y="125015"/>
                  </a:lnTo>
                  <a:lnTo>
                    <a:pt x="2693450" y="119711"/>
                  </a:lnTo>
                  <a:lnTo>
                    <a:pt x="2696968" y="116140"/>
                  </a:lnTo>
                  <a:lnTo>
                    <a:pt x="2699566" y="111702"/>
                  </a:lnTo>
                  <a:lnTo>
                    <a:pt x="2702272" y="107264"/>
                  </a:lnTo>
                  <a:lnTo>
                    <a:pt x="2703625" y="102393"/>
                  </a:lnTo>
                  <a:lnTo>
                    <a:pt x="2703625" y="89080"/>
                  </a:lnTo>
                  <a:lnTo>
                    <a:pt x="2700756" y="82207"/>
                  </a:lnTo>
                  <a:lnTo>
                    <a:pt x="2689283" y="70733"/>
                  </a:lnTo>
                  <a:lnTo>
                    <a:pt x="2682410" y="678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3004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499600" y="4851400"/>
              <a:ext cx="927100" cy="12700"/>
            </a:xfrm>
            <a:custGeom>
              <a:avLst/>
              <a:gdLst/>
              <a:ahLst/>
              <a:cxnLst/>
              <a:rect l="l" t="t" r="r" b="b"/>
              <a:pathLst>
                <a:path w="927100" h="12700">
                  <a:moveTo>
                    <a:pt x="9271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27100" y="12700"/>
                  </a:lnTo>
                  <a:lnTo>
                    <a:pt x="927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8164" y="4515586"/>
              <a:ext cx="2729025" cy="3657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499600" y="4851399"/>
              <a:ext cx="4635500" cy="12700"/>
            </a:xfrm>
            <a:custGeom>
              <a:avLst/>
              <a:gdLst/>
              <a:ahLst/>
              <a:cxnLst/>
              <a:rect l="l" t="t" r="r" b="b"/>
              <a:pathLst>
                <a:path w="4635500" h="12700">
                  <a:moveTo>
                    <a:pt x="9271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27100" y="12700"/>
                  </a:lnTo>
                  <a:lnTo>
                    <a:pt x="927100" y="0"/>
                  </a:lnTo>
                  <a:close/>
                </a:path>
                <a:path w="4635500" h="12700">
                  <a:moveTo>
                    <a:pt x="2120900" y="0"/>
                  </a:moveTo>
                  <a:lnTo>
                    <a:pt x="1193800" y="0"/>
                  </a:lnTo>
                  <a:lnTo>
                    <a:pt x="1193800" y="12700"/>
                  </a:lnTo>
                  <a:lnTo>
                    <a:pt x="2120900" y="12700"/>
                  </a:lnTo>
                  <a:lnTo>
                    <a:pt x="2120900" y="0"/>
                  </a:lnTo>
                  <a:close/>
                </a:path>
                <a:path w="4635500" h="12700">
                  <a:moveTo>
                    <a:pt x="3378200" y="0"/>
                  </a:moveTo>
                  <a:lnTo>
                    <a:pt x="2451100" y="0"/>
                  </a:lnTo>
                  <a:lnTo>
                    <a:pt x="2451100" y="12700"/>
                  </a:lnTo>
                  <a:lnTo>
                    <a:pt x="3378200" y="12700"/>
                  </a:lnTo>
                  <a:lnTo>
                    <a:pt x="3378200" y="0"/>
                  </a:lnTo>
                  <a:close/>
                </a:path>
                <a:path w="4635500" h="12700">
                  <a:moveTo>
                    <a:pt x="4635500" y="0"/>
                  </a:moveTo>
                  <a:lnTo>
                    <a:pt x="3708400" y="0"/>
                  </a:lnTo>
                  <a:lnTo>
                    <a:pt x="3708400" y="12700"/>
                  </a:lnTo>
                  <a:lnTo>
                    <a:pt x="4635500" y="12700"/>
                  </a:lnTo>
                  <a:lnTo>
                    <a:pt x="4635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99600" y="9664700"/>
              <a:ext cx="3009900" cy="800100"/>
            </a:xfrm>
            <a:custGeom>
              <a:avLst/>
              <a:gdLst/>
              <a:ahLst/>
              <a:cxnLst/>
              <a:rect l="l" t="t" r="r" b="b"/>
              <a:pathLst>
                <a:path w="3009900" h="800100">
                  <a:moveTo>
                    <a:pt x="3009900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3009900" y="8001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70D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86900" y="9652000"/>
              <a:ext cx="3035300" cy="825500"/>
            </a:xfrm>
            <a:custGeom>
              <a:avLst/>
              <a:gdLst/>
              <a:ahLst/>
              <a:cxnLst/>
              <a:rect l="l" t="t" r="r" b="b"/>
              <a:pathLst>
                <a:path w="3035300" h="825500">
                  <a:moveTo>
                    <a:pt x="3035300" y="0"/>
                  </a:moveTo>
                  <a:lnTo>
                    <a:pt x="0" y="0"/>
                  </a:lnTo>
                  <a:lnTo>
                    <a:pt x="0" y="825500"/>
                  </a:lnTo>
                  <a:lnTo>
                    <a:pt x="3035300" y="825500"/>
                  </a:lnTo>
                  <a:lnTo>
                    <a:pt x="3035300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86900" y="9652000"/>
              <a:ext cx="3035300" cy="825500"/>
            </a:xfrm>
            <a:custGeom>
              <a:avLst/>
              <a:gdLst/>
              <a:ahLst/>
              <a:cxnLst/>
              <a:rect l="l" t="t" r="r" b="b"/>
              <a:pathLst>
                <a:path w="3035300" h="825500">
                  <a:moveTo>
                    <a:pt x="3035300" y="0"/>
                  </a:moveTo>
                  <a:lnTo>
                    <a:pt x="3022600" y="0"/>
                  </a:lnTo>
                  <a:lnTo>
                    <a:pt x="3009900" y="0"/>
                  </a:lnTo>
                  <a:lnTo>
                    <a:pt x="3009900" y="25400"/>
                  </a:lnTo>
                  <a:lnTo>
                    <a:pt x="3009900" y="800100"/>
                  </a:lnTo>
                  <a:lnTo>
                    <a:pt x="25400" y="800100"/>
                  </a:lnTo>
                  <a:lnTo>
                    <a:pt x="25400" y="25400"/>
                  </a:lnTo>
                  <a:lnTo>
                    <a:pt x="3009900" y="25400"/>
                  </a:lnTo>
                  <a:lnTo>
                    <a:pt x="30099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00100"/>
                  </a:lnTo>
                  <a:lnTo>
                    <a:pt x="0" y="825500"/>
                  </a:lnTo>
                  <a:lnTo>
                    <a:pt x="12700" y="825500"/>
                  </a:lnTo>
                  <a:lnTo>
                    <a:pt x="3022600" y="825500"/>
                  </a:lnTo>
                  <a:lnTo>
                    <a:pt x="3035300" y="825500"/>
                  </a:lnTo>
                  <a:lnTo>
                    <a:pt x="3035300" y="800100"/>
                  </a:lnTo>
                  <a:lnTo>
                    <a:pt x="3035300" y="25400"/>
                  </a:lnTo>
                  <a:lnTo>
                    <a:pt x="3035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3853" y="9097096"/>
              <a:ext cx="1908436" cy="22805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969500" y="9382417"/>
              <a:ext cx="1948180" cy="947419"/>
            </a:xfrm>
            <a:custGeom>
              <a:avLst/>
              <a:gdLst/>
              <a:ahLst/>
              <a:cxnLst/>
              <a:rect l="l" t="t" r="r" b="b"/>
              <a:pathLst>
                <a:path w="1948179" h="947420">
                  <a:moveTo>
                    <a:pt x="703834" y="521284"/>
                  </a:moveTo>
                  <a:lnTo>
                    <a:pt x="661619" y="521284"/>
                  </a:lnTo>
                  <a:lnTo>
                    <a:pt x="562902" y="801179"/>
                  </a:lnTo>
                  <a:lnTo>
                    <a:pt x="559015" y="801179"/>
                  </a:lnTo>
                  <a:lnTo>
                    <a:pt x="460298" y="521284"/>
                  </a:lnTo>
                  <a:lnTo>
                    <a:pt x="418084" y="521284"/>
                  </a:lnTo>
                  <a:lnTo>
                    <a:pt x="540181" y="853795"/>
                  </a:lnTo>
                  <a:lnTo>
                    <a:pt x="581736" y="853795"/>
                  </a:lnTo>
                  <a:lnTo>
                    <a:pt x="601052" y="801179"/>
                  </a:lnTo>
                  <a:lnTo>
                    <a:pt x="703834" y="521284"/>
                  </a:lnTo>
                  <a:close/>
                </a:path>
                <a:path w="1948179" h="947420">
                  <a:moveTo>
                    <a:pt x="935037" y="725855"/>
                  </a:moveTo>
                  <a:lnTo>
                    <a:pt x="929830" y="679704"/>
                  </a:lnTo>
                  <a:lnTo>
                    <a:pt x="908329" y="636574"/>
                  </a:lnTo>
                  <a:lnTo>
                    <a:pt x="907389" y="635584"/>
                  </a:lnTo>
                  <a:lnTo>
                    <a:pt x="900938" y="628764"/>
                  </a:lnTo>
                  <a:lnTo>
                    <a:pt x="896061" y="624624"/>
                  </a:lnTo>
                  <a:lnTo>
                    <a:pt x="896061" y="708964"/>
                  </a:lnTo>
                  <a:lnTo>
                    <a:pt x="754164" y="708964"/>
                  </a:lnTo>
                  <a:lnTo>
                    <a:pt x="767715" y="667588"/>
                  </a:lnTo>
                  <a:lnTo>
                    <a:pt x="797001" y="641972"/>
                  </a:lnTo>
                  <a:lnTo>
                    <a:pt x="827874" y="635584"/>
                  </a:lnTo>
                  <a:lnTo>
                    <a:pt x="837920" y="636181"/>
                  </a:lnTo>
                  <a:lnTo>
                    <a:pt x="877557" y="656488"/>
                  </a:lnTo>
                  <a:lnTo>
                    <a:pt x="895540" y="698690"/>
                  </a:lnTo>
                  <a:lnTo>
                    <a:pt x="896061" y="708964"/>
                  </a:lnTo>
                  <a:lnTo>
                    <a:pt x="896061" y="624624"/>
                  </a:lnTo>
                  <a:lnTo>
                    <a:pt x="856830" y="604812"/>
                  </a:lnTo>
                  <a:lnTo>
                    <a:pt x="827874" y="601154"/>
                  </a:lnTo>
                  <a:lnTo>
                    <a:pt x="811517" y="602195"/>
                  </a:lnTo>
                  <a:lnTo>
                    <a:pt x="768781" y="617715"/>
                  </a:lnTo>
                  <a:lnTo>
                    <a:pt x="737235" y="649630"/>
                  </a:lnTo>
                  <a:lnTo>
                    <a:pt x="719010" y="695007"/>
                  </a:lnTo>
                  <a:lnTo>
                    <a:pt x="715518" y="731050"/>
                  </a:lnTo>
                  <a:lnTo>
                    <a:pt x="716394" y="749617"/>
                  </a:lnTo>
                  <a:lnTo>
                    <a:pt x="729488" y="798258"/>
                  </a:lnTo>
                  <a:lnTo>
                    <a:pt x="757339" y="834250"/>
                  </a:lnTo>
                  <a:lnTo>
                    <a:pt x="798207" y="855002"/>
                  </a:lnTo>
                  <a:lnTo>
                    <a:pt x="831773" y="858989"/>
                  </a:lnTo>
                  <a:lnTo>
                    <a:pt x="844118" y="858494"/>
                  </a:lnTo>
                  <a:lnTo>
                    <a:pt x="887133" y="846823"/>
                  </a:lnTo>
                  <a:lnTo>
                    <a:pt x="915403" y="824560"/>
                  </a:lnTo>
                  <a:lnTo>
                    <a:pt x="917892" y="821677"/>
                  </a:lnTo>
                  <a:lnTo>
                    <a:pt x="923302" y="813689"/>
                  </a:lnTo>
                  <a:lnTo>
                    <a:pt x="927709" y="805116"/>
                  </a:lnTo>
                  <a:lnTo>
                    <a:pt x="931138" y="795985"/>
                  </a:lnTo>
                  <a:lnTo>
                    <a:pt x="894118" y="785596"/>
                  </a:lnTo>
                  <a:lnTo>
                    <a:pt x="891425" y="791832"/>
                  </a:lnTo>
                  <a:lnTo>
                    <a:pt x="888225" y="797534"/>
                  </a:lnTo>
                  <a:lnTo>
                    <a:pt x="852779" y="822185"/>
                  </a:lnTo>
                  <a:lnTo>
                    <a:pt x="831773" y="824560"/>
                  </a:lnTo>
                  <a:lnTo>
                    <a:pt x="820521" y="823937"/>
                  </a:lnTo>
                  <a:lnTo>
                    <a:pt x="782726" y="808812"/>
                  </a:lnTo>
                  <a:lnTo>
                    <a:pt x="759320" y="774420"/>
                  </a:lnTo>
                  <a:lnTo>
                    <a:pt x="754075" y="742086"/>
                  </a:lnTo>
                  <a:lnTo>
                    <a:pt x="935037" y="742086"/>
                  </a:lnTo>
                  <a:lnTo>
                    <a:pt x="935037" y="725855"/>
                  </a:lnTo>
                  <a:close/>
                </a:path>
                <a:path w="1948179" h="947420">
                  <a:moveTo>
                    <a:pt x="1118006" y="601154"/>
                  </a:moveTo>
                  <a:lnTo>
                    <a:pt x="1115847" y="600938"/>
                  </a:lnTo>
                  <a:lnTo>
                    <a:pt x="1112647" y="600786"/>
                  </a:lnTo>
                  <a:lnTo>
                    <a:pt x="1104214" y="600570"/>
                  </a:lnTo>
                  <a:lnTo>
                    <a:pt x="1100696" y="600506"/>
                  </a:lnTo>
                  <a:lnTo>
                    <a:pt x="1097876" y="600506"/>
                  </a:lnTo>
                  <a:lnTo>
                    <a:pt x="1057605" y="612038"/>
                  </a:lnTo>
                  <a:lnTo>
                    <a:pt x="1032929" y="642073"/>
                  </a:lnTo>
                  <a:lnTo>
                    <a:pt x="1030338" y="642073"/>
                  </a:lnTo>
                  <a:lnTo>
                    <a:pt x="1030338" y="604405"/>
                  </a:lnTo>
                  <a:lnTo>
                    <a:pt x="993317" y="604405"/>
                  </a:lnTo>
                  <a:lnTo>
                    <a:pt x="993317" y="853795"/>
                  </a:lnTo>
                  <a:lnTo>
                    <a:pt x="1031633" y="853795"/>
                  </a:lnTo>
                  <a:lnTo>
                    <a:pt x="1031633" y="695972"/>
                  </a:lnTo>
                  <a:lnTo>
                    <a:pt x="1032141" y="687768"/>
                  </a:lnTo>
                  <a:lnTo>
                    <a:pt x="1055458" y="649262"/>
                  </a:lnTo>
                  <a:lnTo>
                    <a:pt x="1068984" y="642073"/>
                  </a:lnTo>
                  <a:lnTo>
                    <a:pt x="1069543" y="641819"/>
                  </a:lnTo>
                  <a:lnTo>
                    <a:pt x="1077417" y="639432"/>
                  </a:lnTo>
                  <a:lnTo>
                    <a:pt x="1085786" y="638009"/>
                  </a:lnTo>
                  <a:lnTo>
                    <a:pt x="1094625" y="637527"/>
                  </a:lnTo>
                  <a:lnTo>
                    <a:pt x="1099718" y="637527"/>
                  </a:lnTo>
                  <a:lnTo>
                    <a:pt x="1104531" y="637908"/>
                  </a:lnTo>
                  <a:lnTo>
                    <a:pt x="1109078" y="638670"/>
                  </a:lnTo>
                  <a:lnTo>
                    <a:pt x="1113739" y="639318"/>
                  </a:lnTo>
                  <a:lnTo>
                    <a:pt x="1116711" y="639800"/>
                  </a:lnTo>
                  <a:lnTo>
                    <a:pt x="1118006" y="640130"/>
                  </a:lnTo>
                  <a:lnTo>
                    <a:pt x="1118006" y="637527"/>
                  </a:lnTo>
                  <a:lnTo>
                    <a:pt x="1118006" y="601154"/>
                  </a:lnTo>
                  <a:close/>
                </a:path>
                <a:path w="1948179" h="947420">
                  <a:moveTo>
                    <a:pt x="1201750" y="604405"/>
                  </a:moveTo>
                  <a:lnTo>
                    <a:pt x="1163434" y="604405"/>
                  </a:lnTo>
                  <a:lnTo>
                    <a:pt x="1163434" y="853795"/>
                  </a:lnTo>
                  <a:lnTo>
                    <a:pt x="1201750" y="853795"/>
                  </a:lnTo>
                  <a:lnTo>
                    <a:pt x="1201750" y="604405"/>
                  </a:lnTo>
                  <a:close/>
                </a:path>
                <a:path w="1948179" h="947420">
                  <a:moveTo>
                    <a:pt x="1210183" y="529717"/>
                  </a:moveTo>
                  <a:lnTo>
                    <a:pt x="1207477" y="523608"/>
                  </a:lnTo>
                  <a:lnTo>
                    <a:pt x="1202067" y="518515"/>
                  </a:lnTo>
                  <a:lnTo>
                    <a:pt x="1196771" y="513435"/>
                  </a:lnTo>
                  <a:lnTo>
                    <a:pt x="1190383" y="510895"/>
                  </a:lnTo>
                  <a:lnTo>
                    <a:pt x="1175448" y="510895"/>
                  </a:lnTo>
                  <a:lnTo>
                    <a:pt x="1168996" y="513435"/>
                  </a:lnTo>
                  <a:lnTo>
                    <a:pt x="1163586" y="518515"/>
                  </a:lnTo>
                  <a:lnTo>
                    <a:pt x="1158290" y="523608"/>
                  </a:lnTo>
                  <a:lnTo>
                    <a:pt x="1155636" y="529717"/>
                  </a:lnTo>
                  <a:lnTo>
                    <a:pt x="1155636" y="544004"/>
                  </a:lnTo>
                  <a:lnTo>
                    <a:pt x="1158290" y="550125"/>
                  </a:lnTo>
                  <a:lnTo>
                    <a:pt x="1163586" y="555218"/>
                  </a:lnTo>
                  <a:lnTo>
                    <a:pt x="1168996" y="560298"/>
                  </a:lnTo>
                  <a:lnTo>
                    <a:pt x="1175448" y="562838"/>
                  </a:lnTo>
                  <a:lnTo>
                    <a:pt x="1190383" y="562838"/>
                  </a:lnTo>
                  <a:lnTo>
                    <a:pt x="1196771" y="560298"/>
                  </a:lnTo>
                  <a:lnTo>
                    <a:pt x="1202067" y="555218"/>
                  </a:lnTo>
                  <a:lnTo>
                    <a:pt x="1207477" y="550125"/>
                  </a:lnTo>
                  <a:lnTo>
                    <a:pt x="1210183" y="544004"/>
                  </a:lnTo>
                  <a:lnTo>
                    <a:pt x="1210183" y="529717"/>
                  </a:lnTo>
                  <a:close/>
                </a:path>
                <a:path w="1948179" h="947420">
                  <a:moveTo>
                    <a:pt x="1395310" y="512191"/>
                  </a:moveTo>
                  <a:lnTo>
                    <a:pt x="1392389" y="510882"/>
                  </a:lnTo>
                  <a:lnTo>
                    <a:pt x="1387957" y="509485"/>
                  </a:lnTo>
                  <a:lnTo>
                    <a:pt x="1376045" y="506450"/>
                  </a:lnTo>
                  <a:lnTo>
                    <a:pt x="1368361" y="505688"/>
                  </a:lnTo>
                  <a:lnTo>
                    <a:pt x="1358950" y="505688"/>
                  </a:lnTo>
                  <a:lnTo>
                    <a:pt x="1317358" y="516851"/>
                  </a:lnTo>
                  <a:lnTo>
                    <a:pt x="1291323" y="550341"/>
                  </a:lnTo>
                  <a:lnTo>
                    <a:pt x="1288808" y="569988"/>
                  </a:lnTo>
                  <a:lnTo>
                    <a:pt x="1288808" y="604405"/>
                  </a:lnTo>
                  <a:lnTo>
                    <a:pt x="1248549" y="604405"/>
                  </a:lnTo>
                  <a:lnTo>
                    <a:pt x="1248549" y="636879"/>
                  </a:lnTo>
                  <a:lnTo>
                    <a:pt x="1288808" y="636879"/>
                  </a:lnTo>
                  <a:lnTo>
                    <a:pt x="1288808" y="853795"/>
                  </a:lnTo>
                  <a:lnTo>
                    <a:pt x="1327124" y="853795"/>
                  </a:lnTo>
                  <a:lnTo>
                    <a:pt x="1327124" y="636879"/>
                  </a:lnTo>
                  <a:lnTo>
                    <a:pt x="1382979" y="636879"/>
                  </a:lnTo>
                  <a:lnTo>
                    <a:pt x="1382979" y="604405"/>
                  </a:lnTo>
                  <a:lnTo>
                    <a:pt x="1327124" y="604405"/>
                  </a:lnTo>
                  <a:lnTo>
                    <a:pt x="1327124" y="579081"/>
                  </a:lnTo>
                  <a:lnTo>
                    <a:pt x="1346492" y="543801"/>
                  </a:lnTo>
                  <a:lnTo>
                    <a:pt x="1362849" y="541413"/>
                  </a:lnTo>
                  <a:lnTo>
                    <a:pt x="1368361" y="541413"/>
                  </a:lnTo>
                  <a:lnTo>
                    <a:pt x="1372806" y="541896"/>
                  </a:lnTo>
                  <a:lnTo>
                    <a:pt x="1379626" y="543852"/>
                  </a:lnTo>
                  <a:lnTo>
                    <a:pt x="1382331" y="544664"/>
                  </a:lnTo>
                  <a:lnTo>
                    <a:pt x="1384274" y="545312"/>
                  </a:lnTo>
                  <a:lnTo>
                    <a:pt x="1385570" y="541413"/>
                  </a:lnTo>
                  <a:lnTo>
                    <a:pt x="1395310" y="512191"/>
                  </a:lnTo>
                  <a:close/>
                </a:path>
                <a:path w="1948179" h="947420">
                  <a:moveTo>
                    <a:pt x="1640598" y="604405"/>
                  </a:moveTo>
                  <a:lnTo>
                    <a:pt x="1599031" y="604405"/>
                  </a:lnTo>
                  <a:lnTo>
                    <a:pt x="1530197" y="803135"/>
                  </a:lnTo>
                  <a:lnTo>
                    <a:pt x="1527594" y="803135"/>
                  </a:lnTo>
                  <a:lnTo>
                    <a:pt x="1458760" y="604405"/>
                  </a:lnTo>
                  <a:lnTo>
                    <a:pt x="1417193" y="604405"/>
                  </a:lnTo>
                  <a:lnTo>
                    <a:pt x="1509407" y="855091"/>
                  </a:lnTo>
                  <a:lnTo>
                    <a:pt x="1502270" y="874572"/>
                  </a:lnTo>
                  <a:lnTo>
                    <a:pt x="1481328" y="907745"/>
                  </a:lnTo>
                  <a:lnTo>
                    <a:pt x="1460703" y="912241"/>
                  </a:lnTo>
                  <a:lnTo>
                    <a:pt x="1452473" y="911377"/>
                  </a:lnTo>
                  <a:lnTo>
                    <a:pt x="1443177" y="908989"/>
                  </a:lnTo>
                  <a:lnTo>
                    <a:pt x="1433423" y="942759"/>
                  </a:lnTo>
                  <a:lnTo>
                    <a:pt x="1435379" y="943737"/>
                  </a:lnTo>
                  <a:lnTo>
                    <a:pt x="1438897" y="944714"/>
                  </a:lnTo>
                  <a:lnTo>
                    <a:pt x="1443977" y="945680"/>
                  </a:lnTo>
                  <a:lnTo>
                    <a:pt x="1449070" y="946772"/>
                  </a:lnTo>
                  <a:lnTo>
                    <a:pt x="1454861" y="947305"/>
                  </a:lnTo>
                  <a:lnTo>
                    <a:pt x="1461350" y="947305"/>
                  </a:lnTo>
                  <a:lnTo>
                    <a:pt x="1499298" y="937641"/>
                  </a:lnTo>
                  <a:lnTo>
                    <a:pt x="1526781" y="907745"/>
                  </a:lnTo>
                  <a:lnTo>
                    <a:pt x="1566976" y="803135"/>
                  </a:lnTo>
                  <a:lnTo>
                    <a:pt x="1640598" y="604405"/>
                  </a:lnTo>
                  <a:close/>
                </a:path>
                <a:path w="1948179" h="947420">
                  <a:moveTo>
                    <a:pt x="1947608" y="0"/>
                  </a:moveTo>
                  <a:lnTo>
                    <a:pt x="0" y="0"/>
                  </a:lnTo>
                  <a:lnTo>
                    <a:pt x="0" y="20789"/>
                  </a:lnTo>
                  <a:lnTo>
                    <a:pt x="1947608" y="20789"/>
                  </a:lnTo>
                  <a:lnTo>
                    <a:pt x="19476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6515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3004800"/>
          </a:xfrm>
          <a:custGeom>
            <a:avLst/>
            <a:gdLst/>
            <a:ahLst/>
            <a:cxnLst/>
            <a:rect l="l" t="t" r="r" b="b"/>
            <a:pathLst>
              <a:path w="18288000" h="13004800">
                <a:moveTo>
                  <a:pt x="18288000" y="0"/>
                </a:moveTo>
                <a:lnTo>
                  <a:pt x="0" y="0"/>
                </a:lnTo>
                <a:lnTo>
                  <a:pt x="0" y="13004800"/>
                </a:lnTo>
                <a:lnTo>
                  <a:pt x="18288000" y="130048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4600" y="8648700"/>
            <a:ext cx="6311900" cy="2616200"/>
          </a:xfrm>
          <a:custGeom>
            <a:avLst/>
            <a:gdLst/>
            <a:ahLst/>
            <a:cxnLst/>
            <a:rect l="l" t="t" r="r" b="b"/>
            <a:pathLst>
              <a:path w="6311900" h="2616200">
                <a:moveTo>
                  <a:pt x="5930900" y="0"/>
                </a:moveTo>
                <a:lnTo>
                  <a:pt x="381000" y="0"/>
                </a:lnTo>
                <a:lnTo>
                  <a:pt x="333208" y="2968"/>
                </a:lnTo>
                <a:lnTo>
                  <a:pt x="287187" y="11636"/>
                </a:lnTo>
                <a:lnTo>
                  <a:pt x="243296" y="25645"/>
                </a:lnTo>
                <a:lnTo>
                  <a:pt x="201889" y="44640"/>
                </a:lnTo>
                <a:lnTo>
                  <a:pt x="163326" y="68262"/>
                </a:lnTo>
                <a:lnTo>
                  <a:pt x="127962" y="96155"/>
                </a:lnTo>
                <a:lnTo>
                  <a:pt x="96155" y="127962"/>
                </a:lnTo>
                <a:lnTo>
                  <a:pt x="68262" y="163326"/>
                </a:lnTo>
                <a:lnTo>
                  <a:pt x="44640" y="201889"/>
                </a:lnTo>
                <a:lnTo>
                  <a:pt x="25645" y="243296"/>
                </a:lnTo>
                <a:lnTo>
                  <a:pt x="11636" y="287187"/>
                </a:lnTo>
                <a:lnTo>
                  <a:pt x="2968" y="333208"/>
                </a:lnTo>
                <a:lnTo>
                  <a:pt x="0" y="381000"/>
                </a:lnTo>
                <a:lnTo>
                  <a:pt x="0" y="2235200"/>
                </a:lnTo>
                <a:lnTo>
                  <a:pt x="2968" y="2282991"/>
                </a:lnTo>
                <a:lnTo>
                  <a:pt x="11636" y="2329012"/>
                </a:lnTo>
                <a:lnTo>
                  <a:pt x="25645" y="2372903"/>
                </a:lnTo>
                <a:lnTo>
                  <a:pt x="44640" y="2414310"/>
                </a:lnTo>
                <a:lnTo>
                  <a:pt x="68262" y="2452873"/>
                </a:lnTo>
                <a:lnTo>
                  <a:pt x="96155" y="2488237"/>
                </a:lnTo>
                <a:lnTo>
                  <a:pt x="127962" y="2520044"/>
                </a:lnTo>
                <a:lnTo>
                  <a:pt x="163326" y="2547937"/>
                </a:lnTo>
                <a:lnTo>
                  <a:pt x="201889" y="2571559"/>
                </a:lnTo>
                <a:lnTo>
                  <a:pt x="243296" y="2590554"/>
                </a:lnTo>
                <a:lnTo>
                  <a:pt x="287187" y="2604563"/>
                </a:lnTo>
                <a:lnTo>
                  <a:pt x="333208" y="2613231"/>
                </a:lnTo>
                <a:lnTo>
                  <a:pt x="380999" y="2616200"/>
                </a:lnTo>
                <a:lnTo>
                  <a:pt x="5930900" y="2616200"/>
                </a:lnTo>
                <a:lnTo>
                  <a:pt x="5978691" y="2613231"/>
                </a:lnTo>
                <a:lnTo>
                  <a:pt x="6024712" y="2604563"/>
                </a:lnTo>
                <a:lnTo>
                  <a:pt x="6068603" y="2590554"/>
                </a:lnTo>
                <a:lnTo>
                  <a:pt x="6110010" y="2571559"/>
                </a:lnTo>
                <a:lnTo>
                  <a:pt x="6148573" y="2547937"/>
                </a:lnTo>
                <a:lnTo>
                  <a:pt x="6183937" y="2520044"/>
                </a:lnTo>
                <a:lnTo>
                  <a:pt x="6215744" y="2488237"/>
                </a:lnTo>
                <a:lnTo>
                  <a:pt x="6243637" y="2452873"/>
                </a:lnTo>
                <a:lnTo>
                  <a:pt x="6267259" y="2414310"/>
                </a:lnTo>
                <a:lnTo>
                  <a:pt x="6286254" y="2372903"/>
                </a:lnTo>
                <a:lnTo>
                  <a:pt x="6300263" y="2329012"/>
                </a:lnTo>
                <a:lnTo>
                  <a:pt x="6308931" y="2282991"/>
                </a:lnTo>
                <a:lnTo>
                  <a:pt x="6311900" y="2235200"/>
                </a:lnTo>
                <a:lnTo>
                  <a:pt x="6311900" y="381000"/>
                </a:lnTo>
                <a:lnTo>
                  <a:pt x="6308931" y="333208"/>
                </a:lnTo>
                <a:lnTo>
                  <a:pt x="6300263" y="287187"/>
                </a:lnTo>
                <a:lnTo>
                  <a:pt x="6286254" y="243296"/>
                </a:lnTo>
                <a:lnTo>
                  <a:pt x="6267259" y="201889"/>
                </a:lnTo>
                <a:lnTo>
                  <a:pt x="6243637" y="163326"/>
                </a:lnTo>
                <a:lnTo>
                  <a:pt x="6215744" y="127962"/>
                </a:lnTo>
                <a:lnTo>
                  <a:pt x="6183937" y="96155"/>
                </a:lnTo>
                <a:lnTo>
                  <a:pt x="6148573" y="68262"/>
                </a:lnTo>
                <a:lnTo>
                  <a:pt x="6110010" y="44640"/>
                </a:lnTo>
                <a:lnTo>
                  <a:pt x="6068603" y="25645"/>
                </a:lnTo>
                <a:lnTo>
                  <a:pt x="6024712" y="11636"/>
                </a:lnTo>
                <a:lnTo>
                  <a:pt x="5978691" y="2968"/>
                </a:lnTo>
                <a:lnTo>
                  <a:pt x="59309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2000" y="1739900"/>
            <a:ext cx="6311900" cy="2616200"/>
          </a:xfrm>
          <a:custGeom>
            <a:avLst/>
            <a:gdLst/>
            <a:ahLst/>
            <a:cxnLst/>
            <a:rect l="l" t="t" r="r" b="b"/>
            <a:pathLst>
              <a:path w="6311900" h="2616200">
                <a:moveTo>
                  <a:pt x="5930900" y="0"/>
                </a:moveTo>
                <a:lnTo>
                  <a:pt x="381000" y="0"/>
                </a:lnTo>
                <a:lnTo>
                  <a:pt x="333208" y="2968"/>
                </a:lnTo>
                <a:lnTo>
                  <a:pt x="287187" y="11636"/>
                </a:lnTo>
                <a:lnTo>
                  <a:pt x="243296" y="25645"/>
                </a:lnTo>
                <a:lnTo>
                  <a:pt x="201889" y="44640"/>
                </a:lnTo>
                <a:lnTo>
                  <a:pt x="163326" y="68262"/>
                </a:lnTo>
                <a:lnTo>
                  <a:pt x="127962" y="96155"/>
                </a:lnTo>
                <a:lnTo>
                  <a:pt x="96155" y="127962"/>
                </a:lnTo>
                <a:lnTo>
                  <a:pt x="68262" y="163326"/>
                </a:lnTo>
                <a:lnTo>
                  <a:pt x="44640" y="201889"/>
                </a:lnTo>
                <a:lnTo>
                  <a:pt x="25645" y="243296"/>
                </a:lnTo>
                <a:lnTo>
                  <a:pt x="11636" y="287187"/>
                </a:lnTo>
                <a:lnTo>
                  <a:pt x="2968" y="333208"/>
                </a:lnTo>
                <a:lnTo>
                  <a:pt x="0" y="381000"/>
                </a:lnTo>
                <a:lnTo>
                  <a:pt x="0" y="2235200"/>
                </a:lnTo>
                <a:lnTo>
                  <a:pt x="2968" y="2282991"/>
                </a:lnTo>
                <a:lnTo>
                  <a:pt x="11636" y="2329012"/>
                </a:lnTo>
                <a:lnTo>
                  <a:pt x="25645" y="2372903"/>
                </a:lnTo>
                <a:lnTo>
                  <a:pt x="44640" y="2414310"/>
                </a:lnTo>
                <a:lnTo>
                  <a:pt x="68262" y="2452873"/>
                </a:lnTo>
                <a:lnTo>
                  <a:pt x="96155" y="2488237"/>
                </a:lnTo>
                <a:lnTo>
                  <a:pt x="127962" y="2520044"/>
                </a:lnTo>
                <a:lnTo>
                  <a:pt x="163326" y="2547937"/>
                </a:lnTo>
                <a:lnTo>
                  <a:pt x="201889" y="2571559"/>
                </a:lnTo>
                <a:lnTo>
                  <a:pt x="243296" y="2590554"/>
                </a:lnTo>
                <a:lnTo>
                  <a:pt x="287187" y="2604563"/>
                </a:lnTo>
                <a:lnTo>
                  <a:pt x="333208" y="2613231"/>
                </a:lnTo>
                <a:lnTo>
                  <a:pt x="380999" y="2616200"/>
                </a:lnTo>
                <a:lnTo>
                  <a:pt x="5930900" y="2616200"/>
                </a:lnTo>
                <a:lnTo>
                  <a:pt x="5978691" y="2613231"/>
                </a:lnTo>
                <a:lnTo>
                  <a:pt x="6024712" y="2604563"/>
                </a:lnTo>
                <a:lnTo>
                  <a:pt x="6068603" y="2590554"/>
                </a:lnTo>
                <a:lnTo>
                  <a:pt x="6110010" y="2571559"/>
                </a:lnTo>
                <a:lnTo>
                  <a:pt x="6148573" y="2547937"/>
                </a:lnTo>
                <a:lnTo>
                  <a:pt x="6183937" y="2520044"/>
                </a:lnTo>
                <a:lnTo>
                  <a:pt x="6215744" y="2488237"/>
                </a:lnTo>
                <a:lnTo>
                  <a:pt x="6243637" y="2452873"/>
                </a:lnTo>
                <a:lnTo>
                  <a:pt x="6267259" y="2414310"/>
                </a:lnTo>
                <a:lnTo>
                  <a:pt x="6286254" y="2372903"/>
                </a:lnTo>
                <a:lnTo>
                  <a:pt x="6300263" y="2329012"/>
                </a:lnTo>
                <a:lnTo>
                  <a:pt x="6308931" y="2282991"/>
                </a:lnTo>
                <a:lnTo>
                  <a:pt x="6311900" y="2235200"/>
                </a:lnTo>
                <a:lnTo>
                  <a:pt x="6311900" y="381000"/>
                </a:lnTo>
                <a:lnTo>
                  <a:pt x="6308931" y="333208"/>
                </a:lnTo>
                <a:lnTo>
                  <a:pt x="6300263" y="287187"/>
                </a:lnTo>
                <a:lnTo>
                  <a:pt x="6286254" y="243296"/>
                </a:lnTo>
                <a:lnTo>
                  <a:pt x="6267259" y="201889"/>
                </a:lnTo>
                <a:lnTo>
                  <a:pt x="6243637" y="163326"/>
                </a:lnTo>
                <a:lnTo>
                  <a:pt x="6215744" y="127962"/>
                </a:lnTo>
                <a:lnTo>
                  <a:pt x="6183937" y="96155"/>
                </a:lnTo>
                <a:lnTo>
                  <a:pt x="6148573" y="68262"/>
                </a:lnTo>
                <a:lnTo>
                  <a:pt x="6110010" y="44640"/>
                </a:lnTo>
                <a:lnTo>
                  <a:pt x="6068603" y="25645"/>
                </a:lnTo>
                <a:lnTo>
                  <a:pt x="6024712" y="11636"/>
                </a:lnTo>
                <a:lnTo>
                  <a:pt x="5978691" y="2968"/>
                </a:lnTo>
                <a:lnTo>
                  <a:pt x="59309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52000" y="5283200"/>
            <a:ext cx="6311900" cy="2616200"/>
          </a:xfrm>
          <a:custGeom>
            <a:avLst/>
            <a:gdLst/>
            <a:ahLst/>
            <a:cxnLst/>
            <a:rect l="l" t="t" r="r" b="b"/>
            <a:pathLst>
              <a:path w="6311900" h="2616200">
                <a:moveTo>
                  <a:pt x="5930900" y="0"/>
                </a:moveTo>
                <a:lnTo>
                  <a:pt x="381000" y="0"/>
                </a:lnTo>
                <a:lnTo>
                  <a:pt x="333208" y="2968"/>
                </a:lnTo>
                <a:lnTo>
                  <a:pt x="287187" y="11636"/>
                </a:lnTo>
                <a:lnTo>
                  <a:pt x="243296" y="25645"/>
                </a:lnTo>
                <a:lnTo>
                  <a:pt x="201889" y="44640"/>
                </a:lnTo>
                <a:lnTo>
                  <a:pt x="163326" y="68262"/>
                </a:lnTo>
                <a:lnTo>
                  <a:pt x="127962" y="96155"/>
                </a:lnTo>
                <a:lnTo>
                  <a:pt x="96155" y="127962"/>
                </a:lnTo>
                <a:lnTo>
                  <a:pt x="68262" y="163326"/>
                </a:lnTo>
                <a:lnTo>
                  <a:pt x="44640" y="201889"/>
                </a:lnTo>
                <a:lnTo>
                  <a:pt x="25645" y="243296"/>
                </a:lnTo>
                <a:lnTo>
                  <a:pt x="11636" y="287187"/>
                </a:lnTo>
                <a:lnTo>
                  <a:pt x="2968" y="333208"/>
                </a:lnTo>
                <a:lnTo>
                  <a:pt x="0" y="381000"/>
                </a:lnTo>
                <a:lnTo>
                  <a:pt x="0" y="2235200"/>
                </a:lnTo>
                <a:lnTo>
                  <a:pt x="2968" y="2282991"/>
                </a:lnTo>
                <a:lnTo>
                  <a:pt x="11636" y="2329012"/>
                </a:lnTo>
                <a:lnTo>
                  <a:pt x="25645" y="2372903"/>
                </a:lnTo>
                <a:lnTo>
                  <a:pt x="44640" y="2414310"/>
                </a:lnTo>
                <a:lnTo>
                  <a:pt x="68262" y="2452873"/>
                </a:lnTo>
                <a:lnTo>
                  <a:pt x="96155" y="2488237"/>
                </a:lnTo>
                <a:lnTo>
                  <a:pt x="127962" y="2520044"/>
                </a:lnTo>
                <a:lnTo>
                  <a:pt x="163326" y="2547937"/>
                </a:lnTo>
                <a:lnTo>
                  <a:pt x="201889" y="2571559"/>
                </a:lnTo>
                <a:lnTo>
                  <a:pt x="243296" y="2590554"/>
                </a:lnTo>
                <a:lnTo>
                  <a:pt x="287187" y="2604563"/>
                </a:lnTo>
                <a:lnTo>
                  <a:pt x="333208" y="2613231"/>
                </a:lnTo>
                <a:lnTo>
                  <a:pt x="380999" y="2616200"/>
                </a:lnTo>
                <a:lnTo>
                  <a:pt x="5930900" y="2616200"/>
                </a:lnTo>
                <a:lnTo>
                  <a:pt x="5978691" y="2613231"/>
                </a:lnTo>
                <a:lnTo>
                  <a:pt x="6024712" y="2604563"/>
                </a:lnTo>
                <a:lnTo>
                  <a:pt x="6068603" y="2590554"/>
                </a:lnTo>
                <a:lnTo>
                  <a:pt x="6110010" y="2571559"/>
                </a:lnTo>
                <a:lnTo>
                  <a:pt x="6148573" y="2547937"/>
                </a:lnTo>
                <a:lnTo>
                  <a:pt x="6183937" y="2520044"/>
                </a:lnTo>
                <a:lnTo>
                  <a:pt x="6215744" y="2488237"/>
                </a:lnTo>
                <a:lnTo>
                  <a:pt x="6243637" y="2452873"/>
                </a:lnTo>
                <a:lnTo>
                  <a:pt x="6267259" y="2414310"/>
                </a:lnTo>
                <a:lnTo>
                  <a:pt x="6286254" y="2372903"/>
                </a:lnTo>
                <a:lnTo>
                  <a:pt x="6300263" y="2329012"/>
                </a:lnTo>
                <a:lnTo>
                  <a:pt x="6308931" y="2282991"/>
                </a:lnTo>
                <a:lnTo>
                  <a:pt x="6311900" y="2235200"/>
                </a:lnTo>
                <a:lnTo>
                  <a:pt x="6311900" y="381000"/>
                </a:lnTo>
                <a:lnTo>
                  <a:pt x="6308931" y="333208"/>
                </a:lnTo>
                <a:lnTo>
                  <a:pt x="6300263" y="287187"/>
                </a:lnTo>
                <a:lnTo>
                  <a:pt x="6286254" y="243296"/>
                </a:lnTo>
                <a:lnTo>
                  <a:pt x="6267259" y="201889"/>
                </a:lnTo>
                <a:lnTo>
                  <a:pt x="6243637" y="163326"/>
                </a:lnTo>
                <a:lnTo>
                  <a:pt x="6215744" y="127962"/>
                </a:lnTo>
                <a:lnTo>
                  <a:pt x="6183937" y="96155"/>
                </a:lnTo>
                <a:lnTo>
                  <a:pt x="6148573" y="68262"/>
                </a:lnTo>
                <a:lnTo>
                  <a:pt x="6110010" y="44640"/>
                </a:lnTo>
                <a:lnTo>
                  <a:pt x="6068603" y="25645"/>
                </a:lnTo>
                <a:lnTo>
                  <a:pt x="6024712" y="11636"/>
                </a:lnTo>
                <a:lnTo>
                  <a:pt x="5978691" y="2968"/>
                </a:lnTo>
                <a:lnTo>
                  <a:pt x="59309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2000" y="8648700"/>
            <a:ext cx="6311900" cy="2616200"/>
          </a:xfrm>
          <a:custGeom>
            <a:avLst/>
            <a:gdLst/>
            <a:ahLst/>
            <a:cxnLst/>
            <a:rect l="l" t="t" r="r" b="b"/>
            <a:pathLst>
              <a:path w="6311900" h="2616200">
                <a:moveTo>
                  <a:pt x="5930900" y="0"/>
                </a:moveTo>
                <a:lnTo>
                  <a:pt x="381000" y="0"/>
                </a:lnTo>
                <a:lnTo>
                  <a:pt x="333208" y="2968"/>
                </a:lnTo>
                <a:lnTo>
                  <a:pt x="287187" y="11636"/>
                </a:lnTo>
                <a:lnTo>
                  <a:pt x="243296" y="25645"/>
                </a:lnTo>
                <a:lnTo>
                  <a:pt x="201889" y="44640"/>
                </a:lnTo>
                <a:lnTo>
                  <a:pt x="163326" y="68262"/>
                </a:lnTo>
                <a:lnTo>
                  <a:pt x="127962" y="96155"/>
                </a:lnTo>
                <a:lnTo>
                  <a:pt x="96155" y="127962"/>
                </a:lnTo>
                <a:lnTo>
                  <a:pt x="68262" y="163326"/>
                </a:lnTo>
                <a:lnTo>
                  <a:pt x="44640" y="201889"/>
                </a:lnTo>
                <a:lnTo>
                  <a:pt x="25645" y="243296"/>
                </a:lnTo>
                <a:lnTo>
                  <a:pt x="11636" y="287187"/>
                </a:lnTo>
                <a:lnTo>
                  <a:pt x="2968" y="333208"/>
                </a:lnTo>
                <a:lnTo>
                  <a:pt x="0" y="381000"/>
                </a:lnTo>
                <a:lnTo>
                  <a:pt x="0" y="2235200"/>
                </a:lnTo>
                <a:lnTo>
                  <a:pt x="2968" y="2282991"/>
                </a:lnTo>
                <a:lnTo>
                  <a:pt x="11636" y="2329012"/>
                </a:lnTo>
                <a:lnTo>
                  <a:pt x="25645" y="2372903"/>
                </a:lnTo>
                <a:lnTo>
                  <a:pt x="44640" y="2414310"/>
                </a:lnTo>
                <a:lnTo>
                  <a:pt x="68262" y="2452873"/>
                </a:lnTo>
                <a:lnTo>
                  <a:pt x="96155" y="2488237"/>
                </a:lnTo>
                <a:lnTo>
                  <a:pt x="127962" y="2520044"/>
                </a:lnTo>
                <a:lnTo>
                  <a:pt x="163326" y="2547937"/>
                </a:lnTo>
                <a:lnTo>
                  <a:pt x="201889" y="2571559"/>
                </a:lnTo>
                <a:lnTo>
                  <a:pt x="243296" y="2590554"/>
                </a:lnTo>
                <a:lnTo>
                  <a:pt x="287187" y="2604563"/>
                </a:lnTo>
                <a:lnTo>
                  <a:pt x="333208" y="2613231"/>
                </a:lnTo>
                <a:lnTo>
                  <a:pt x="380999" y="2616200"/>
                </a:lnTo>
                <a:lnTo>
                  <a:pt x="5930900" y="2616200"/>
                </a:lnTo>
                <a:lnTo>
                  <a:pt x="5978691" y="2613231"/>
                </a:lnTo>
                <a:lnTo>
                  <a:pt x="6024712" y="2604563"/>
                </a:lnTo>
                <a:lnTo>
                  <a:pt x="6068603" y="2590554"/>
                </a:lnTo>
                <a:lnTo>
                  <a:pt x="6110010" y="2571559"/>
                </a:lnTo>
                <a:lnTo>
                  <a:pt x="6148573" y="2547937"/>
                </a:lnTo>
                <a:lnTo>
                  <a:pt x="6183937" y="2520044"/>
                </a:lnTo>
                <a:lnTo>
                  <a:pt x="6215744" y="2488237"/>
                </a:lnTo>
                <a:lnTo>
                  <a:pt x="6243637" y="2452873"/>
                </a:lnTo>
                <a:lnTo>
                  <a:pt x="6267259" y="2414310"/>
                </a:lnTo>
                <a:lnTo>
                  <a:pt x="6286254" y="2372903"/>
                </a:lnTo>
                <a:lnTo>
                  <a:pt x="6300263" y="2329012"/>
                </a:lnTo>
                <a:lnTo>
                  <a:pt x="6308931" y="2282991"/>
                </a:lnTo>
                <a:lnTo>
                  <a:pt x="6311900" y="2235200"/>
                </a:lnTo>
                <a:lnTo>
                  <a:pt x="6311900" y="381000"/>
                </a:lnTo>
                <a:lnTo>
                  <a:pt x="6308931" y="333208"/>
                </a:lnTo>
                <a:lnTo>
                  <a:pt x="6300263" y="287187"/>
                </a:lnTo>
                <a:lnTo>
                  <a:pt x="6286254" y="243296"/>
                </a:lnTo>
                <a:lnTo>
                  <a:pt x="6267259" y="201889"/>
                </a:lnTo>
                <a:lnTo>
                  <a:pt x="6243637" y="163326"/>
                </a:lnTo>
                <a:lnTo>
                  <a:pt x="6215744" y="127962"/>
                </a:lnTo>
                <a:lnTo>
                  <a:pt x="6183937" y="96155"/>
                </a:lnTo>
                <a:lnTo>
                  <a:pt x="6148573" y="68262"/>
                </a:lnTo>
                <a:lnTo>
                  <a:pt x="6110010" y="44640"/>
                </a:lnTo>
                <a:lnTo>
                  <a:pt x="6068603" y="25645"/>
                </a:lnTo>
                <a:lnTo>
                  <a:pt x="6024712" y="11636"/>
                </a:lnTo>
                <a:lnTo>
                  <a:pt x="5978691" y="2968"/>
                </a:lnTo>
                <a:lnTo>
                  <a:pt x="59309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4600" y="5283200"/>
            <a:ext cx="6311900" cy="2616200"/>
          </a:xfrm>
          <a:custGeom>
            <a:avLst/>
            <a:gdLst/>
            <a:ahLst/>
            <a:cxnLst/>
            <a:rect l="l" t="t" r="r" b="b"/>
            <a:pathLst>
              <a:path w="6311900" h="2616200">
                <a:moveTo>
                  <a:pt x="5930900" y="0"/>
                </a:moveTo>
                <a:lnTo>
                  <a:pt x="381000" y="0"/>
                </a:lnTo>
                <a:lnTo>
                  <a:pt x="333208" y="2968"/>
                </a:lnTo>
                <a:lnTo>
                  <a:pt x="287187" y="11636"/>
                </a:lnTo>
                <a:lnTo>
                  <a:pt x="243296" y="25645"/>
                </a:lnTo>
                <a:lnTo>
                  <a:pt x="201889" y="44640"/>
                </a:lnTo>
                <a:lnTo>
                  <a:pt x="163326" y="68262"/>
                </a:lnTo>
                <a:lnTo>
                  <a:pt x="127962" y="96155"/>
                </a:lnTo>
                <a:lnTo>
                  <a:pt x="96155" y="127962"/>
                </a:lnTo>
                <a:lnTo>
                  <a:pt x="68262" y="163326"/>
                </a:lnTo>
                <a:lnTo>
                  <a:pt x="44640" y="201889"/>
                </a:lnTo>
                <a:lnTo>
                  <a:pt x="25645" y="243296"/>
                </a:lnTo>
                <a:lnTo>
                  <a:pt x="11636" y="287187"/>
                </a:lnTo>
                <a:lnTo>
                  <a:pt x="2968" y="333208"/>
                </a:lnTo>
                <a:lnTo>
                  <a:pt x="0" y="381000"/>
                </a:lnTo>
                <a:lnTo>
                  <a:pt x="0" y="2235200"/>
                </a:lnTo>
                <a:lnTo>
                  <a:pt x="2968" y="2282991"/>
                </a:lnTo>
                <a:lnTo>
                  <a:pt x="11636" y="2329012"/>
                </a:lnTo>
                <a:lnTo>
                  <a:pt x="25645" y="2372903"/>
                </a:lnTo>
                <a:lnTo>
                  <a:pt x="44640" y="2414310"/>
                </a:lnTo>
                <a:lnTo>
                  <a:pt x="68262" y="2452873"/>
                </a:lnTo>
                <a:lnTo>
                  <a:pt x="96155" y="2488237"/>
                </a:lnTo>
                <a:lnTo>
                  <a:pt x="127962" y="2520044"/>
                </a:lnTo>
                <a:lnTo>
                  <a:pt x="163326" y="2547937"/>
                </a:lnTo>
                <a:lnTo>
                  <a:pt x="201889" y="2571559"/>
                </a:lnTo>
                <a:lnTo>
                  <a:pt x="243296" y="2590554"/>
                </a:lnTo>
                <a:lnTo>
                  <a:pt x="287187" y="2604563"/>
                </a:lnTo>
                <a:lnTo>
                  <a:pt x="333208" y="2613231"/>
                </a:lnTo>
                <a:lnTo>
                  <a:pt x="380999" y="2616200"/>
                </a:lnTo>
                <a:lnTo>
                  <a:pt x="5930900" y="2616200"/>
                </a:lnTo>
                <a:lnTo>
                  <a:pt x="5978691" y="2613231"/>
                </a:lnTo>
                <a:lnTo>
                  <a:pt x="6024712" y="2604563"/>
                </a:lnTo>
                <a:lnTo>
                  <a:pt x="6068603" y="2590554"/>
                </a:lnTo>
                <a:lnTo>
                  <a:pt x="6110010" y="2571559"/>
                </a:lnTo>
                <a:lnTo>
                  <a:pt x="6148573" y="2547937"/>
                </a:lnTo>
                <a:lnTo>
                  <a:pt x="6183937" y="2520044"/>
                </a:lnTo>
                <a:lnTo>
                  <a:pt x="6215744" y="2488237"/>
                </a:lnTo>
                <a:lnTo>
                  <a:pt x="6243637" y="2452873"/>
                </a:lnTo>
                <a:lnTo>
                  <a:pt x="6267259" y="2414310"/>
                </a:lnTo>
                <a:lnTo>
                  <a:pt x="6286254" y="2372903"/>
                </a:lnTo>
                <a:lnTo>
                  <a:pt x="6300263" y="2329012"/>
                </a:lnTo>
                <a:lnTo>
                  <a:pt x="6308931" y="2282991"/>
                </a:lnTo>
                <a:lnTo>
                  <a:pt x="6311900" y="2235200"/>
                </a:lnTo>
                <a:lnTo>
                  <a:pt x="6311900" y="381000"/>
                </a:lnTo>
                <a:lnTo>
                  <a:pt x="6308931" y="333208"/>
                </a:lnTo>
                <a:lnTo>
                  <a:pt x="6300263" y="287187"/>
                </a:lnTo>
                <a:lnTo>
                  <a:pt x="6286254" y="243296"/>
                </a:lnTo>
                <a:lnTo>
                  <a:pt x="6267259" y="201889"/>
                </a:lnTo>
                <a:lnTo>
                  <a:pt x="6243637" y="163326"/>
                </a:lnTo>
                <a:lnTo>
                  <a:pt x="6215744" y="127962"/>
                </a:lnTo>
                <a:lnTo>
                  <a:pt x="6183937" y="96155"/>
                </a:lnTo>
                <a:lnTo>
                  <a:pt x="6148573" y="68262"/>
                </a:lnTo>
                <a:lnTo>
                  <a:pt x="6110010" y="44640"/>
                </a:lnTo>
                <a:lnTo>
                  <a:pt x="6068603" y="25645"/>
                </a:lnTo>
                <a:lnTo>
                  <a:pt x="6024712" y="11636"/>
                </a:lnTo>
                <a:lnTo>
                  <a:pt x="5978691" y="2968"/>
                </a:lnTo>
                <a:lnTo>
                  <a:pt x="59309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244600" y="1739900"/>
            <a:ext cx="6311900" cy="2616200"/>
            <a:chOff x="1244600" y="1739900"/>
            <a:chExt cx="6311900" cy="2616200"/>
          </a:xfrm>
        </p:grpSpPr>
        <p:sp>
          <p:nvSpPr>
            <p:cNvPr id="9" name="object 9"/>
            <p:cNvSpPr/>
            <p:nvPr/>
          </p:nvSpPr>
          <p:spPr>
            <a:xfrm>
              <a:off x="1244600" y="1739900"/>
              <a:ext cx="6311900" cy="2616200"/>
            </a:xfrm>
            <a:custGeom>
              <a:avLst/>
              <a:gdLst/>
              <a:ahLst/>
              <a:cxnLst/>
              <a:rect l="l" t="t" r="r" b="b"/>
              <a:pathLst>
                <a:path w="6311900" h="2616200">
                  <a:moveTo>
                    <a:pt x="5930900" y="0"/>
                  </a:moveTo>
                  <a:lnTo>
                    <a:pt x="381000" y="0"/>
                  </a:lnTo>
                  <a:lnTo>
                    <a:pt x="333208" y="2968"/>
                  </a:lnTo>
                  <a:lnTo>
                    <a:pt x="287187" y="11636"/>
                  </a:lnTo>
                  <a:lnTo>
                    <a:pt x="243296" y="25645"/>
                  </a:lnTo>
                  <a:lnTo>
                    <a:pt x="201889" y="44640"/>
                  </a:lnTo>
                  <a:lnTo>
                    <a:pt x="163326" y="68262"/>
                  </a:lnTo>
                  <a:lnTo>
                    <a:pt x="127962" y="96155"/>
                  </a:lnTo>
                  <a:lnTo>
                    <a:pt x="96155" y="127962"/>
                  </a:lnTo>
                  <a:lnTo>
                    <a:pt x="68262" y="163326"/>
                  </a:lnTo>
                  <a:lnTo>
                    <a:pt x="44640" y="201889"/>
                  </a:lnTo>
                  <a:lnTo>
                    <a:pt x="25645" y="243296"/>
                  </a:lnTo>
                  <a:lnTo>
                    <a:pt x="11636" y="287187"/>
                  </a:lnTo>
                  <a:lnTo>
                    <a:pt x="2968" y="333208"/>
                  </a:lnTo>
                  <a:lnTo>
                    <a:pt x="0" y="381000"/>
                  </a:lnTo>
                  <a:lnTo>
                    <a:pt x="0" y="2235200"/>
                  </a:lnTo>
                  <a:lnTo>
                    <a:pt x="2968" y="2282991"/>
                  </a:lnTo>
                  <a:lnTo>
                    <a:pt x="11636" y="2329012"/>
                  </a:lnTo>
                  <a:lnTo>
                    <a:pt x="25645" y="2372903"/>
                  </a:lnTo>
                  <a:lnTo>
                    <a:pt x="44640" y="2414310"/>
                  </a:lnTo>
                  <a:lnTo>
                    <a:pt x="68262" y="2452873"/>
                  </a:lnTo>
                  <a:lnTo>
                    <a:pt x="96155" y="2488237"/>
                  </a:lnTo>
                  <a:lnTo>
                    <a:pt x="127962" y="2520044"/>
                  </a:lnTo>
                  <a:lnTo>
                    <a:pt x="163326" y="2547937"/>
                  </a:lnTo>
                  <a:lnTo>
                    <a:pt x="201889" y="2571559"/>
                  </a:lnTo>
                  <a:lnTo>
                    <a:pt x="243296" y="2590554"/>
                  </a:lnTo>
                  <a:lnTo>
                    <a:pt x="287187" y="2604563"/>
                  </a:lnTo>
                  <a:lnTo>
                    <a:pt x="333208" y="2613231"/>
                  </a:lnTo>
                  <a:lnTo>
                    <a:pt x="380999" y="2616200"/>
                  </a:lnTo>
                  <a:lnTo>
                    <a:pt x="5930900" y="2616200"/>
                  </a:lnTo>
                  <a:lnTo>
                    <a:pt x="5978691" y="2613231"/>
                  </a:lnTo>
                  <a:lnTo>
                    <a:pt x="6024712" y="2604563"/>
                  </a:lnTo>
                  <a:lnTo>
                    <a:pt x="6068603" y="2590554"/>
                  </a:lnTo>
                  <a:lnTo>
                    <a:pt x="6110010" y="2571559"/>
                  </a:lnTo>
                  <a:lnTo>
                    <a:pt x="6148573" y="2547937"/>
                  </a:lnTo>
                  <a:lnTo>
                    <a:pt x="6183937" y="2520044"/>
                  </a:lnTo>
                  <a:lnTo>
                    <a:pt x="6215744" y="2488237"/>
                  </a:lnTo>
                  <a:lnTo>
                    <a:pt x="6243637" y="2452873"/>
                  </a:lnTo>
                  <a:lnTo>
                    <a:pt x="6267259" y="2414310"/>
                  </a:lnTo>
                  <a:lnTo>
                    <a:pt x="6286254" y="2372903"/>
                  </a:lnTo>
                  <a:lnTo>
                    <a:pt x="6300263" y="2329012"/>
                  </a:lnTo>
                  <a:lnTo>
                    <a:pt x="6308931" y="2282991"/>
                  </a:lnTo>
                  <a:lnTo>
                    <a:pt x="6311900" y="2235200"/>
                  </a:lnTo>
                  <a:lnTo>
                    <a:pt x="6311900" y="381000"/>
                  </a:lnTo>
                  <a:lnTo>
                    <a:pt x="6308931" y="333208"/>
                  </a:lnTo>
                  <a:lnTo>
                    <a:pt x="6300263" y="287187"/>
                  </a:lnTo>
                  <a:lnTo>
                    <a:pt x="6286254" y="243296"/>
                  </a:lnTo>
                  <a:lnTo>
                    <a:pt x="6267259" y="201889"/>
                  </a:lnTo>
                  <a:lnTo>
                    <a:pt x="6243637" y="163326"/>
                  </a:lnTo>
                  <a:lnTo>
                    <a:pt x="6215744" y="127962"/>
                  </a:lnTo>
                  <a:lnTo>
                    <a:pt x="6183937" y="96155"/>
                  </a:lnTo>
                  <a:lnTo>
                    <a:pt x="6148573" y="68262"/>
                  </a:lnTo>
                  <a:lnTo>
                    <a:pt x="6110010" y="44640"/>
                  </a:lnTo>
                  <a:lnTo>
                    <a:pt x="6068603" y="25645"/>
                  </a:lnTo>
                  <a:lnTo>
                    <a:pt x="6024712" y="11636"/>
                  </a:lnTo>
                  <a:lnTo>
                    <a:pt x="5978691" y="2968"/>
                  </a:lnTo>
                  <a:lnTo>
                    <a:pt x="59309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4308" y="2253744"/>
              <a:ext cx="4226560" cy="341630"/>
            </a:xfrm>
            <a:custGeom>
              <a:avLst/>
              <a:gdLst/>
              <a:ahLst/>
              <a:cxnLst/>
              <a:rect l="l" t="t" r="r" b="b"/>
              <a:pathLst>
                <a:path w="4226560" h="341630">
                  <a:moveTo>
                    <a:pt x="282178" y="4546"/>
                  </a:moveTo>
                  <a:lnTo>
                    <a:pt x="55201" y="4546"/>
                  </a:lnTo>
                  <a:lnTo>
                    <a:pt x="0" y="337055"/>
                  </a:lnTo>
                  <a:lnTo>
                    <a:pt x="80367" y="337055"/>
                  </a:lnTo>
                  <a:lnTo>
                    <a:pt x="102447" y="203434"/>
                  </a:lnTo>
                  <a:lnTo>
                    <a:pt x="234607" y="203434"/>
                  </a:lnTo>
                  <a:lnTo>
                    <a:pt x="245647" y="138004"/>
                  </a:lnTo>
                  <a:lnTo>
                    <a:pt x="113488" y="138004"/>
                  </a:lnTo>
                  <a:lnTo>
                    <a:pt x="124528" y="69813"/>
                  </a:lnTo>
                  <a:lnTo>
                    <a:pt x="271137" y="69813"/>
                  </a:lnTo>
                  <a:lnTo>
                    <a:pt x="282178" y="4546"/>
                  </a:lnTo>
                  <a:close/>
                </a:path>
                <a:path w="4226560" h="341630">
                  <a:moveTo>
                    <a:pt x="403013" y="4546"/>
                  </a:moveTo>
                  <a:lnTo>
                    <a:pt x="322645" y="4546"/>
                  </a:lnTo>
                  <a:lnTo>
                    <a:pt x="267444" y="337055"/>
                  </a:lnTo>
                  <a:lnTo>
                    <a:pt x="347811" y="337055"/>
                  </a:lnTo>
                  <a:lnTo>
                    <a:pt x="403013" y="4546"/>
                  </a:lnTo>
                  <a:close/>
                </a:path>
                <a:path w="4226560" h="341630">
                  <a:moveTo>
                    <a:pt x="611764" y="69813"/>
                  </a:moveTo>
                  <a:lnTo>
                    <a:pt x="532534" y="69813"/>
                  </a:lnTo>
                  <a:lnTo>
                    <a:pt x="488372" y="337055"/>
                  </a:lnTo>
                  <a:lnTo>
                    <a:pt x="567603" y="337055"/>
                  </a:lnTo>
                  <a:lnTo>
                    <a:pt x="611764" y="69813"/>
                  </a:lnTo>
                  <a:close/>
                </a:path>
                <a:path w="4226560" h="341630">
                  <a:moveTo>
                    <a:pt x="832043" y="4546"/>
                  </a:moveTo>
                  <a:lnTo>
                    <a:pt x="762879" y="4546"/>
                  </a:lnTo>
                  <a:lnTo>
                    <a:pt x="707677" y="337055"/>
                  </a:lnTo>
                  <a:lnTo>
                    <a:pt x="788044" y="337055"/>
                  </a:lnTo>
                  <a:lnTo>
                    <a:pt x="820029" y="145148"/>
                  </a:lnTo>
                  <a:lnTo>
                    <a:pt x="904966" y="145148"/>
                  </a:lnTo>
                  <a:lnTo>
                    <a:pt x="832043" y="4546"/>
                  </a:lnTo>
                  <a:close/>
                </a:path>
                <a:path w="4226560" h="341630">
                  <a:moveTo>
                    <a:pt x="904966" y="145148"/>
                  </a:moveTo>
                  <a:lnTo>
                    <a:pt x="822302" y="145148"/>
                  </a:lnTo>
                  <a:lnTo>
                    <a:pt x="922477" y="337055"/>
                  </a:lnTo>
                  <a:lnTo>
                    <a:pt x="990667" y="337055"/>
                  </a:lnTo>
                  <a:lnTo>
                    <a:pt x="1014063" y="196128"/>
                  </a:lnTo>
                  <a:lnTo>
                    <a:pt x="931406" y="196128"/>
                  </a:lnTo>
                  <a:lnTo>
                    <a:pt x="904966" y="145148"/>
                  </a:lnTo>
                  <a:close/>
                </a:path>
                <a:path w="4226560" h="341630">
                  <a:moveTo>
                    <a:pt x="1328250" y="4546"/>
                  </a:moveTo>
                  <a:lnTo>
                    <a:pt x="1096403" y="4546"/>
                  </a:lnTo>
                  <a:lnTo>
                    <a:pt x="1041201" y="337055"/>
                  </a:lnTo>
                  <a:lnTo>
                    <a:pt x="1273048" y="337055"/>
                  </a:lnTo>
                  <a:lnTo>
                    <a:pt x="1284089" y="271787"/>
                  </a:lnTo>
                  <a:lnTo>
                    <a:pt x="1132609" y="271787"/>
                  </a:lnTo>
                  <a:lnTo>
                    <a:pt x="1143649" y="203434"/>
                  </a:lnTo>
                  <a:lnTo>
                    <a:pt x="1283277" y="203434"/>
                  </a:lnTo>
                  <a:lnTo>
                    <a:pt x="1294317" y="138004"/>
                  </a:lnTo>
                  <a:lnTo>
                    <a:pt x="1154689" y="138004"/>
                  </a:lnTo>
                  <a:lnTo>
                    <a:pt x="1165730" y="69813"/>
                  </a:lnTo>
                  <a:lnTo>
                    <a:pt x="1317210" y="69813"/>
                  </a:lnTo>
                  <a:lnTo>
                    <a:pt x="1328250" y="4546"/>
                  </a:lnTo>
                  <a:close/>
                </a:path>
                <a:path w="4226560" h="341630">
                  <a:moveTo>
                    <a:pt x="1045869" y="4546"/>
                  </a:moveTo>
                  <a:lnTo>
                    <a:pt x="965664" y="4546"/>
                  </a:lnTo>
                  <a:lnTo>
                    <a:pt x="934167" y="196128"/>
                  </a:lnTo>
                  <a:lnTo>
                    <a:pt x="1014063" y="196128"/>
                  </a:lnTo>
                  <a:lnTo>
                    <a:pt x="1045869" y="4546"/>
                  </a:lnTo>
                  <a:close/>
                </a:path>
                <a:path w="4226560" h="341630">
                  <a:moveTo>
                    <a:pt x="723629" y="4546"/>
                  </a:moveTo>
                  <a:lnTo>
                    <a:pt x="442587" y="4546"/>
                  </a:lnTo>
                  <a:lnTo>
                    <a:pt x="431547" y="69813"/>
                  </a:lnTo>
                  <a:lnTo>
                    <a:pt x="712589" y="69813"/>
                  </a:lnTo>
                  <a:lnTo>
                    <a:pt x="723629" y="4546"/>
                  </a:lnTo>
                  <a:close/>
                </a:path>
                <a:path w="4226560" h="341630">
                  <a:moveTo>
                    <a:pt x="1409104" y="226327"/>
                  </a:moveTo>
                  <a:lnTo>
                    <a:pt x="1332309" y="226327"/>
                  </a:lnTo>
                  <a:lnTo>
                    <a:pt x="1330492" y="244896"/>
                  </a:lnTo>
                  <a:lnTo>
                    <a:pt x="1339290" y="290620"/>
                  </a:lnTo>
                  <a:lnTo>
                    <a:pt x="1367723" y="321641"/>
                  </a:lnTo>
                  <a:lnTo>
                    <a:pt x="1413366" y="338151"/>
                  </a:lnTo>
                  <a:lnTo>
                    <a:pt x="1451804" y="341276"/>
                  </a:lnTo>
                  <a:lnTo>
                    <a:pt x="1471947" y="340525"/>
                  </a:lnTo>
                  <a:lnTo>
                    <a:pt x="1524703" y="329261"/>
                  </a:lnTo>
                  <a:lnTo>
                    <a:pt x="1565191" y="305304"/>
                  </a:lnTo>
                  <a:lnTo>
                    <a:pt x="1588976" y="274872"/>
                  </a:lnTo>
                  <a:lnTo>
                    <a:pt x="1461871" y="274872"/>
                  </a:lnTo>
                  <a:lnTo>
                    <a:pt x="1453347" y="274527"/>
                  </a:lnTo>
                  <a:lnTo>
                    <a:pt x="1417168" y="260259"/>
                  </a:lnTo>
                  <a:lnTo>
                    <a:pt x="1408688" y="234028"/>
                  </a:lnTo>
                  <a:lnTo>
                    <a:pt x="1409104" y="226327"/>
                  </a:lnTo>
                  <a:close/>
                </a:path>
                <a:path w="4226560" h="341630">
                  <a:moveTo>
                    <a:pt x="1508467" y="0"/>
                  </a:moveTo>
                  <a:lnTo>
                    <a:pt x="1455041" y="7306"/>
                  </a:lnTo>
                  <a:lnTo>
                    <a:pt x="1410038" y="28412"/>
                  </a:lnTo>
                  <a:lnTo>
                    <a:pt x="1377424" y="61127"/>
                  </a:lnTo>
                  <a:lnTo>
                    <a:pt x="1361046" y="103259"/>
                  </a:lnTo>
                  <a:lnTo>
                    <a:pt x="1359666" y="121190"/>
                  </a:lnTo>
                  <a:lnTo>
                    <a:pt x="1361696" y="137151"/>
                  </a:lnTo>
                  <a:lnTo>
                    <a:pt x="1387866" y="173459"/>
                  </a:lnTo>
                  <a:lnTo>
                    <a:pt x="1438491" y="195316"/>
                  </a:lnTo>
                  <a:lnTo>
                    <a:pt x="1480197" y="205524"/>
                  </a:lnTo>
                  <a:lnTo>
                    <a:pt x="1487767" y="207737"/>
                  </a:lnTo>
                  <a:lnTo>
                    <a:pt x="1515936" y="224378"/>
                  </a:lnTo>
                  <a:lnTo>
                    <a:pt x="1519075" y="228924"/>
                  </a:lnTo>
                  <a:lnTo>
                    <a:pt x="1520103" y="234282"/>
                  </a:lnTo>
                  <a:lnTo>
                    <a:pt x="1518922" y="241060"/>
                  </a:lnTo>
                  <a:lnTo>
                    <a:pt x="1517938" y="247162"/>
                  </a:lnTo>
                  <a:lnTo>
                    <a:pt x="1514907" y="253116"/>
                  </a:lnTo>
                  <a:lnTo>
                    <a:pt x="1509928" y="258311"/>
                  </a:lnTo>
                  <a:lnTo>
                    <a:pt x="1505058" y="263506"/>
                  </a:lnTo>
                  <a:lnTo>
                    <a:pt x="1461871" y="274872"/>
                  </a:lnTo>
                  <a:lnTo>
                    <a:pt x="1588976" y="274872"/>
                  </a:lnTo>
                  <a:lnTo>
                    <a:pt x="1601762" y="230873"/>
                  </a:lnTo>
                  <a:lnTo>
                    <a:pt x="1602067" y="221618"/>
                  </a:lnTo>
                  <a:lnTo>
                    <a:pt x="1601437" y="212851"/>
                  </a:lnTo>
                  <a:lnTo>
                    <a:pt x="1584938" y="176158"/>
                  </a:lnTo>
                  <a:lnTo>
                    <a:pt x="1547443" y="150647"/>
                  </a:lnTo>
                  <a:lnTo>
                    <a:pt x="1488172" y="134107"/>
                  </a:lnTo>
                  <a:lnTo>
                    <a:pt x="1480921" y="132484"/>
                  </a:lnTo>
                  <a:lnTo>
                    <a:pt x="1474372" y="130589"/>
                  </a:lnTo>
                  <a:lnTo>
                    <a:pt x="1444336" y="102610"/>
                  </a:lnTo>
                  <a:lnTo>
                    <a:pt x="1445310" y="97739"/>
                  </a:lnTo>
                  <a:lnTo>
                    <a:pt x="1446392" y="91569"/>
                  </a:lnTo>
                  <a:lnTo>
                    <a:pt x="1449044" y="86157"/>
                  </a:lnTo>
                  <a:lnTo>
                    <a:pt x="1453266" y="81503"/>
                  </a:lnTo>
                  <a:lnTo>
                    <a:pt x="1457487" y="76741"/>
                  </a:lnTo>
                  <a:lnTo>
                    <a:pt x="1497265" y="66404"/>
                  </a:lnTo>
                  <a:lnTo>
                    <a:pt x="1617329" y="66404"/>
                  </a:lnTo>
                  <a:lnTo>
                    <a:pt x="1616435" y="62112"/>
                  </a:lnTo>
                  <a:lnTo>
                    <a:pt x="1596181" y="28818"/>
                  </a:lnTo>
                  <a:lnTo>
                    <a:pt x="1559488" y="7397"/>
                  </a:lnTo>
                  <a:lnTo>
                    <a:pt x="1527017" y="821"/>
                  </a:lnTo>
                  <a:lnTo>
                    <a:pt x="1508467" y="0"/>
                  </a:lnTo>
                  <a:close/>
                </a:path>
                <a:path w="4226560" h="341630">
                  <a:moveTo>
                    <a:pt x="1617329" y="66404"/>
                  </a:moveTo>
                  <a:lnTo>
                    <a:pt x="1497265" y="66404"/>
                  </a:lnTo>
                  <a:lnTo>
                    <a:pt x="1508244" y="67033"/>
                  </a:lnTo>
                  <a:lnTo>
                    <a:pt x="1517641" y="68920"/>
                  </a:lnTo>
                  <a:lnTo>
                    <a:pt x="1541426" y="104883"/>
                  </a:lnTo>
                  <a:lnTo>
                    <a:pt x="1618384" y="104883"/>
                  </a:lnTo>
                  <a:lnTo>
                    <a:pt x="1619845" y="89631"/>
                  </a:lnTo>
                  <a:lnTo>
                    <a:pt x="1619195" y="75374"/>
                  </a:lnTo>
                  <a:lnTo>
                    <a:pt x="1617329" y="66404"/>
                  </a:lnTo>
                  <a:close/>
                </a:path>
                <a:path w="4226560" h="341630">
                  <a:moveTo>
                    <a:pt x="1710928" y="226327"/>
                  </a:moveTo>
                  <a:lnTo>
                    <a:pt x="1634132" y="226327"/>
                  </a:lnTo>
                  <a:lnTo>
                    <a:pt x="1632316" y="244896"/>
                  </a:lnTo>
                  <a:lnTo>
                    <a:pt x="1641114" y="290620"/>
                  </a:lnTo>
                  <a:lnTo>
                    <a:pt x="1669547" y="321641"/>
                  </a:lnTo>
                  <a:lnTo>
                    <a:pt x="1715190" y="338151"/>
                  </a:lnTo>
                  <a:lnTo>
                    <a:pt x="1753628" y="341276"/>
                  </a:lnTo>
                  <a:lnTo>
                    <a:pt x="1773770" y="340525"/>
                  </a:lnTo>
                  <a:lnTo>
                    <a:pt x="1826527" y="329261"/>
                  </a:lnTo>
                  <a:lnTo>
                    <a:pt x="1867015" y="305304"/>
                  </a:lnTo>
                  <a:lnTo>
                    <a:pt x="1890799" y="274872"/>
                  </a:lnTo>
                  <a:lnTo>
                    <a:pt x="1763694" y="274872"/>
                  </a:lnTo>
                  <a:lnTo>
                    <a:pt x="1755170" y="274527"/>
                  </a:lnTo>
                  <a:lnTo>
                    <a:pt x="1718991" y="260259"/>
                  </a:lnTo>
                  <a:lnTo>
                    <a:pt x="1710512" y="234028"/>
                  </a:lnTo>
                  <a:lnTo>
                    <a:pt x="1710928" y="226327"/>
                  </a:lnTo>
                  <a:close/>
                </a:path>
                <a:path w="4226560" h="341630">
                  <a:moveTo>
                    <a:pt x="1810291" y="0"/>
                  </a:moveTo>
                  <a:lnTo>
                    <a:pt x="1756865" y="7306"/>
                  </a:lnTo>
                  <a:lnTo>
                    <a:pt x="1711861" y="28412"/>
                  </a:lnTo>
                  <a:lnTo>
                    <a:pt x="1679247" y="61127"/>
                  </a:lnTo>
                  <a:lnTo>
                    <a:pt x="1662870" y="103259"/>
                  </a:lnTo>
                  <a:lnTo>
                    <a:pt x="1661490" y="121190"/>
                  </a:lnTo>
                  <a:lnTo>
                    <a:pt x="1663519" y="137151"/>
                  </a:lnTo>
                  <a:lnTo>
                    <a:pt x="1689689" y="173459"/>
                  </a:lnTo>
                  <a:lnTo>
                    <a:pt x="1740314" y="195316"/>
                  </a:lnTo>
                  <a:lnTo>
                    <a:pt x="1782020" y="205524"/>
                  </a:lnTo>
                  <a:lnTo>
                    <a:pt x="1789590" y="207737"/>
                  </a:lnTo>
                  <a:lnTo>
                    <a:pt x="1817759" y="224378"/>
                  </a:lnTo>
                  <a:lnTo>
                    <a:pt x="1820898" y="228924"/>
                  </a:lnTo>
                  <a:lnTo>
                    <a:pt x="1821926" y="234282"/>
                  </a:lnTo>
                  <a:lnTo>
                    <a:pt x="1820746" y="241060"/>
                  </a:lnTo>
                  <a:lnTo>
                    <a:pt x="1819762" y="247162"/>
                  </a:lnTo>
                  <a:lnTo>
                    <a:pt x="1816731" y="253116"/>
                  </a:lnTo>
                  <a:lnTo>
                    <a:pt x="1811752" y="258311"/>
                  </a:lnTo>
                  <a:lnTo>
                    <a:pt x="1806881" y="263506"/>
                  </a:lnTo>
                  <a:lnTo>
                    <a:pt x="1763694" y="274872"/>
                  </a:lnTo>
                  <a:lnTo>
                    <a:pt x="1890799" y="274872"/>
                  </a:lnTo>
                  <a:lnTo>
                    <a:pt x="1903586" y="230873"/>
                  </a:lnTo>
                  <a:lnTo>
                    <a:pt x="1903890" y="221618"/>
                  </a:lnTo>
                  <a:lnTo>
                    <a:pt x="1903261" y="212851"/>
                  </a:lnTo>
                  <a:lnTo>
                    <a:pt x="1886761" y="176158"/>
                  </a:lnTo>
                  <a:lnTo>
                    <a:pt x="1849267" y="150647"/>
                  </a:lnTo>
                  <a:lnTo>
                    <a:pt x="1789996" y="134107"/>
                  </a:lnTo>
                  <a:lnTo>
                    <a:pt x="1782744" y="132484"/>
                  </a:lnTo>
                  <a:lnTo>
                    <a:pt x="1776196" y="130589"/>
                  </a:lnTo>
                  <a:lnTo>
                    <a:pt x="1746159" y="102610"/>
                  </a:lnTo>
                  <a:lnTo>
                    <a:pt x="1747134" y="97739"/>
                  </a:lnTo>
                  <a:lnTo>
                    <a:pt x="1748216" y="91569"/>
                  </a:lnTo>
                  <a:lnTo>
                    <a:pt x="1750868" y="86157"/>
                  </a:lnTo>
                  <a:lnTo>
                    <a:pt x="1755089" y="81503"/>
                  </a:lnTo>
                  <a:lnTo>
                    <a:pt x="1759310" y="76741"/>
                  </a:lnTo>
                  <a:lnTo>
                    <a:pt x="1799088" y="66404"/>
                  </a:lnTo>
                  <a:lnTo>
                    <a:pt x="1919152" y="66404"/>
                  </a:lnTo>
                  <a:lnTo>
                    <a:pt x="1918259" y="62112"/>
                  </a:lnTo>
                  <a:lnTo>
                    <a:pt x="1898005" y="28818"/>
                  </a:lnTo>
                  <a:lnTo>
                    <a:pt x="1861312" y="7397"/>
                  </a:lnTo>
                  <a:lnTo>
                    <a:pt x="1828840" y="821"/>
                  </a:lnTo>
                  <a:lnTo>
                    <a:pt x="1810291" y="0"/>
                  </a:lnTo>
                  <a:close/>
                </a:path>
                <a:path w="4226560" h="341630">
                  <a:moveTo>
                    <a:pt x="1919152" y="66404"/>
                  </a:moveTo>
                  <a:lnTo>
                    <a:pt x="1799088" y="66404"/>
                  </a:lnTo>
                  <a:lnTo>
                    <a:pt x="1810067" y="67033"/>
                  </a:lnTo>
                  <a:lnTo>
                    <a:pt x="1819464" y="68920"/>
                  </a:lnTo>
                  <a:lnTo>
                    <a:pt x="1843249" y="104883"/>
                  </a:lnTo>
                  <a:lnTo>
                    <a:pt x="1920207" y="104883"/>
                  </a:lnTo>
                  <a:lnTo>
                    <a:pt x="1921668" y="89631"/>
                  </a:lnTo>
                  <a:lnTo>
                    <a:pt x="1921019" y="75374"/>
                  </a:lnTo>
                  <a:lnTo>
                    <a:pt x="1919152" y="66404"/>
                  </a:lnTo>
                  <a:close/>
                </a:path>
                <a:path w="4226560" h="341630">
                  <a:moveTo>
                    <a:pt x="2238753" y="69813"/>
                  </a:moveTo>
                  <a:lnTo>
                    <a:pt x="2159523" y="69813"/>
                  </a:lnTo>
                  <a:lnTo>
                    <a:pt x="2115361" y="337055"/>
                  </a:lnTo>
                  <a:lnTo>
                    <a:pt x="2194592" y="337055"/>
                  </a:lnTo>
                  <a:lnTo>
                    <a:pt x="2238753" y="69813"/>
                  </a:lnTo>
                  <a:close/>
                </a:path>
                <a:path w="4226560" h="341630">
                  <a:moveTo>
                    <a:pt x="2527223" y="4546"/>
                  </a:moveTo>
                  <a:lnTo>
                    <a:pt x="2389868" y="4546"/>
                  </a:lnTo>
                  <a:lnTo>
                    <a:pt x="2334666" y="337055"/>
                  </a:lnTo>
                  <a:lnTo>
                    <a:pt x="2415033" y="337055"/>
                  </a:lnTo>
                  <a:lnTo>
                    <a:pt x="2434014" y="223242"/>
                  </a:lnTo>
                  <a:lnTo>
                    <a:pt x="2401558" y="223242"/>
                  </a:lnTo>
                  <a:lnTo>
                    <a:pt x="2412273" y="159922"/>
                  </a:lnTo>
                  <a:lnTo>
                    <a:pt x="2444573" y="159922"/>
                  </a:lnTo>
                  <a:lnTo>
                    <a:pt x="2459682" y="69326"/>
                  </a:lnTo>
                  <a:lnTo>
                    <a:pt x="2629383" y="69326"/>
                  </a:lnTo>
                  <a:lnTo>
                    <a:pt x="2610959" y="34257"/>
                  </a:lnTo>
                  <a:lnTo>
                    <a:pt x="2576296" y="12126"/>
                  </a:lnTo>
                  <a:lnTo>
                    <a:pt x="2545123" y="5388"/>
                  </a:lnTo>
                  <a:lnTo>
                    <a:pt x="2527223" y="4546"/>
                  </a:lnTo>
                  <a:close/>
                </a:path>
                <a:path w="4226560" h="341630">
                  <a:moveTo>
                    <a:pt x="2547030" y="185088"/>
                  </a:moveTo>
                  <a:lnTo>
                    <a:pt x="2461143" y="185088"/>
                  </a:lnTo>
                  <a:lnTo>
                    <a:pt x="2516994" y="337055"/>
                  </a:lnTo>
                  <a:lnTo>
                    <a:pt x="2604668" y="337055"/>
                  </a:lnTo>
                  <a:lnTo>
                    <a:pt x="2561501" y="223242"/>
                  </a:lnTo>
                  <a:lnTo>
                    <a:pt x="2488419" y="223242"/>
                  </a:lnTo>
                  <a:lnTo>
                    <a:pt x="2506908" y="222450"/>
                  </a:lnTo>
                  <a:lnTo>
                    <a:pt x="2524381" y="220076"/>
                  </a:lnTo>
                  <a:lnTo>
                    <a:pt x="2540841" y="216118"/>
                  </a:lnTo>
                  <a:lnTo>
                    <a:pt x="2556285" y="210578"/>
                  </a:lnTo>
                  <a:lnTo>
                    <a:pt x="2556633" y="210407"/>
                  </a:lnTo>
                  <a:lnTo>
                    <a:pt x="2547030" y="185088"/>
                  </a:lnTo>
                  <a:close/>
                </a:path>
                <a:path w="4226560" h="341630">
                  <a:moveTo>
                    <a:pt x="2900890" y="4546"/>
                  </a:moveTo>
                  <a:lnTo>
                    <a:pt x="2793896" y="4546"/>
                  </a:lnTo>
                  <a:lnTo>
                    <a:pt x="2626505" y="337055"/>
                  </a:lnTo>
                  <a:lnTo>
                    <a:pt x="2712879" y="337055"/>
                  </a:lnTo>
                  <a:lnTo>
                    <a:pt x="2746419" y="267241"/>
                  </a:lnTo>
                  <a:lnTo>
                    <a:pt x="2712879" y="267241"/>
                  </a:lnTo>
                  <a:lnTo>
                    <a:pt x="2723270" y="206194"/>
                  </a:lnTo>
                  <a:lnTo>
                    <a:pt x="2775747" y="206194"/>
                  </a:lnTo>
                  <a:lnTo>
                    <a:pt x="2832375" y="88322"/>
                  </a:lnTo>
                  <a:lnTo>
                    <a:pt x="2915248" y="88322"/>
                  </a:lnTo>
                  <a:lnTo>
                    <a:pt x="2900890" y="4546"/>
                  </a:lnTo>
                  <a:close/>
                </a:path>
                <a:path w="4226560" h="341630">
                  <a:moveTo>
                    <a:pt x="2915248" y="88322"/>
                  </a:moveTo>
                  <a:lnTo>
                    <a:pt x="2834972" y="88322"/>
                  </a:lnTo>
                  <a:lnTo>
                    <a:pt x="2871503" y="337055"/>
                  </a:lnTo>
                  <a:lnTo>
                    <a:pt x="2957877" y="337055"/>
                  </a:lnTo>
                  <a:lnTo>
                    <a:pt x="2945912" y="267241"/>
                  </a:lnTo>
                  <a:lnTo>
                    <a:pt x="2893421" y="267241"/>
                  </a:lnTo>
                  <a:lnTo>
                    <a:pt x="2903812" y="206194"/>
                  </a:lnTo>
                  <a:lnTo>
                    <a:pt x="2935450" y="206194"/>
                  </a:lnTo>
                  <a:lnTo>
                    <a:pt x="2915248" y="88322"/>
                  </a:lnTo>
                  <a:close/>
                </a:path>
                <a:path w="4226560" h="341630">
                  <a:moveTo>
                    <a:pt x="2775747" y="206194"/>
                  </a:moveTo>
                  <a:lnTo>
                    <a:pt x="2723270" y="206194"/>
                  </a:lnTo>
                  <a:lnTo>
                    <a:pt x="2712879" y="267241"/>
                  </a:lnTo>
                  <a:lnTo>
                    <a:pt x="2746419" y="267241"/>
                  </a:lnTo>
                  <a:lnTo>
                    <a:pt x="2775747" y="206194"/>
                  </a:lnTo>
                  <a:close/>
                </a:path>
                <a:path w="4226560" h="341630">
                  <a:moveTo>
                    <a:pt x="2852284" y="206194"/>
                  </a:moveTo>
                  <a:lnTo>
                    <a:pt x="2775747" y="206194"/>
                  </a:lnTo>
                  <a:lnTo>
                    <a:pt x="2746419" y="267241"/>
                  </a:lnTo>
                  <a:lnTo>
                    <a:pt x="2861250" y="267241"/>
                  </a:lnTo>
                  <a:lnTo>
                    <a:pt x="2852284" y="206194"/>
                  </a:lnTo>
                  <a:close/>
                </a:path>
                <a:path w="4226560" h="341630">
                  <a:moveTo>
                    <a:pt x="2935450" y="206194"/>
                  </a:moveTo>
                  <a:lnTo>
                    <a:pt x="2903812" y="206194"/>
                  </a:lnTo>
                  <a:lnTo>
                    <a:pt x="2893421" y="267241"/>
                  </a:lnTo>
                  <a:lnTo>
                    <a:pt x="2945912" y="267241"/>
                  </a:lnTo>
                  <a:lnTo>
                    <a:pt x="2935450" y="206194"/>
                  </a:lnTo>
                  <a:close/>
                </a:path>
                <a:path w="4226560" h="341630">
                  <a:moveTo>
                    <a:pt x="2444573" y="159922"/>
                  </a:moveTo>
                  <a:lnTo>
                    <a:pt x="2412273" y="159922"/>
                  </a:lnTo>
                  <a:lnTo>
                    <a:pt x="2401558" y="223242"/>
                  </a:lnTo>
                  <a:lnTo>
                    <a:pt x="2434014" y="223242"/>
                  </a:lnTo>
                  <a:lnTo>
                    <a:pt x="2444573" y="159922"/>
                  </a:lnTo>
                  <a:close/>
                </a:path>
                <a:path w="4226560" h="341630">
                  <a:moveTo>
                    <a:pt x="2629383" y="69326"/>
                  </a:moveTo>
                  <a:lnTo>
                    <a:pt x="2499297" y="69326"/>
                  </a:lnTo>
                  <a:lnTo>
                    <a:pt x="2507821" y="69651"/>
                  </a:lnTo>
                  <a:lnTo>
                    <a:pt x="2515533" y="70625"/>
                  </a:lnTo>
                  <a:lnTo>
                    <a:pt x="2546503" y="95151"/>
                  </a:lnTo>
                  <a:lnTo>
                    <a:pt x="2547639" y="107896"/>
                  </a:lnTo>
                  <a:lnTo>
                    <a:pt x="2546868" y="115274"/>
                  </a:lnTo>
                  <a:lnTo>
                    <a:pt x="2527182" y="149125"/>
                  </a:lnTo>
                  <a:lnTo>
                    <a:pt x="2484198" y="159922"/>
                  </a:lnTo>
                  <a:lnTo>
                    <a:pt x="2444573" y="159922"/>
                  </a:lnTo>
                  <a:lnTo>
                    <a:pt x="2434014" y="223242"/>
                  </a:lnTo>
                  <a:lnTo>
                    <a:pt x="2475166" y="223242"/>
                  </a:lnTo>
                  <a:lnTo>
                    <a:pt x="2461143" y="185088"/>
                  </a:lnTo>
                  <a:lnTo>
                    <a:pt x="2595220" y="185088"/>
                  </a:lnTo>
                  <a:lnTo>
                    <a:pt x="2621066" y="147136"/>
                  </a:lnTo>
                  <a:lnTo>
                    <a:pt x="2631822" y="98804"/>
                  </a:lnTo>
                  <a:lnTo>
                    <a:pt x="2631619" y="83492"/>
                  </a:lnTo>
                  <a:lnTo>
                    <a:pt x="2629383" y="69326"/>
                  </a:lnTo>
                  <a:close/>
                </a:path>
                <a:path w="4226560" h="341630">
                  <a:moveTo>
                    <a:pt x="2556633" y="210407"/>
                  </a:moveTo>
                  <a:lnTo>
                    <a:pt x="2506908" y="222450"/>
                  </a:lnTo>
                  <a:lnTo>
                    <a:pt x="2488419" y="223242"/>
                  </a:lnTo>
                  <a:lnTo>
                    <a:pt x="2561501" y="223242"/>
                  </a:lnTo>
                  <a:lnTo>
                    <a:pt x="2556633" y="210407"/>
                  </a:lnTo>
                  <a:close/>
                </a:path>
                <a:path w="4226560" h="341630">
                  <a:moveTo>
                    <a:pt x="2595220" y="185088"/>
                  </a:moveTo>
                  <a:lnTo>
                    <a:pt x="2547030" y="185088"/>
                  </a:lnTo>
                  <a:lnTo>
                    <a:pt x="2556633" y="210407"/>
                  </a:lnTo>
                  <a:lnTo>
                    <a:pt x="2570613" y="203535"/>
                  </a:lnTo>
                  <a:lnTo>
                    <a:pt x="2583561" y="195073"/>
                  </a:lnTo>
                  <a:lnTo>
                    <a:pt x="2595129" y="185189"/>
                  </a:lnTo>
                  <a:close/>
                </a:path>
                <a:path w="4226560" h="341630">
                  <a:moveTo>
                    <a:pt x="2350618" y="4546"/>
                  </a:moveTo>
                  <a:lnTo>
                    <a:pt x="2069576" y="4546"/>
                  </a:lnTo>
                  <a:lnTo>
                    <a:pt x="2058536" y="69813"/>
                  </a:lnTo>
                  <a:lnTo>
                    <a:pt x="2339578" y="69813"/>
                  </a:lnTo>
                  <a:lnTo>
                    <a:pt x="2350618" y="4546"/>
                  </a:lnTo>
                  <a:close/>
                </a:path>
                <a:path w="4226560" h="341630">
                  <a:moveTo>
                    <a:pt x="3183758" y="0"/>
                  </a:moveTo>
                  <a:lnTo>
                    <a:pt x="3141991" y="4748"/>
                  </a:lnTo>
                  <a:lnTo>
                    <a:pt x="3102741" y="18995"/>
                  </a:lnTo>
                  <a:lnTo>
                    <a:pt x="3067753" y="42497"/>
                  </a:lnTo>
                  <a:lnTo>
                    <a:pt x="3038447" y="75009"/>
                  </a:lnTo>
                  <a:lnTo>
                    <a:pt x="3016489" y="116288"/>
                  </a:lnTo>
                  <a:lnTo>
                    <a:pt x="3003216" y="166092"/>
                  </a:lnTo>
                  <a:lnTo>
                    <a:pt x="3000050" y="217803"/>
                  </a:lnTo>
                  <a:lnTo>
                    <a:pt x="3002911" y="240553"/>
                  </a:lnTo>
                  <a:lnTo>
                    <a:pt x="3017270" y="279641"/>
                  </a:lnTo>
                  <a:lnTo>
                    <a:pt x="3041218" y="309515"/>
                  </a:lnTo>
                  <a:lnTo>
                    <a:pt x="3074065" y="330002"/>
                  </a:lnTo>
                  <a:lnTo>
                    <a:pt x="3113680" y="340312"/>
                  </a:lnTo>
                  <a:lnTo>
                    <a:pt x="3135862" y="341601"/>
                  </a:lnTo>
                  <a:lnTo>
                    <a:pt x="3152281" y="340941"/>
                  </a:lnTo>
                  <a:lnTo>
                    <a:pt x="3196909" y="331047"/>
                  </a:lnTo>
                  <a:lnTo>
                    <a:pt x="3234322" y="311290"/>
                  </a:lnTo>
                  <a:lnTo>
                    <a:pt x="3264125" y="284410"/>
                  </a:lnTo>
                  <a:lnTo>
                    <a:pt x="3274514" y="271137"/>
                  </a:lnTo>
                  <a:lnTo>
                    <a:pt x="3140246" y="271137"/>
                  </a:lnTo>
                  <a:lnTo>
                    <a:pt x="3129611" y="270478"/>
                  </a:lnTo>
                  <a:lnTo>
                    <a:pt x="3091376" y="247230"/>
                  </a:lnTo>
                  <a:lnTo>
                    <a:pt x="3081107" y="204692"/>
                  </a:lnTo>
                  <a:lnTo>
                    <a:pt x="3081706" y="190760"/>
                  </a:lnTo>
                  <a:lnTo>
                    <a:pt x="3091173" y="144904"/>
                  </a:lnTo>
                  <a:lnTo>
                    <a:pt x="3110220" y="107927"/>
                  </a:lnTo>
                  <a:lnTo>
                    <a:pt x="3147684" y="77495"/>
                  </a:lnTo>
                  <a:lnTo>
                    <a:pt x="3182784" y="70463"/>
                  </a:lnTo>
                  <a:lnTo>
                    <a:pt x="3307335" y="70463"/>
                  </a:lnTo>
                  <a:lnTo>
                    <a:pt x="3303182" y="60772"/>
                  </a:lnTo>
                  <a:lnTo>
                    <a:pt x="3272984" y="25246"/>
                  </a:lnTo>
                  <a:lnTo>
                    <a:pt x="3226955" y="4748"/>
                  </a:lnTo>
                  <a:lnTo>
                    <a:pt x="3198949" y="527"/>
                  </a:lnTo>
                  <a:lnTo>
                    <a:pt x="3183758" y="0"/>
                  </a:lnTo>
                  <a:close/>
                </a:path>
                <a:path w="4226560" h="341630">
                  <a:moveTo>
                    <a:pt x="3299357" y="220157"/>
                  </a:moveTo>
                  <a:lnTo>
                    <a:pt x="3218502" y="220157"/>
                  </a:lnTo>
                  <a:lnTo>
                    <a:pt x="3215796" y="227950"/>
                  </a:lnTo>
                  <a:lnTo>
                    <a:pt x="3211954" y="235040"/>
                  </a:lnTo>
                  <a:lnTo>
                    <a:pt x="3182892" y="261937"/>
                  </a:lnTo>
                  <a:lnTo>
                    <a:pt x="3140246" y="271137"/>
                  </a:lnTo>
                  <a:lnTo>
                    <a:pt x="3274514" y="271137"/>
                  </a:lnTo>
                  <a:lnTo>
                    <a:pt x="3279549" y="263831"/>
                  </a:lnTo>
                  <a:lnTo>
                    <a:pt x="3285962" y="252943"/>
                  </a:lnTo>
                  <a:lnTo>
                    <a:pt x="3291401" y="242035"/>
                  </a:lnTo>
                  <a:lnTo>
                    <a:pt x="3295866" y="231106"/>
                  </a:lnTo>
                  <a:lnTo>
                    <a:pt x="3299357" y="220157"/>
                  </a:lnTo>
                  <a:close/>
                </a:path>
                <a:path w="4226560" h="341630">
                  <a:moveTo>
                    <a:pt x="3307335" y="70463"/>
                  </a:moveTo>
                  <a:lnTo>
                    <a:pt x="3191551" y="70463"/>
                  </a:lnTo>
                  <a:lnTo>
                    <a:pt x="3199236" y="71708"/>
                  </a:lnTo>
                  <a:lnTo>
                    <a:pt x="3212441" y="76687"/>
                  </a:lnTo>
                  <a:lnTo>
                    <a:pt x="3217961" y="80367"/>
                  </a:lnTo>
                  <a:lnTo>
                    <a:pt x="3222399" y="85237"/>
                  </a:lnTo>
                  <a:lnTo>
                    <a:pt x="3226837" y="90000"/>
                  </a:lnTo>
                  <a:lnTo>
                    <a:pt x="3230084" y="95737"/>
                  </a:lnTo>
                  <a:lnTo>
                    <a:pt x="3232141" y="102447"/>
                  </a:lnTo>
                  <a:lnTo>
                    <a:pt x="3234197" y="109050"/>
                  </a:lnTo>
                  <a:lnTo>
                    <a:pt x="3234978" y="116288"/>
                  </a:lnTo>
                  <a:lnTo>
                    <a:pt x="3234884" y="119008"/>
                  </a:lnTo>
                  <a:lnTo>
                    <a:pt x="3234576" y="125015"/>
                  </a:lnTo>
                  <a:lnTo>
                    <a:pt x="3314781" y="125015"/>
                  </a:lnTo>
                  <a:lnTo>
                    <a:pt x="3314927" y="116288"/>
                  </a:lnTo>
                  <a:lnTo>
                    <a:pt x="3314826" y="107927"/>
                  </a:lnTo>
                  <a:lnTo>
                    <a:pt x="3313969" y="96805"/>
                  </a:lnTo>
                  <a:lnTo>
                    <a:pt x="3311615" y="83949"/>
                  </a:lnTo>
                  <a:lnTo>
                    <a:pt x="3307962" y="71924"/>
                  </a:lnTo>
                  <a:lnTo>
                    <a:pt x="3307335" y="70463"/>
                  </a:lnTo>
                  <a:close/>
                </a:path>
                <a:path w="4226560" h="341630">
                  <a:moveTo>
                    <a:pt x="3461431" y="4546"/>
                  </a:moveTo>
                  <a:lnTo>
                    <a:pt x="3381063" y="4546"/>
                  </a:lnTo>
                  <a:lnTo>
                    <a:pt x="3325862" y="337055"/>
                  </a:lnTo>
                  <a:lnTo>
                    <a:pt x="3406229" y="337055"/>
                  </a:lnTo>
                  <a:lnTo>
                    <a:pt x="3421166" y="247433"/>
                  </a:lnTo>
                  <a:lnTo>
                    <a:pt x="3460781" y="206356"/>
                  </a:lnTo>
                  <a:lnTo>
                    <a:pt x="3554135" y="206356"/>
                  </a:lnTo>
                  <a:lnTo>
                    <a:pt x="3528322" y="152941"/>
                  </a:lnTo>
                  <a:lnTo>
                    <a:pt x="3535783" y="145148"/>
                  </a:lnTo>
                  <a:lnTo>
                    <a:pt x="3438213" y="145148"/>
                  </a:lnTo>
                  <a:lnTo>
                    <a:pt x="3461431" y="4546"/>
                  </a:lnTo>
                  <a:close/>
                </a:path>
                <a:path w="4226560" h="341630">
                  <a:moveTo>
                    <a:pt x="3554135" y="206356"/>
                  </a:moveTo>
                  <a:lnTo>
                    <a:pt x="3460781" y="206356"/>
                  </a:lnTo>
                  <a:lnTo>
                    <a:pt x="3521178" y="337055"/>
                  </a:lnTo>
                  <a:lnTo>
                    <a:pt x="3617294" y="337055"/>
                  </a:lnTo>
                  <a:lnTo>
                    <a:pt x="3554135" y="206356"/>
                  </a:lnTo>
                  <a:close/>
                </a:path>
                <a:path w="4226560" h="341630">
                  <a:moveTo>
                    <a:pt x="3933933" y="4546"/>
                  </a:moveTo>
                  <a:lnTo>
                    <a:pt x="3702086" y="4546"/>
                  </a:lnTo>
                  <a:lnTo>
                    <a:pt x="3646884" y="337055"/>
                  </a:lnTo>
                  <a:lnTo>
                    <a:pt x="3878731" y="337055"/>
                  </a:lnTo>
                  <a:lnTo>
                    <a:pt x="3889772" y="271787"/>
                  </a:lnTo>
                  <a:lnTo>
                    <a:pt x="3738291" y="271787"/>
                  </a:lnTo>
                  <a:lnTo>
                    <a:pt x="3749332" y="203434"/>
                  </a:lnTo>
                  <a:lnTo>
                    <a:pt x="3888960" y="203434"/>
                  </a:lnTo>
                  <a:lnTo>
                    <a:pt x="3900000" y="138004"/>
                  </a:lnTo>
                  <a:lnTo>
                    <a:pt x="3760372" y="138004"/>
                  </a:lnTo>
                  <a:lnTo>
                    <a:pt x="3771412" y="69813"/>
                  </a:lnTo>
                  <a:lnTo>
                    <a:pt x="3922892" y="69813"/>
                  </a:lnTo>
                  <a:lnTo>
                    <a:pt x="3933933" y="4546"/>
                  </a:lnTo>
                  <a:close/>
                </a:path>
                <a:path w="4226560" h="341630">
                  <a:moveTo>
                    <a:pt x="4121619" y="4546"/>
                  </a:moveTo>
                  <a:lnTo>
                    <a:pt x="3984264" y="4546"/>
                  </a:lnTo>
                  <a:lnTo>
                    <a:pt x="3929062" y="337055"/>
                  </a:lnTo>
                  <a:lnTo>
                    <a:pt x="4009429" y="337055"/>
                  </a:lnTo>
                  <a:lnTo>
                    <a:pt x="4028410" y="223242"/>
                  </a:lnTo>
                  <a:lnTo>
                    <a:pt x="3995953" y="223242"/>
                  </a:lnTo>
                  <a:lnTo>
                    <a:pt x="4006669" y="159922"/>
                  </a:lnTo>
                  <a:lnTo>
                    <a:pt x="4038969" y="159922"/>
                  </a:lnTo>
                  <a:lnTo>
                    <a:pt x="4054078" y="69326"/>
                  </a:lnTo>
                  <a:lnTo>
                    <a:pt x="4223779" y="69326"/>
                  </a:lnTo>
                  <a:lnTo>
                    <a:pt x="4205355" y="34257"/>
                  </a:lnTo>
                  <a:lnTo>
                    <a:pt x="4170691" y="12126"/>
                  </a:lnTo>
                  <a:lnTo>
                    <a:pt x="4139519" y="5388"/>
                  </a:lnTo>
                  <a:lnTo>
                    <a:pt x="4121619" y="4546"/>
                  </a:lnTo>
                  <a:close/>
                </a:path>
                <a:path w="4226560" h="341630">
                  <a:moveTo>
                    <a:pt x="4141426" y="185088"/>
                  </a:moveTo>
                  <a:lnTo>
                    <a:pt x="4055539" y="185088"/>
                  </a:lnTo>
                  <a:lnTo>
                    <a:pt x="4111390" y="337055"/>
                  </a:lnTo>
                  <a:lnTo>
                    <a:pt x="4199063" y="337055"/>
                  </a:lnTo>
                  <a:lnTo>
                    <a:pt x="4155897" y="223242"/>
                  </a:lnTo>
                  <a:lnTo>
                    <a:pt x="4082815" y="223242"/>
                  </a:lnTo>
                  <a:lnTo>
                    <a:pt x="4101303" y="222450"/>
                  </a:lnTo>
                  <a:lnTo>
                    <a:pt x="4118777" y="220076"/>
                  </a:lnTo>
                  <a:lnTo>
                    <a:pt x="4135236" y="216118"/>
                  </a:lnTo>
                  <a:lnTo>
                    <a:pt x="4150680" y="210578"/>
                  </a:lnTo>
                  <a:lnTo>
                    <a:pt x="4151029" y="210406"/>
                  </a:lnTo>
                  <a:lnTo>
                    <a:pt x="4141426" y="185088"/>
                  </a:lnTo>
                  <a:close/>
                </a:path>
                <a:path w="4226560" h="341630">
                  <a:moveTo>
                    <a:pt x="4038969" y="159922"/>
                  </a:moveTo>
                  <a:lnTo>
                    <a:pt x="4006669" y="159922"/>
                  </a:lnTo>
                  <a:lnTo>
                    <a:pt x="3995953" y="223242"/>
                  </a:lnTo>
                  <a:lnTo>
                    <a:pt x="4028410" y="223242"/>
                  </a:lnTo>
                  <a:lnTo>
                    <a:pt x="4038969" y="159922"/>
                  </a:lnTo>
                  <a:close/>
                </a:path>
                <a:path w="4226560" h="341630">
                  <a:moveTo>
                    <a:pt x="4223779" y="69326"/>
                  </a:moveTo>
                  <a:lnTo>
                    <a:pt x="4093693" y="69326"/>
                  </a:lnTo>
                  <a:lnTo>
                    <a:pt x="4102217" y="69651"/>
                  </a:lnTo>
                  <a:lnTo>
                    <a:pt x="4109929" y="70625"/>
                  </a:lnTo>
                  <a:lnTo>
                    <a:pt x="4140899" y="95151"/>
                  </a:lnTo>
                  <a:lnTo>
                    <a:pt x="4142035" y="107896"/>
                  </a:lnTo>
                  <a:lnTo>
                    <a:pt x="4141264" y="115274"/>
                  </a:lnTo>
                  <a:lnTo>
                    <a:pt x="4121578" y="149125"/>
                  </a:lnTo>
                  <a:lnTo>
                    <a:pt x="4078594" y="159922"/>
                  </a:lnTo>
                  <a:lnTo>
                    <a:pt x="4038969" y="159922"/>
                  </a:lnTo>
                  <a:lnTo>
                    <a:pt x="4028410" y="223242"/>
                  </a:lnTo>
                  <a:lnTo>
                    <a:pt x="4069561" y="223242"/>
                  </a:lnTo>
                  <a:lnTo>
                    <a:pt x="4055539" y="185088"/>
                  </a:lnTo>
                  <a:lnTo>
                    <a:pt x="4189616" y="185088"/>
                  </a:lnTo>
                  <a:lnTo>
                    <a:pt x="4215461" y="147136"/>
                  </a:lnTo>
                  <a:lnTo>
                    <a:pt x="4226218" y="98804"/>
                  </a:lnTo>
                  <a:lnTo>
                    <a:pt x="4226015" y="83492"/>
                  </a:lnTo>
                  <a:lnTo>
                    <a:pt x="4223779" y="69326"/>
                  </a:lnTo>
                  <a:close/>
                </a:path>
                <a:path w="4226560" h="341630">
                  <a:moveTo>
                    <a:pt x="4151029" y="210406"/>
                  </a:moveTo>
                  <a:lnTo>
                    <a:pt x="4101303" y="222450"/>
                  </a:lnTo>
                  <a:lnTo>
                    <a:pt x="4082815" y="223242"/>
                  </a:lnTo>
                  <a:lnTo>
                    <a:pt x="4155897" y="223242"/>
                  </a:lnTo>
                  <a:lnTo>
                    <a:pt x="4151029" y="210406"/>
                  </a:lnTo>
                  <a:close/>
                </a:path>
                <a:path w="4226560" h="341630">
                  <a:moveTo>
                    <a:pt x="4189616" y="185088"/>
                  </a:moveTo>
                  <a:lnTo>
                    <a:pt x="4141426" y="185088"/>
                  </a:lnTo>
                  <a:lnTo>
                    <a:pt x="4151029" y="210406"/>
                  </a:lnTo>
                  <a:lnTo>
                    <a:pt x="4165009" y="203535"/>
                  </a:lnTo>
                  <a:lnTo>
                    <a:pt x="4177957" y="195073"/>
                  </a:lnTo>
                  <a:lnTo>
                    <a:pt x="4189525" y="185189"/>
                  </a:lnTo>
                  <a:close/>
                </a:path>
                <a:path w="4226560" h="341630">
                  <a:moveTo>
                    <a:pt x="3670385" y="4546"/>
                  </a:moveTo>
                  <a:lnTo>
                    <a:pt x="3575731" y="4546"/>
                  </a:lnTo>
                  <a:lnTo>
                    <a:pt x="3442597" y="145148"/>
                  </a:lnTo>
                  <a:lnTo>
                    <a:pt x="3535783" y="145148"/>
                  </a:lnTo>
                  <a:lnTo>
                    <a:pt x="3670385" y="45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545573" y="9099044"/>
            <a:ext cx="3046730" cy="341630"/>
          </a:xfrm>
          <a:custGeom>
            <a:avLst/>
            <a:gdLst/>
            <a:ahLst/>
            <a:cxnLst/>
            <a:rect l="l" t="t" r="r" b="b"/>
            <a:pathLst>
              <a:path w="3046729" h="341629">
                <a:moveTo>
                  <a:pt x="192556" y="4546"/>
                </a:moveTo>
                <a:lnTo>
                  <a:pt x="55201" y="4546"/>
                </a:lnTo>
                <a:lnTo>
                  <a:pt x="0" y="337055"/>
                </a:lnTo>
                <a:lnTo>
                  <a:pt x="80367" y="337055"/>
                </a:lnTo>
                <a:lnTo>
                  <a:pt x="99347" y="223242"/>
                </a:lnTo>
                <a:lnTo>
                  <a:pt x="66891" y="223242"/>
                </a:lnTo>
                <a:lnTo>
                  <a:pt x="77607" y="159922"/>
                </a:lnTo>
                <a:lnTo>
                  <a:pt x="109907" y="159922"/>
                </a:lnTo>
                <a:lnTo>
                  <a:pt x="125015" y="69326"/>
                </a:lnTo>
                <a:lnTo>
                  <a:pt x="294716" y="69326"/>
                </a:lnTo>
                <a:lnTo>
                  <a:pt x="276292" y="34257"/>
                </a:lnTo>
                <a:lnTo>
                  <a:pt x="241629" y="12126"/>
                </a:lnTo>
                <a:lnTo>
                  <a:pt x="210456" y="5388"/>
                </a:lnTo>
                <a:lnTo>
                  <a:pt x="192556" y="4546"/>
                </a:lnTo>
                <a:close/>
              </a:path>
              <a:path w="3046729" h="341629">
                <a:moveTo>
                  <a:pt x="212364" y="185088"/>
                </a:moveTo>
                <a:lnTo>
                  <a:pt x="126476" y="185088"/>
                </a:lnTo>
                <a:lnTo>
                  <a:pt x="182327" y="337055"/>
                </a:lnTo>
                <a:lnTo>
                  <a:pt x="270001" y="337055"/>
                </a:lnTo>
                <a:lnTo>
                  <a:pt x="226835" y="223242"/>
                </a:lnTo>
                <a:lnTo>
                  <a:pt x="153752" y="223242"/>
                </a:lnTo>
                <a:lnTo>
                  <a:pt x="172241" y="222450"/>
                </a:lnTo>
                <a:lnTo>
                  <a:pt x="189715" y="220076"/>
                </a:lnTo>
                <a:lnTo>
                  <a:pt x="206174" y="216118"/>
                </a:lnTo>
                <a:lnTo>
                  <a:pt x="221618" y="210578"/>
                </a:lnTo>
                <a:lnTo>
                  <a:pt x="221967" y="210407"/>
                </a:lnTo>
                <a:lnTo>
                  <a:pt x="212364" y="185088"/>
                </a:lnTo>
                <a:close/>
              </a:path>
              <a:path w="3046729" h="341629">
                <a:moveTo>
                  <a:pt x="109907" y="159922"/>
                </a:moveTo>
                <a:lnTo>
                  <a:pt x="77607" y="159922"/>
                </a:lnTo>
                <a:lnTo>
                  <a:pt x="66891" y="223242"/>
                </a:lnTo>
                <a:lnTo>
                  <a:pt x="99347" y="223242"/>
                </a:lnTo>
                <a:lnTo>
                  <a:pt x="109907" y="159922"/>
                </a:lnTo>
                <a:close/>
              </a:path>
              <a:path w="3046729" h="341629">
                <a:moveTo>
                  <a:pt x="294716" y="69326"/>
                </a:moveTo>
                <a:lnTo>
                  <a:pt x="164630" y="69326"/>
                </a:lnTo>
                <a:lnTo>
                  <a:pt x="173154" y="69651"/>
                </a:lnTo>
                <a:lnTo>
                  <a:pt x="180866" y="70625"/>
                </a:lnTo>
                <a:lnTo>
                  <a:pt x="211836" y="95151"/>
                </a:lnTo>
                <a:lnTo>
                  <a:pt x="212973" y="107896"/>
                </a:lnTo>
                <a:lnTo>
                  <a:pt x="212201" y="115274"/>
                </a:lnTo>
                <a:lnTo>
                  <a:pt x="192515" y="149125"/>
                </a:lnTo>
                <a:lnTo>
                  <a:pt x="149531" y="159922"/>
                </a:lnTo>
                <a:lnTo>
                  <a:pt x="109907" y="159922"/>
                </a:lnTo>
                <a:lnTo>
                  <a:pt x="99347" y="223242"/>
                </a:lnTo>
                <a:lnTo>
                  <a:pt x="140499" y="223242"/>
                </a:lnTo>
                <a:lnTo>
                  <a:pt x="126476" y="185088"/>
                </a:lnTo>
                <a:lnTo>
                  <a:pt x="260554" y="185088"/>
                </a:lnTo>
                <a:lnTo>
                  <a:pt x="286399" y="147136"/>
                </a:lnTo>
                <a:lnTo>
                  <a:pt x="297155" y="98804"/>
                </a:lnTo>
                <a:lnTo>
                  <a:pt x="296952" y="83492"/>
                </a:lnTo>
                <a:lnTo>
                  <a:pt x="294716" y="69326"/>
                </a:lnTo>
                <a:close/>
              </a:path>
              <a:path w="3046729" h="341629">
                <a:moveTo>
                  <a:pt x="221967" y="210407"/>
                </a:moveTo>
                <a:lnTo>
                  <a:pt x="172241" y="222450"/>
                </a:lnTo>
                <a:lnTo>
                  <a:pt x="153752" y="223242"/>
                </a:lnTo>
                <a:lnTo>
                  <a:pt x="226835" y="223242"/>
                </a:lnTo>
                <a:lnTo>
                  <a:pt x="221967" y="210407"/>
                </a:lnTo>
                <a:close/>
              </a:path>
              <a:path w="3046729" h="341629">
                <a:moveTo>
                  <a:pt x="260554" y="185088"/>
                </a:moveTo>
                <a:lnTo>
                  <a:pt x="212364" y="185088"/>
                </a:lnTo>
                <a:lnTo>
                  <a:pt x="221967" y="210407"/>
                </a:lnTo>
                <a:lnTo>
                  <a:pt x="235946" y="203535"/>
                </a:lnTo>
                <a:lnTo>
                  <a:pt x="248894" y="195073"/>
                </a:lnTo>
                <a:lnTo>
                  <a:pt x="260462" y="185189"/>
                </a:lnTo>
                <a:close/>
              </a:path>
              <a:path w="3046729" h="341629">
                <a:moveTo>
                  <a:pt x="593337" y="4546"/>
                </a:moveTo>
                <a:lnTo>
                  <a:pt x="361489" y="4546"/>
                </a:lnTo>
                <a:lnTo>
                  <a:pt x="306288" y="337055"/>
                </a:lnTo>
                <a:lnTo>
                  <a:pt x="538135" y="337055"/>
                </a:lnTo>
                <a:lnTo>
                  <a:pt x="549175" y="271787"/>
                </a:lnTo>
                <a:lnTo>
                  <a:pt x="397695" y="271787"/>
                </a:lnTo>
                <a:lnTo>
                  <a:pt x="408736" y="203434"/>
                </a:lnTo>
                <a:lnTo>
                  <a:pt x="548363" y="203434"/>
                </a:lnTo>
                <a:lnTo>
                  <a:pt x="559404" y="138004"/>
                </a:lnTo>
                <a:lnTo>
                  <a:pt x="419776" y="138004"/>
                </a:lnTo>
                <a:lnTo>
                  <a:pt x="430816" y="69813"/>
                </a:lnTo>
                <a:lnTo>
                  <a:pt x="582296" y="69813"/>
                </a:lnTo>
                <a:lnTo>
                  <a:pt x="593337" y="4546"/>
                </a:lnTo>
                <a:close/>
              </a:path>
              <a:path w="3046729" h="341629">
                <a:moveTo>
                  <a:pt x="743193" y="4546"/>
                </a:moveTo>
                <a:lnTo>
                  <a:pt x="643668" y="4546"/>
                </a:lnTo>
                <a:lnTo>
                  <a:pt x="588466" y="337055"/>
                </a:lnTo>
                <a:lnTo>
                  <a:pt x="666722" y="337055"/>
                </a:lnTo>
                <a:lnTo>
                  <a:pt x="701142" y="131672"/>
                </a:lnTo>
                <a:lnTo>
                  <a:pt x="774273" y="131672"/>
                </a:lnTo>
                <a:lnTo>
                  <a:pt x="743193" y="4546"/>
                </a:lnTo>
                <a:close/>
              </a:path>
              <a:path w="3046729" h="341629">
                <a:moveTo>
                  <a:pt x="994174" y="132808"/>
                </a:moveTo>
                <a:lnTo>
                  <a:pt x="915942" y="132808"/>
                </a:lnTo>
                <a:lnTo>
                  <a:pt x="882009" y="337055"/>
                </a:lnTo>
                <a:lnTo>
                  <a:pt x="960266" y="337055"/>
                </a:lnTo>
                <a:lnTo>
                  <a:pt x="994174" y="132808"/>
                </a:lnTo>
                <a:close/>
              </a:path>
              <a:path w="3046729" h="341629">
                <a:moveTo>
                  <a:pt x="1270329" y="4546"/>
                </a:moveTo>
                <a:lnTo>
                  <a:pt x="1163335" y="4546"/>
                </a:lnTo>
                <a:lnTo>
                  <a:pt x="995944" y="337055"/>
                </a:lnTo>
                <a:lnTo>
                  <a:pt x="1082318" y="337055"/>
                </a:lnTo>
                <a:lnTo>
                  <a:pt x="1115858" y="267241"/>
                </a:lnTo>
                <a:lnTo>
                  <a:pt x="1082318" y="267241"/>
                </a:lnTo>
                <a:lnTo>
                  <a:pt x="1092709" y="206194"/>
                </a:lnTo>
                <a:lnTo>
                  <a:pt x="1145186" y="206194"/>
                </a:lnTo>
                <a:lnTo>
                  <a:pt x="1201814" y="88322"/>
                </a:lnTo>
                <a:lnTo>
                  <a:pt x="1284687" y="88322"/>
                </a:lnTo>
                <a:lnTo>
                  <a:pt x="1270329" y="4546"/>
                </a:lnTo>
                <a:close/>
              </a:path>
              <a:path w="3046729" h="341629">
                <a:moveTo>
                  <a:pt x="1284687" y="88322"/>
                </a:moveTo>
                <a:lnTo>
                  <a:pt x="1204411" y="88322"/>
                </a:lnTo>
                <a:lnTo>
                  <a:pt x="1240942" y="337055"/>
                </a:lnTo>
                <a:lnTo>
                  <a:pt x="1327316" y="337055"/>
                </a:lnTo>
                <a:lnTo>
                  <a:pt x="1315351" y="267241"/>
                </a:lnTo>
                <a:lnTo>
                  <a:pt x="1262860" y="267241"/>
                </a:lnTo>
                <a:lnTo>
                  <a:pt x="1273251" y="206194"/>
                </a:lnTo>
                <a:lnTo>
                  <a:pt x="1304889" y="206194"/>
                </a:lnTo>
                <a:lnTo>
                  <a:pt x="1284687" y="88322"/>
                </a:lnTo>
                <a:close/>
              </a:path>
              <a:path w="3046729" h="341629">
                <a:moveTo>
                  <a:pt x="774273" y="131672"/>
                </a:moveTo>
                <a:lnTo>
                  <a:pt x="703902" y="131672"/>
                </a:lnTo>
                <a:lnTo>
                  <a:pt x="750012" y="334944"/>
                </a:lnTo>
                <a:lnTo>
                  <a:pt x="799856" y="334944"/>
                </a:lnTo>
                <a:lnTo>
                  <a:pt x="869672" y="210415"/>
                </a:lnTo>
                <a:lnTo>
                  <a:pt x="793524" y="210415"/>
                </a:lnTo>
                <a:lnTo>
                  <a:pt x="774273" y="131672"/>
                </a:lnTo>
                <a:close/>
              </a:path>
              <a:path w="3046729" h="341629">
                <a:moveTo>
                  <a:pt x="1145186" y="206194"/>
                </a:moveTo>
                <a:lnTo>
                  <a:pt x="1092709" y="206194"/>
                </a:lnTo>
                <a:lnTo>
                  <a:pt x="1082318" y="267241"/>
                </a:lnTo>
                <a:lnTo>
                  <a:pt x="1115858" y="267241"/>
                </a:lnTo>
                <a:lnTo>
                  <a:pt x="1145186" y="206194"/>
                </a:lnTo>
                <a:close/>
              </a:path>
              <a:path w="3046729" h="341629">
                <a:moveTo>
                  <a:pt x="1221723" y="206194"/>
                </a:moveTo>
                <a:lnTo>
                  <a:pt x="1145186" y="206194"/>
                </a:lnTo>
                <a:lnTo>
                  <a:pt x="1115858" y="267241"/>
                </a:lnTo>
                <a:lnTo>
                  <a:pt x="1230689" y="267241"/>
                </a:lnTo>
                <a:lnTo>
                  <a:pt x="1221723" y="206194"/>
                </a:lnTo>
                <a:close/>
              </a:path>
              <a:path w="3046729" h="341629">
                <a:moveTo>
                  <a:pt x="1304889" y="206194"/>
                </a:moveTo>
                <a:lnTo>
                  <a:pt x="1273251" y="206194"/>
                </a:lnTo>
                <a:lnTo>
                  <a:pt x="1262860" y="267241"/>
                </a:lnTo>
                <a:lnTo>
                  <a:pt x="1315351" y="267241"/>
                </a:lnTo>
                <a:lnTo>
                  <a:pt x="1304889" y="206194"/>
                </a:lnTo>
                <a:close/>
              </a:path>
              <a:path w="3046729" h="341629">
                <a:moveTo>
                  <a:pt x="1015467" y="4546"/>
                </a:moveTo>
                <a:lnTo>
                  <a:pt x="915942" y="4546"/>
                </a:lnTo>
                <a:lnTo>
                  <a:pt x="797421" y="210415"/>
                </a:lnTo>
                <a:lnTo>
                  <a:pt x="869672" y="210415"/>
                </a:lnTo>
                <a:lnTo>
                  <a:pt x="913182" y="132808"/>
                </a:lnTo>
                <a:lnTo>
                  <a:pt x="994174" y="132808"/>
                </a:lnTo>
                <a:lnTo>
                  <a:pt x="1015467" y="4546"/>
                </a:lnTo>
                <a:close/>
              </a:path>
              <a:path w="3046729" h="341629">
                <a:moveTo>
                  <a:pt x="1498685" y="4546"/>
                </a:moveTo>
                <a:lnTo>
                  <a:pt x="1418318" y="4546"/>
                </a:lnTo>
                <a:lnTo>
                  <a:pt x="1363116" y="337055"/>
                </a:lnTo>
                <a:lnTo>
                  <a:pt x="1443483" y="337055"/>
                </a:lnTo>
                <a:lnTo>
                  <a:pt x="1498685" y="4546"/>
                </a:lnTo>
                <a:close/>
              </a:path>
              <a:path w="3046729" h="341629">
                <a:moveTo>
                  <a:pt x="1618302" y="4546"/>
                </a:moveTo>
                <a:lnTo>
                  <a:pt x="1549138" y="4546"/>
                </a:lnTo>
                <a:lnTo>
                  <a:pt x="1493936" y="337055"/>
                </a:lnTo>
                <a:lnTo>
                  <a:pt x="1574303" y="337055"/>
                </a:lnTo>
                <a:lnTo>
                  <a:pt x="1606288" y="145148"/>
                </a:lnTo>
                <a:lnTo>
                  <a:pt x="1691225" y="145148"/>
                </a:lnTo>
                <a:lnTo>
                  <a:pt x="1618302" y="4546"/>
                </a:lnTo>
                <a:close/>
              </a:path>
              <a:path w="3046729" h="341629">
                <a:moveTo>
                  <a:pt x="1691225" y="145148"/>
                </a:moveTo>
                <a:lnTo>
                  <a:pt x="1608561" y="145148"/>
                </a:lnTo>
                <a:lnTo>
                  <a:pt x="1708736" y="337055"/>
                </a:lnTo>
                <a:lnTo>
                  <a:pt x="1776926" y="337055"/>
                </a:lnTo>
                <a:lnTo>
                  <a:pt x="1800322" y="196128"/>
                </a:lnTo>
                <a:lnTo>
                  <a:pt x="1717666" y="196128"/>
                </a:lnTo>
                <a:lnTo>
                  <a:pt x="1691225" y="145148"/>
                </a:lnTo>
                <a:close/>
              </a:path>
              <a:path w="3046729" h="341629">
                <a:moveTo>
                  <a:pt x="2003618" y="4546"/>
                </a:moveTo>
                <a:lnTo>
                  <a:pt x="1882662" y="4546"/>
                </a:lnTo>
                <a:lnTo>
                  <a:pt x="1827460" y="337055"/>
                </a:lnTo>
                <a:lnTo>
                  <a:pt x="1952151" y="337055"/>
                </a:lnTo>
                <a:lnTo>
                  <a:pt x="1976789" y="335857"/>
                </a:lnTo>
                <a:lnTo>
                  <a:pt x="2021924" y="326278"/>
                </a:lnTo>
                <a:lnTo>
                  <a:pt x="2061337" y="307171"/>
                </a:lnTo>
                <a:lnTo>
                  <a:pt x="2093808" y="279326"/>
                </a:lnTo>
                <a:lnTo>
                  <a:pt x="2102351" y="268540"/>
                </a:lnTo>
                <a:lnTo>
                  <a:pt x="1919030" y="268540"/>
                </a:lnTo>
                <a:lnTo>
                  <a:pt x="1951664" y="73061"/>
                </a:lnTo>
                <a:lnTo>
                  <a:pt x="2130978" y="73061"/>
                </a:lnTo>
                <a:lnTo>
                  <a:pt x="2127711" y="65897"/>
                </a:lnTo>
                <a:lnTo>
                  <a:pt x="2088045" y="25165"/>
                </a:lnTo>
                <a:lnTo>
                  <a:pt x="2050053" y="9700"/>
                </a:lnTo>
                <a:lnTo>
                  <a:pt x="2027891" y="5834"/>
                </a:lnTo>
                <a:lnTo>
                  <a:pt x="2003618" y="4546"/>
                </a:lnTo>
                <a:close/>
              </a:path>
              <a:path w="3046729" h="341629">
                <a:moveTo>
                  <a:pt x="2130978" y="73061"/>
                </a:moveTo>
                <a:lnTo>
                  <a:pt x="1991604" y="73061"/>
                </a:lnTo>
                <a:lnTo>
                  <a:pt x="2005212" y="73619"/>
                </a:lnTo>
                <a:lnTo>
                  <a:pt x="2017459" y="75293"/>
                </a:lnTo>
                <a:lnTo>
                  <a:pt x="2052813" y="93680"/>
                </a:lnTo>
                <a:lnTo>
                  <a:pt x="2065193" y="135203"/>
                </a:lnTo>
                <a:lnTo>
                  <a:pt x="2064553" y="149968"/>
                </a:lnTo>
                <a:lnTo>
                  <a:pt x="2054355" y="199740"/>
                </a:lnTo>
                <a:lnTo>
                  <a:pt x="2034730" y="236281"/>
                </a:lnTo>
                <a:lnTo>
                  <a:pt x="1995419" y="262877"/>
                </a:lnTo>
                <a:lnTo>
                  <a:pt x="1957184" y="268540"/>
                </a:lnTo>
                <a:lnTo>
                  <a:pt x="2102351" y="268540"/>
                </a:lnTo>
                <a:lnTo>
                  <a:pt x="2128593" y="222186"/>
                </a:lnTo>
                <a:lnTo>
                  <a:pt x="2141298" y="174859"/>
                </a:lnTo>
                <a:lnTo>
                  <a:pt x="2144306" y="135203"/>
                </a:lnTo>
                <a:lnTo>
                  <a:pt x="2144342" y="125746"/>
                </a:lnTo>
                <a:lnTo>
                  <a:pt x="2141572" y="103929"/>
                </a:lnTo>
                <a:lnTo>
                  <a:pt x="2135940" y="83939"/>
                </a:lnTo>
                <a:lnTo>
                  <a:pt x="2130978" y="73061"/>
                </a:lnTo>
                <a:close/>
              </a:path>
              <a:path w="3046729" h="341629">
                <a:moveTo>
                  <a:pt x="1832128" y="4546"/>
                </a:moveTo>
                <a:lnTo>
                  <a:pt x="1751923" y="4546"/>
                </a:lnTo>
                <a:lnTo>
                  <a:pt x="1720426" y="196128"/>
                </a:lnTo>
                <a:lnTo>
                  <a:pt x="1800322" y="196128"/>
                </a:lnTo>
                <a:lnTo>
                  <a:pt x="1832128" y="4546"/>
                </a:lnTo>
                <a:close/>
              </a:path>
              <a:path w="3046729" h="341629">
                <a:moveTo>
                  <a:pt x="2448479" y="4546"/>
                </a:moveTo>
                <a:lnTo>
                  <a:pt x="2216632" y="4546"/>
                </a:lnTo>
                <a:lnTo>
                  <a:pt x="2161430" y="337055"/>
                </a:lnTo>
                <a:lnTo>
                  <a:pt x="2393278" y="337055"/>
                </a:lnTo>
                <a:lnTo>
                  <a:pt x="2404318" y="271787"/>
                </a:lnTo>
                <a:lnTo>
                  <a:pt x="2252838" y="271787"/>
                </a:lnTo>
                <a:lnTo>
                  <a:pt x="2263878" y="203434"/>
                </a:lnTo>
                <a:lnTo>
                  <a:pt x="2403506" y="203434"/>
                </a:lnTo>
                <a:lnTo>
                  <a:pt x="2414546" y="138004"/>
                </a:lnTo>
                <a:lnTo>
                  <a:pt x="2274919" y="138004"/>
                </a:lnTo>
                <a:lnTo>
                  <a:pt x="2285959" y="69813"/>
                </a:lnTo>
                <a:lnTo>
                  <a:pt x="2437439" y="69813"/>
                </a:lnTo>
                <a:lnTo>
                  <a:pt x="2448479" y="4546"/>
                </a:lnTo>
                <a:close/>
              </a:path>
              <a:path w="3046729" h="341629">
                <a:moveTo>
                  <a:pt x="2636165" y="4546"/>
                </a:moveTo>
                <a:lnTo>
                  <a:pt x="2498810" y="4546"/>
                </a:lnTo>
                <a:lnTo>
                  <a:pt x="2443608" y="337055"/>
                </a:lnTo>
                <a:lnTo>
                  <a:pt x="2523976" y="337055"/>
                </a:lnTo>
                <a:lnTo>
                  <a:pt x="2542956" y="223242"/>
                </a:lnTo>
                <a:lnTo>
                  <a:pt x="2510500" y="223242"/>
                </a:lnTo>
                <a:lnTo>
                  <a:pt x="2521216" y="159922"/>
                </a:lnTo>
                <a:lnTo>
                  <a:pt x="2553516" y="159922"/>
                </a:lnTo>
                <a:lnTo>
                  <a:pt x="2568624" y="69326"/>
                </a:lnTo>
                <a:lnTo>
                  <a:pt x="2738325" y="69326"/>
                </a:lnTo>
                <a:lnTo>
                  <a:pt x="2719901" y="34257"/>
                </a:lnTo>
                <a:lnTo>
                  <a:pt x="2685238" y="12126"/>
                </a:lnTo>
                <a:lnTo>
                  <a:pt x="2654065" y="5388"/>
                </a:lnTo>
                <a:lnTo>
                  <a:pt x="2636165" y="4546"/>
                </a:lnTo>
                <a:close/>
              </a:path>
              <a:path w="3046729" h="341629">
                <a:moveTo>
                  <a:pt x="2655973" y="185088"/>
                </a:moveTo>
                <a:lnTo>
                  <a:pt x="2570085" y="185088"/>
                </a:lnTo>
                <a:lnTo>
                  <a:pt x="2625936" y="337055"/>
                </a:lnTo>
                <a:lnTo>
                  <a:pt x="2713610" y="337055"/>
                </a:lnTo>
                <a:lnTo>
                  <a:pt x="2670444" y="223242"/>
                </a:lnTo>
                <a:lnTo>
                  <a:pt x="2597361" y="223242"/>
                </a:lnTo>
                <a:lnTo>
                  <a:pt x="2615850" y="222450"/>
                </a:lnTo>
                <a:lnTo>
                  <a:pt x="2633324" y="220076"/>
                </a:lnTo>
                <a:lnTo>
                  <a:pt x="2649783" y="216118"/>
                </a:lnTo>
                <a:lnTo>
                  <a:pt x="2665227" y="210578"/>
                </a:lnTo>
                <a:lnTo>
                  <a:pt x="2665575" y="210407"/>
                </a:lnTo>
                <a:lnTo>
                  <a:pt x="2655973" y="185088"/>
                </a:lnTo>
                <a:close/>
              </a:path>
              <a:path w="3046729" h="341629">
                <a:moveTo>
                  <a:pt x="2553516" y="159922"/>
                </a:moveTo>
                <a:lnTo>
                  <a:pt x="2521216" y="159922"/>
                </a:lnTo>
                <a:lnTo>
                  <a:pt x="2510500" y="223242"/>
                </a:lnTo>
                <a:lnTo>
                  <a:pt x="2542956" y="223242"/>
                </a:lnTo>
                <a:lnTo>
                  <a:pt x="2553516" y="159922"/>
                </a:lnTo>
                <a:close/>
              </a:path>
              <a:path w="3046729" h="341629">
                <a:moveTo>
                  <a:pt x="2738325" y="69326"/>
                </a:moveTo>
                <a:lnTo>
                  <a:pt x="2608240" y="69326"/>
                </a:lnTo>
                <a:lnTo>
                  <a:pt x="2616763" y="69651"/>
                </a:lnTo>
                <a:lnTo>
                  <a:pt x="2624475" y="70625"/>
                </a:lnTo>
                <a:lnTo>
                  <a:pt x="2655445" y="95151"/>
                </a:lnTo>
                <a:lnTo>
                  <a:pt x="2656582" y="107896"/>
                </a:lnTo>
                <a:lnTo>
                  <a:pt x="2655810" y="115274"/>
                </a:lnTo>
                <a:lnTo>
                  <a:pt x="2636124" y="149125"/>
                </a:lnTo>
                <a:lnTo>
                  <a:pt x="2593140" y="159922"/>
                </a:lnTo>
                <a:lnTo>
                  <a:pt x="2553516" y="159922"/>
                </a:lnTo>
                <a:lnTo>
                  <a:pt x="2542956" y="223242"/>
                </a:lnTo>
                <a:lnTo>
                  <a:pt x="2584108" y="223242"/>
                </a:lnTo>
                <a:lnTo>
                  <a:pt x="2570085" y="185088"/>
                </a:lnTo>
                <a:lnTo>
                  <a:pt x="2704163" y="185088"/>
                </a:lnTo>
                <a:lnTo>
                  <a:pt x="2730008" y="147136"/>
                </a:lnTo>
                <a:lnTo>
                  <a:pt x="2740764" y="98804"/>
                </a:lnTo>
                <a:lnTo>
                  <a:pt x="2740561" y="83492"/>
                </a:lnTo>
                <a:lnTo>
                  <a:pt x="2738325" y="69326"/>
                </a:lnTo>
                <a:close/>
              </a:path>
              <a:path w="3046729" h="341629">
                <a:moveTo>
                  <a:pt x="2665575" y="210407"/>
                </a:moveTo>
                <a:lnTo>
                  <a:pt x="2615850" y="222450"/>
                </a:lnTo>
                <a:lnTo>
                  <a:pt x="2597361" y="223242"/>
                </a:lnTo>
                <a:lnTo>
                  <a:pt x="2670444" y="223242"/>
                </a:lnTo>
                <a:lnTo>
                  <a:pt x="2665575" y="210407"/>
                </a:lnTo>
                <a:close/>
              </a:path>
              <a:path w="3046729" h="341629">
                <a:moveTo>
                  <a:pt x="2704163" y="185088"/>
                </a:moveTo>
                <a:lnTo>
                  <a:pt x="2655973" y="185088"/>
                </a:lnTo>
                <a:lnTo>
                  <a:pt x="2665575" y="210407"/>
                </a:lnTo>
                <a:lnTo>
                  <a:pt x="2679555" y="203535"/>
                </a:lnTo>
                <a:lnTo>
                  <a:pt x="2692503" y="195073"/>
                </a:lnTo>
                <a:lnTo>
                  <a:pt x="2704071" y="185189"/>
                </a:lnTo>
                <a:close/>
              </a:path>
              <a:path w="3046729" h="341629">
                <a:moveTo>
                  <a:pt x="2835622" y="226327"/>
                </a:moveTo>
                <a:lnTo>
                  <a:pt x="2758826" y="226327"/>
                </a:lnTo>
                <a:lnTo>
                  <a:pt x="2757010" y="244896"/>
                </a:lnTo>
                <a:lnTo>
                  <a:pt x="2765808" y="290620"/>
                </a:lnTo>
                <a:lnTo>
                  <a:pt x="2794241" y="321641"/>
                </a:lnTo>
                <a:lnTo>
                  <a:pt x="2839884" y="338151"/>
                </a:lnTo>
                <a:lnTo>
                  <a:pt x="2878322" y="341276"/>
                </a:lnTo>
                <a:lnTo>
                  <a:pt x="2898464" y="340525"/>
                </a:lnTo>
                <a:lnTo>
                  <a:pt x="2951221" y="329261"/>
                </a:lnTo>
                <a:lnTo>
                  <a:pt x="2991709" y="305304"/>
                </a:lnTo>
                <a:lnTo>
                  <a:pt x="3015493" y="274872"/>
                </a:lnTo>
                <a:lnTo>
                  <a:pt x="2888388" y="274872"/>
                </a:lnTo>
                <a:lnTo>
                  <a:pt x="2879864" y="274527"/>
                </a:lnTo>
                <a:lnTo>
                  <a:pt x="2843686" y="260259"/>
                </a:lnTo>
                <a:lnTo>
                  <a:pt x="2835206" y="234028"/>
                </a:lnTo>
                <a:lnTo>
                  <a:pt x="2835622" y="226327"/>
                </a:lnTo>
                <a:close/>
              </a:path>
              <a:path w="3046729" h="341629">
                <a:moveTo>
                  <a:pt x="2934985" y="0"/>
                </a:moveTo>
                <a:lnTo>
                  <a:pt x="2881559" y="7306"/>
                </a:lnTo>
                <a:lnTo>
                  <a:pt x="2836555" y="28412"/>
                </a:lnTo>
                <a:lnTo>
                  <a:pt x="2803942" y="61127"/>
                </a:lnTo>
                <a:lnTo>
                  <a:pt x="2787564" y="103259"/>
                </a:lnTo>
                <a:lnTo>
                  <a:pt x="2786184" y="121190"/>
                </a:lnTo>
                <a:lnTo>
                  <a:pt x="2788213" y="137151"/>
                </a:lnTo>
                <a:lnTo>
                  <a:pt x="2814383" y="173459"/>
                </a:lnTo>
                <a:lnTo>
                  <a:pt x="2865009" y="195316"/>
                </a:lnTo>
                <a:lnTo>
                  <a:pt x="2906714" y="205524"/>
                </a:lnTo>
                <a:lnTo>
                  <a:pt x="2914284" y="207737"/>
                </a:lnTo>
                <a:lnTo>
                  <a:pt x="2942453" y="224378"/>
                </a:lnTo>
                <a:lnTo>
                  <a:pt x="2945592" y="228924"/>
                </a:lnTo>
                <a:lnTo>
                  <a:pt x="2946620" y="234282"/>
                </a:lnTo>
                <a:lnTo>
                  <a:pt x="2945440" y="241060"/>
                </a:lnTo>
                <a:lnTo>
                  <a:pt x="2944456" y="247162"/>
                </a:lnTo>
                <a:lnTo>
                  <a:pt x="2941425" y="253116"/>
                </a:lnTo>
                <a:lnTo>
                  <a:pt x="2936446" y="258311"/>
                </a:lnTo>
                <a:lnTo>
                  <a:pt x="2931575" y="263506"/>
                </a:lnTo>
                <a:lnTo>
                  <a:pt x="2888388" y="274872"/>
                </a:lnTo>
                <a:lnTo>
                  <a:pt x="3015493" y="274872"/>
                </a:lnTo>
                <a:lnTo>
                  <a:pt x="3028280" y="230873"/>
                </a:lnTo>
                <a:lnTo>
                  <a:pt x="3028584" y="221618"/>
                </a:lnTo>
                <a:lnTo>
                  <a:pt x="3027955" y="212851"/>
                </a:lnTo>
                <a:lnTo>
                  <a:pt x="3011455" y="176158"/>
                </a:lnTo>
                <a:lnTo>
                  <a:pt x="2973961" y="150647"/>
                </a:lnTo>
                <a:lnTo>
                  <a:pt x="2914690" y="134107"/>
                </a:lnTo>
                <a:lnTo>
                  <a:pt x="2907438" y="132484"/>
                </a:lnTo>
                <a:lnTo>
                  <a:pt x="2900890" y="130589"/>
                </a:lnTo>
                <a:lnTo>
                  <a:pt x="2870854" y="102610"/>
                </a:lnTo>
                <a:lnTo>
                  <a:pt x="2871828" y="97739"/>
                </a:lnTo>
                <a:lnTo>
                  <a:pt x="2872910" y="91569"/>
                </a:lnTo>
                <a:lnTo>
                  <a:pt x="2875562" y="86157"/>
                </a:lnTo>
                <a:lnTo>
                  <a:pt x="2879783" y="81503"/>
                </a:lnTo>
                <a:lnTo>
                  <a:pt x="2884004" y="76741"/>
                </a:lnTo>
                <a:lnTo>
                  <a:pt x="2923782" y="66404"/>
                </a:lnTo>
                <a:lnTo>
                  <a:pt x="3043846" y="66404"/>
                </a:lnTo>
                <a:lnTo>
                  <a:pt x="3042953" y="62112"/>
                </a:lnTo>
                <a:lnTo>
                  <a:pt x="3022699" y="28818"/>
                </a:lnTo>
                <a:lnTo>
                  <a:pt x="2986006" y="7397"/>
                </a:lnTo>
                <a:lnTo>
                  <a:pt x="2953534" y="821"/>
                </a:lnTo>
                <a:lnTo>
                  <a:pt x="2934985" y="0"/>
                </a:lnTo>
                <a:close/>
              </a:path>
              <a:path w="3046729" h="341629">
                <a:moveTo>
                  <a:pt x="3043846" y="66404"/>
                </a:moveTo>
                <a:lnTo>
                  <a:pt x="2923782" y="66404"/>
                </a:lnTo>
                <a:lnTo>
                  <a:pt x="2934762" y="67033"/>
                </a:lnTo>
                <a:lnTo>
                  <a:pt x="2944158" y="68920"/>
                </a:lnTo>
                <a:lnTo>
                  <a:pt x="2967944" y="104883"/>
                </a:lnTo>
                <a:lnTo>
                  <a:pt x="3044901" y="104883"/>
                </a:lnTo>
                <a:lnTo>
                  <a:pt x="3046362" y="89631"/>
                </a:lnTo>
                <a:lnTo>
                  <a:pt x="3045713" y="75374"/>
                </a:lnTo>
                <a:lnTo>
                  <a:pt x="3043846" y="66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96592" y="9217890"/>
            <a:ext cx="1072515" cy="332740"/>
          </a:xfrm>
          <a:custGeom>
            <a:avLst/>
            <a:gdLst/>
            <a:ahLst/>
            <a:cxnLst/>
            <a:rect l="l" t="t" r="r" b="b"/>
            <a:pathLst>
              <a:path w="1072515" h="332740">
                <a:moveTo>
                  <a:pt x="176158" y="0"/>
                </a:moveTo>
                <a:lnTo>
                  <a:pt x="55201" y="0"/>
                </a:lnTo>
                <a:lnTo>
                  <a:pt x="0" y="332509"/>
                </a:lnTo>
                <a:lnTo>
                  <a:pt x="124690" y="332509"/>
                </a:lnTo>
                <a:lnTo>
                  <a:pt x="149328" y="331311"/>
                </a:lnTo>
                <a:lnTo>
                  <a:pt x="194464" y="321732"/>
                </a:lnTo>
                <a:lnTo>
                  <a:pt x="233876" y="302625"/>
                </a:lnTo>
                <a:lnTo>
                  <a:pt x="266348" y="274780"/>
                </a:lnTo>
                <a:lnTo>
                  <a:pt x="274890" y="263994"/>
                </a:lnTo>
                <a:lnTo>
                  <a:pt x="91569" y="263994"/>
                </a:lnTo>
                <a:lnTo>
                  <a:pt x="124203" y="68515"/>
                </a:lnTo>
                <a:lnTo>
                  <a:pt x="303518" y="68515"/>
                </a:lnTo>
                <a:lnTo>
                  <a:pt x="300250" y="61351"/>
                </a:lnTo>
                <a:lnTo>
                  <a:pt x="260584" y="20619"/>
                </a:lnTo>
                <a:lnTo>
                  <a:pt x="222592" y="5154"/>
                </a:lnTo>
                <a:lnTo>
                  <a:pt x="200430" y="1288"/>
                </a:lnTo>
                <a:lnTo>
                  <a:pt x="176158" y="0"/>
                </a:lnTo>
                <a:close/>
              </a:path>
              <a:path w="1072515" h="332740">
                <a:moveTo>
                  <a:pt x="303518" y="68515"/>
                </a:moveTo>
                <a:lnTo>
                  <a:pt x="164143" y="68515"/>
                </a:lnTo>
                <a:lnTo>
                  <a:pt x="177751" y="69073"/>
                </a:lnTo>
                <a:lnTo>
                  <a:pt x="189999" y="70747"/>
                </a:lnTo>
                <a:lnTo>
                  <a:pt x="225352" y="89134"/>
                </a:lnTo>
                <a:lnTo>
                  <a:pt x="237732" y="130657"/>
                </a:lnTo>
                <a:lnTo>
                  <a:pt x="237093" y="145422"/>
                </a:lnTo>
                <a:lnTo>
                  <a:pt x="226895" y="195194"/>
                </a:lnTo>
                <a:lnTo>
                  <a:pt x="207270" y="231735"/>
                </a:lnTo>
                <a:lnTo>
                  <a:pt x="167959" y="258331"/>
                </a:lnTo>
                <a:lnTo>
                  <a:pt x="129724" y="263994"/>
                </a:lnTo>
                <a:lnTo>
                  <a:pt x="274890" y="263994"/>
                </a:lnTo>
                <a:lnTo>
                  <a:pt x="301133" y="217640"/>
                </a:lnTo>
                <a:lnTo>
                  <a:pt x="313837" y="170313"/>
                </a:lnTo>
                <a:lnTo>
                  <a:pt x="316845" y="130657"/>
                </a:lnTo>
                <a:lnTo>
                  <a:pt x="316882" y="121200"/>
                </a:lnTo>
                <a:lnTo>
                  <a:pt x="314111" y="99383"/>
                </a:lnTo>
                <a:lnTo>
                  <a:pt x="308480" y="79393"/>
                </a:lnTo>
                <a:lnTo>
                  <a:pt x="303518" y="68515"/>
                </a:lnTo>
                <a:close/>
              </a:path>
              <a:path w="1072515" h="332740">
                <a:moveTo>
                  <a:pt x="469539" y="0"/>
                </a:moveTo>
                <a:lnTo>
                  <a:pt x="389172" y="0"/>
                </a:lnTo>
                <a:lnTo>
                  <a:pt x="333970" y="332509"/>
                </a:lnTo>
                <a:lnTo>
                  <a:pt x="414337" y="332509"/>
                </a:lnTo>
                <a:lnTo>
                  <a:pt x="469539" y="0"/>
                </a:lnTo>
                <a:close/>
              </a:path>
              <a:path w="1072515" h="332740">
                <a:moveTo>
                  <a:pt x="751839" y="0"/>
                </a:moveTo>
                <a:lnTo>
                  <a:pt x="519991" y="0"/>
                </a:lnTo>
                <a:lnTo>
                  <a:pt x="464790" y="332509"/>
                </a:lnTo>
                <a:lnTo>
                  <a:pt x="696637" y="332509"/>
                </a:lnTo>
                <a:lnTo>
                  <a:pt x="707677" y="267241"/>
                </a:lnTo>
                <a:lnTo>
                  <a:pt x="556197" y="267241"/>
                </a:lnTo>
                <a:lnTo>
                  <a:pt x="567238" y="198888"/>
                </a:lnTo>
                <a:lnTo>
                  <a:pt x="706865" y="198888"/>
                </a:lnTo>
                <a:lnTo>
                  <a:pt x="717906" y="133458"/>
                </a:lnTo>
                <a:lnTo>
                  <a:pt x="578278" y="133458"/>
                </a:lnTo>
                <a:lnTo>
                  <a:pt x="589318" y="65267"/>
                </a:lnTo>
                <a:lnTo>
                  <a:pt x="740798" y="65267"/>
                </a:lnTo>
                <a:lnTo>
                  <a:pt x="751839" y="0"/>
                </a:lnTo>
                <a:close/>
              </a:path>
              <a:path w="1072515" h="332740">
                <a:moveTo>
                  <a:pt x="960469" y="65267"/>
                </a:moveTo>
                <a:lnTo>
                  <a:pt x="881238" y="65267"/>
                </a:lnTo>
                <a:lnTo>
                  <a:pt x="837076" y="332509"/>
                </a:lnTo>
                <a:lnTo>
                  <a:pt x="916307" y="332509"/>
                </a:lnTo>
                <a:lnTo>
                  <a:pt x="960469" y="65267"/>
                </a:lnTo>
                <a:close/>
              </a:path>
              <a:path w="1072515" h="332740">
                <a:moveTo>
                  <a:pt x="1072333" y="0"/>
                </a:moveTo>
                <a:lnTo>
                  <a:pt x="791292" y="0"/>
                </a:lnTo>
                <a:lnTo>
                  <a:pt x="780251" y="65267"/>
                </a:lnTo>
                <a:lnTo>
                  <a:pt x="1061293" y="65267"/>
                </a:lnTo>
                <a:lnTo>
                  <a:pt x="1072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13682" y="1974344"/>
            <a:ext cx="2896870" cy="341630"/>
          </a:xfrm>
          <a:custGeom>
            <a:avLst/>
            <a:gdLst/>
            <a:ahLst/>
            <a:cxnLst/>
            <a:rect l="l" t="t" r="r" b="b"/>
            <a:pathLst>
              <a:path w="2896870" h="341630">
                <a:moveTo>
                  <a:pt x="806675" y="0"/>
                </a:moveTo>
                <a:lnTo>
                  <a:pt x="764908" y="4748"/>
                </a:lnTo>
                <a:lnTo>
                  <a:pt x="725658" y="18995"/>
                </a:lnTo>
                <a:lnTo>
                  <a:pt x="690670" y="42497"/>
                </a:lnTo>
                <a:lnTo>
                  <a:pt x="661365" y="75009"/>
                </a:lnTo>
                <a:lnTo>
                  <a:pt x="639406" y="116288"/>
                </a:lnTo>
                <a:lnTo>
                  <a:pt x="626133" y="166092"/>
                </a:lnTo>
                <a:lnTo>
                  <a:pt x="622967" y="217803"/>
                </a:lnTo>
                <a:lnTo>
                  <a:pt x="625829" y="240553"/>
                </a:lnTo>
                <a:lnTo>
                  <a:pt x="640187" y="279641"/>
                </a:lnTo>
                <a:lnTo>
                  <a:pt x="664135" y="309515"/>
                </a:lnTo>
                <a:lnTo>
                  <a:pt x="696982" y="330002"/>
                </a:lnTo>
                <a:lnTo>
                  <a:pt x="736597" y="340312"/>
                </a:lnTo>
                <a:lnTo>
                  <a:pt x="758779" y="341601"/>
                </a:lnTo>
                <a:lnTo>
                  <a:pt x="775198" y="340941"/>
                </a:lnTo>
                <a:lnTo>
                  <a:pt x="819826" y="331047"/>
                </a:lnTo>
                <a:lnTo>
                  <a:pt x="857239" y="311290"/>
                </a:lnTo>
                <a:lnTo>
                  <a:pt x="887042" y="284410"/>
                </a:lnTo>
                <a:lnTo>
                  <a:pt x="897431" y="271137"/>
                </a:lnTo>
                <a:lnTo>
                  <a:pt x="763163" y="271137"/>
                </a:lnTo>
                <a:lnTo>
                  <a:pt x="752529" y="270478"/>
                </a:lnTo>
                <a:lnTo>
                  <a:pt x="714293" y="247230"/>
                </a:lnTo>
                <a:lnTo>
                  <a:pt x="704024" y="204692"/>
                </a:lnTo>
                <a:lnTo>
                  <a:pt x="704623" y="190760"/>
                </a:lnTo>
                <a:lnTo>
                  <a:pt x="714090" y="144904"/>
                </a:lnTo>
                <a:lnTo>
                  <a:pt x="733137" y="107927"/>
                </a:lnTo>
                <a:lnTo>
                  <a:pt x="770601" y="77495"/>
                </a:lnTo>
                <a:lnTo>
                  <a:pt x="805701" y="70463"/>
                </a:lnTo>
                <a:lnTo>
                  <a:pt x="930253" y="70463"/>
                </a:lnTo>
                <a:lnTo>
                  <a:pt x="926099" y="60772"/>
                </a:lnTo>
                <a:lnTo>
                  <a:pt x="895901" y="25246"/>
                </a:lnTo>
                <a:lnTo>
                  <a:pt x="849872" y="4748"/>
                </a:lnTo>
                <a:lnTo>
                  <a:pt x="821866" y="527"/>
                </a:lnTo>
                <a:lnTo>
                  <a:pt x="806675" y="0"/>
                </a:lnTo>
                <a:close/>
              </a:path>
              <a:path w="2896870" h="341630">
                <a:moveTo>
                  <a:pt x="287048" y="4546"/>
                </a:moveTo>
                <a:lnTo>
                  <a:pt x="55201" y="4546"/>
                </a:lnTo>
                <a:lnTo>
                  <a:pt x="0" y="337055"/>
                </a:lnTo>
                <a:lnTo>
                  <a:pt x="231847" y="337055"/>
                </a:lnTo>
                <a:lnTo>
                  <a:pt x="242887" y="271787"/>
                </a:lnTo>
                <a:lnTo>
                  <a:pt x="91407" y="271787"/>
                </a:lnTo>
                <a:lnTo>
                  <a:pt x="102447" y="203434"/>
                </a:lnTo>
                <a:lnTo>
                  <a:pt x="242075" y="203434"/>
                </a:lnTo>
                <a:lnTo>
                  <a:pt x="253116" y="138004"/>
                </a:lnTo>
                <a:lnTo>
                  <a:pt x="113488" y="138004"/>
                </a:lnTo>
                <a:lnTo>
                  <a:pt x="124528" y="69813"/>
                </a:lnTo>
                <a:lnTo>
                  <a:pt x="276008" y="69813"/>
                </a:lnTo>
                <a:lnTo>
                  <a:pt x="287048" y="4546"/>
                </a:lnTo>
                <a:close/>
              </a:path>
              <a:path w="2896870" h="341630">
                <a:moveTo>
                  <a:pt x="415636" y="4546"/>
                </a:moveTo>
                <a:lnTo>
                  <a:pt x="328125" y="4546"/>
                </a:lnTo>
                <a:lnTo>
                  <a:pt x="401348" y="170800"/>
                </a:lnTo>
                <a:lnTo>
                  <a:pt x="270326" y="337055"/>
                </a:lnTo>
                <a:lnTo>
                  <a:pt x="364006" y="337055"/>
                </a:lnTo>
                <a:lnTo>
                  <a:pt x="443886" y="230873"/>
                </a:lnTo>
                <a:lnTo>
                  <a:pt x="533082" y="230873"/>
                </a:lnTo>
                <a:lnTo>
                  <a:pt x="505745" y="170800"/>
                </a:lnTo>
                <a:lnTo>
                  <a:pt x="552727" y="109591"/>
                </a:lnTo>
                <a:lnTo>
                  <a:pt x="458823" y="109591"/>
                </a:lnTo>
                <a:lnTo>
                  <a:pt x="415636" y="4546"/>
                </a:lnTo>
                <a:close/>
              </a:path>
              <a:path w="2896870" h="341630">
                <a:moveTo>
                  <a:pt x="533082" y="230873"/>
                </a:moveTo>
                <a:lnTo>
                  <a:pt x="446484" y="230873"/>
                </a:lnTo>
                <a:lnTo>
                  <a:pt x="491295" y="337055"/>
                </a:lnTo>
                <a:lnTo>
                  <a:pt x="581403" y="337055"/>
                </a:lnTo>
                <a:lnTo>
                  <a:pt x="533082" y="230873"/>
                </a:lnTo>
                <a:close/>
              </a:path>
              <a:path w="2896870" h="341630">
                <a:moveTo>
                  <a:pt x="922274" y="220157"/>
                </a:moveTo>
                <a:lnTo>
                  <a:pt x="841420" y="220157"/>
                </a:lnTo>
                <a:lnTo>
                  <a:pt x="838714" y="227950"/>
                </a:lnTo>
                <a:lnTo>
                  <a:pt x="834871" y="235040"/>
                </a:lnTo>
                <a:lnTo>
                  <a:pt x="805809" y="261937"/>
                </a:lnTo>
                <a:lnTo>
                  <a:pt x="763163" y="271137"/>
                </a:lnTo>
                <a:lnTo>
                  <a:pt x="897431" y="271137"/>
                </a:lnTo>
                <a:lnTo>
                  <a:pt x="902466" y="263831"/>
                </a:lnTo>
                <a:lnTo>
                  <a:pt x="908879" y="252943"/>
                </a:lnTo>
                <a:lnTo>
                  <a:pt x="914318" y="242035"/>
                </a:lnTo>
                <a:lnTo>
                  <a:pt x="918783" y="231106"/>
                </a:lnTo>
                <a:lnTo>
                  <a:pt x="922274" y="220157"/>
                </a:lnTo>
                <a:close/>
              </a:path>
              <a:path w="2896870" h="341630">
                <a:moveTo>
                  <a:pt x="930253" y="70463"/>
                </a:moveTo>
                <a:lnTo>
                  <a:pt x="814468" y="70463"/>
                </a:lnTo>
                <a:lnTo>
                  <a:pt x="822153" y="71708"/>
                </a:lnTo>
                <a:lnTo>
                  <a:pt x="835358" y="76687"/>
                </a:lnTo>
                <a:lnTo>
                  <a:pt x="840878" y="80367"/>
                </a:lnTo>
                <a:lnTo>
                  <a:pt x="845316" y="85237"/>
                </a:lnTo>
                <a:lnTo>
                  <a:pt x="849754" y="90000"/>
                </a:lnTo>
                <a:lnTo>
                  <a:pt x="853001" y="95737"/>
                </a:lnTo>
                <a:lnTo>
                  <a:pt x="855058" y="102447"/>
                </a:lnTo>
                <a:lnTo>
                  <a:pt x="857114" y="109050"/>
                </a:lnTo>
                <a:lnTo>
                  <a:pt x="857895" y="116288"/>
                </a:lnTo>
                <a:lnTo>
                  <a:pt x="857801" y="119008"/>
                </a:lnTo>
                <a:lnTo>
                  <a:pt x="857493" y="125015"/>
                </a:lnTo>
                <a:lnTo>
                  <a:pt x="937698" y="125015"/>
                </a:lnTo>
                <a:lnTo>
                  <a:pt x="937844" y="116288"/>
                </a:lnTo>
                <a:lnTo>
                  <a:pt x="937743" y="107927"/>
                </a:lnTo>
                <a:lnTo>
                  <a:pt x="936886" y="96805"/>
                </a:lnTo>
                <a:lnTo>
                  <a:pt x="934532" y="83949"/>
                </a:lnTo>
                <a:lnTo>
                  <a:pt x="930879" y="71924"/>
                </a:lnTo>
                <a:lnTo>
                  <a:pt x="930253" y="70463"/>
                </a:lnTo>
                <a:close/>
              </a:path>
              <a:path w="2896870" h="341630">
                <a:moveTo>
                  <a:pt x="633358" y="4546"/>
                </a:moveTo>
                <a:lnTo>
                  <a:pt x="540327" y="4546"/>
                </a:lnTo>
                <a:lnTo>
                  <a:pt x="461421" y="109591"/>
                </a:lnTo>
                <a:lnTo>
                  <a:pt x="552727" y="109591"/>
                </a:lnTo>
                <a:lnTo>
                  <a:pt x="633358" y="4546"/>
                </a:lnTo>
                <a:close/>
              </a:path>
              <a:path w="2896870" h="341630">
                <a:moveTo>
                  <a:pt x="1235828" y="4546"/>
                </a:moveTo>
                <a:lnTo>
                  <a:pt x="1003981" y="4546"/>
                </a:lnTo>
                <a:lnTo>
                  <a:pt x="948779" y="337055"/>
                </a:lnTo>
                <a:lnTo>
                  <a:pt x="1180626" y="337055"/>
                </a:lnTo>
                <a:lnTo>
                  <a:pt x="1191666" y="271787"/>
                </a:lnTo>
                <a:lnTo>
                  <a:pt x="1040186" y="271787"/>
                </a:lnTo>
                <a:lnTo>
                  <a:pt x="1051227" y="203434"/>
                </a:lnTo>
                <a:lnTo>
                  <a:pt x="1190855" y="203434"/>
                </a:lnTo>
                <a:lnTo>
                  <a:pt x="1201895" y="138004"/>
                </a:lnTo>
                <a:lnTo>
                  <a:pt x="1062267" y="138004"/>
                </a:lnTo>
                <a:lnTo>
                  <a:pt x="1073307" y="69813"/>
                </a:lnTo>
                <a:lnTo>
                  <a:pt x="1224787" y="69813"/>
                </a:lnTo>
                <a:lnTo>
                  <a:pt x="1235828" y="4546"/>
                </a:lnTo>
                <a:close/>
              </a:path>
              <a:path w="2896870" h="341630">
                <a:moveTo>
                  <a:pt x="1423513" y="4546"/>
                </a:moveTo>
                <a:lnTo>
                  <a:pt x="1286159" y="4546"/>
                </a:lnTo>
                <a:lnTo>
                  <a:pt x="1230957" y="337055"/>
                </a:lnTo>
                <a:lnTo>
                  <a:pt x="1311324" y="337055"/>
                </a:lnTo>
                <a:lnTo>
                  <a:pt x="1330304" y="223242"/>
                </a:lnTo>
                <a:lnTo>
                  <a:pt x="1297848" y="223242"/>
                </a:lnTo>
                <a:lnTo>
                  <a:pt x="1308564" y="159922"/>
                </a:lnTo>
                <a:lnTo>
                  <a:pt x="1340864" y="159922"/>
                </a:lnTo>
                <a:lnTo>
                  <a:pt x="1355973" y="69326"/>
                </a:lnTo>
                <a:lnTo>
                  <a:pt x="1525674" y="69326"/>
                </a:lnTo>
                <a:lnTo>
                  <a:pt x="1507250" y="34257"/>
                </a:lnTo>
                <a:lnTo>
                  <a:pt x="1472586" y="12126"/>
                </a:lnTo>
                <a:lnTo>
                  <a:pt x="1441413" y="5388"/>
                </a:lnTo>
                <a:lnTo>
                  <a:pt x="1423513" y="4546"/>
                </a:lnTo>
                <a:close/>
              </a:path>
              <a:path w="2896870" h="341630">
                <a:moveTo>
                  <a:pt x="1443321" y="185088"/>
                </a:moveTo>
                <a:lnTo>
                  <a:pt x="1357434" y="185088"/>
                </a:lnTo>
                <a:lnTo>
                  <a:pt x="1413285" y="337055"/>
                </a:lnTo>
                <a:lnTo>
                  <a:pt x="1500958" y="337055"/>
                </a:lnTo>
                <a:lnTo>
                  <a:pt x="1457792" y="223242"/>
                </a:lnTo>
                <a:lnTo>
                  <a:pt x="1384710" y="223242"/>
                </a:lnTo>
                <a:lnTo>
                  <a:pt x="1403198" y="222450"/>
                </a:lnTo>
                <a:lnTo>
                  <a:pt x="1420672" y="220076"/>
                </a:lnTo>
                <a:lnTo>
                  <a:pt x="1437131" y="216118"/>
                </a:lnTo>
                <a:lnTo>
                  <a:pt x="1452576" y="210578"/>
                </a:lnTo>
                <a:lnTo>
                  <a:pt x="1452924" y="210407"/>
                </a:lnTo>
                <a:lnTo>
                  <a:pt x="1443321" y="185088"/>
                </a:lnTo>
                <a:close/>
              </a:path>
              <a:path w="2896870" h="341630">
                <a:moveTo>
                  <a:pt x="1340864" y="159922"/>
                </a:moveTo>
                <a:lnTo>
                  <a:pt x="1308564" y="159922"/>
                </a:lnTo>
                <a:lnTo>
                  <a:pt x="1297848" y="223242"/>
                </a:lnTo>
                <a:lnTo>
                  <a:pt x="1330304" y="223242"/>
                </a:lnTo>
                <a:lnTo>
                  <a:pt x="1340864" y="159922"/>
                </a:lnTo>
                <a:close/>
              </a:path>
              <a:path w="2896870" h="341630">
                <a:moveTo>
                  <a:pt x="1525674" y="69326"/>
                </a:moveTo>
                <a:lnTo>
                  <a:pt x="1395588" y="69326"/>
                </a:lnTo>
                <a:lnTo>
                  <a:pt x="1404112" y="69651"/>
                </a:lnTo>
                <a:lnTo>
                  <a:pt x="1411824" y="70625"/>
                </a:lnTo>
                <a:lnTo>
                  <a:pt x="1442793" y="95151"/>
                </a:lnTo>
                <a:lnTo>
                  <a:pt x="1443930" y="107896"/>
                </a:lnTo>
                <a:lnTo>
                  <a:pt x="1443159" y="115274"/>
                </a:lnTo>
                <a:lnTo>
                  <a:pt x="1423473" y="149125"/>
                </a:lnTo>
                <a:lnTo>
                  <a:pt x="1380489" y="159922"/>
                </a:lnTo>
                <a:lnTo>
                  <a:pt x="1340864" y="159922"/>
                </a:lnTo>
                <a:lnTo>
                  <a:pt x="1330304" y="223242"/>
                </a:lnTo>
                <a:lnTo>
                  <a:pt x="1371456" y="223242"/>
                </a:lnTo>
                <a:lnTo>
                  <a:pt x="1357434" y="185088"/>
                </a:lnTo>
                <a:lnTo>
                  <a:pt x="1491511" y="185088"/>
                </a:lnTo>
                <a:lnTo>
                  <a:pt x="1517356" y="147136"/>
                </a:lnTo>
                <a:lnTo>
                  <a:pt x="1528113" y="98804"/>
                </a:lnTo>
                <a:lnTo>
                  <a:pt x="1527910" y="83492"/>
                </a:lnTo>
                <a:lnTo>
                  <a:pt x="1525674" y="69326"/>
                </a:lnTo>
                <a:close/>
              </a:path>
              <a:path w="2896870" h="341630">
                <a:moveTo>
                  <a:pt x="1452924" y="210407"/>
                </a:moveTo>
                <a:lnTo>
                  <a:pt x="1403198" y="222450"/>
                </a:lnTo>
                <a:lnTo>
                  <a:pt x="1384710" y="223242"/>
                </a:lnTo>
                <a:lnTo>
                  <a:pt x="1457792" y="223242"/>
                </a:lnTo>
                <a:lnTo>
                  <a:pt x="1452924" y="210407"/>
                </a:lnTo>
                <a:close/>
              </a:path>
              <a:path w="2896870" h="341630">
                <a:moveTo>
                  <a:pt x="1491511" y="185088"/>
                </a:moveTo>
                <a:lnTo>
                  <a:pt x="1443321" y="185088"/>
                </a:lnTo>
                <a:lnTo>
                  <a:pt x="1452924" y="210407"/>
                </a:lnTo>
                <a:lnTo>
                  <a:pt x="1466904" y="203535"/>
                </a:lnTo>
                <a:lnTo>
                  <a:pt x="1479852" y="195073"/>
                </a:lnTo>
                <a:lnTo>
                  <a:pt x="1491420" y="185189"/>
                </a:lnTo>
                <a:close/>
              </a:path>
              <a:path w="2896870" h="341630">
                <a:moveTo>
                  <a:pt x="1742953" y="0"/>
                </a:moveTo>
                <a:lnTo>
                  <a:pt x="1701186" y="4748"/>
                </a:lnTo>
                <a:lnTo>
                  <a:pt x="1661936" y="18995"/>
                </a:lnTo>
                <a:lnTo>
                  <a:pt x="1626948" y="42497"/>
                </a:lnTo>
                <a:lnTo>
                  <a:pt x="1597642" y="75009"/>
                </a:lnTo>
                <a:lnTo>
                  <a:pt x="1575683" y="116288"/>
                </a:lnTo>
                <a:lnTo>
                  <a:pt x="1562411" y="166092"/>
                </a:lnTo>
                <a:lnTo>
                  <a:pt x="1559245" y="217803"/>
                </a:lnTo>
                <a:lnTo>
                  <a:pt x="1562106" y="240553"/>
                </a:lnTo>
                <a:lnTo>
                  <a:pt x="1576465" y="279641"/>
                </a:lnTo>
                <a:lnTo>
                  <a:pt x="1600413" y="309515"/>
                </a:lnTo>
                <a:lnTo>
                  <a:pt x="1633260" y="330002"/>
                </a:lnTo>
                <a:lnTo>
                  <a:pt x="1672875" y="340312"/>
                </a:lnTo>
                <a:lnTo>
                  <a:pt x="1695057" y="341601"/>
                </a:lnTo>
                <a:lnTo>
                  <a:pt x="1711476" y="340941"/>
                </a:lnTo>
                <a:lnTo>
                  <a:pt x="1756104" y="331047"/>
                </a:lnTo>
                <a:lnTo>
                  <a:pt x="1793517" y="311290"/>
                </a:lnTo>
                <a:lnTo>
                  <a:pt x="1823320" y="284410"/>
                </a:lnTo>
                <a:lnTo>
                  <a:pt x="1833709" y="271137"/>
                </a:lnTo>
                <a:lnTo>
                  <a:pt x="1699441" y="271137"/>
                </a:lnTo>
                <a:lnTo>
                  <a:pt x="1688806" y="270478"/>
                </a:lnTo>
                <a:lnTo>
                  <a:pt x="1650571" y="247230"/>
                </a:lnTo>
                <a:lnTo>
                  <a:pt x="1640302" y="204692"/>
                </a:lnTo>
                <a:lnTo>
                  <a:pt x="1640901" y="190760"/>
                </a:lnTo>
                <a:lnTo>
                  <a:pt x="1650368" y="144904"/>
                </a:lnTo>
                <a:lnTo>
                  <a:pt x="1669415" y="107927"/>
                </a:lnTo>
                <a:lnTo>
                  <a:pt x="1706879" y="77495"/>
                </a:lnTo>
                <a:lnTo>
                  <a:pt x="1741979" y="70463"/>
                </a:lnTo>
                <a:lnTo>
                  <a:pt x="1866530" y="70463"/>
                </a:lnTo>
                <a:lnTo>
                  <a:pt x="1862377" y="60772"/>
                </a:lnTo>
                <a:lnTo>
                  <a:pt x="1832179" y="25246"/>
                </a:lnTo>
                <a:lnTo>
                  <a:pt x="1786150" y="4748"/>
                </a:lnTo>
                <a:lnTo>
                  <a:pt x="1758143" y="527"/>
                </a:lnTo>
                <a:lnTo>
                  <a:pt x="1742953" y="0"/>
                </a:lnTo>
                <a:close/>
              </a:path>
              <a:path w="2896870" h="341630">
                <a:moveTo>
                  <a:pt x="1858552" y="220157"/>
                </a:moveTo>
                <a:lnTo>
                  <a:pt x="1777697" y="220157"/>
                </a:lnTo>
                <a:lnTo>
                  <a:pt x="1774991" y="227950"/>
                </a:lnTo>
                <a:lnTo>
                  <a:pt x="1771149" y="235040"/>
                </a:lnTo>
                <a:lnTo>
                  <a:pt x="1742087" y="261937"/>
                </a:lnTo>
                <a:lnTo>
                  <a:pt x="1699441" y="271137"/>
                </a:lnTo>
                <a:lnTo>
                  <a:pt x="1833709" y="271137"/>
                </a:lnTo>
                <a:lnTo>
                  <a:pt x="1838744" y="263831"/>
                </a:lnTo>
                <a:lnTo>
                  <a:pt x="1845157" y="252943"/>
                </a:lnTo>
                <a:lnTo>
                  <a:pt x="1850596" y="242035"/>
                </a:lnTo>
                <a:lnTo>
                  <a:pt x="1855061" y="231106"/>
                </a:lnTo>
                <a:lnTo>
                  <a:pt x="1858552" y="220157"/>
                </a:lnTo>
                <a:close/>
              </a:path>
              <a:path w="2896870" h="341630">
                <a:moveTo>
                  <a:pt x="1866530" y="70463"/>
                </a:moveTo>
                <a:lnTo>
                  <a:pt x="1750746" y="70463"/>
                </a:lnTo>
                <a:lnTo>
                  <a:pt x="1758431" y="71708"/>
                </a:lnTo>
                <a:lnTo>
                  <a:pt x="1771636" y="76687"/>
                </a:lnTo>
                <a:lnTo>
                  <a:pt x="1777156" y="80367"/>
                </a:lnTo>
                <a:lnTo>
                  <a:pt x="1781594" y="85237"/>
                </a:lnTo>
                <a:lnTo>
                  <a:pt x="1786032" y="90000"/>
                </a:lnTo>
                <a:lnTo>
                  <a:pt x="1789279" y="95737"/>
                </a:lnTo>
                <a:lnTo>
                  <a:pt x="1791335" y="102447"/>
                </a:lnTo>
                <a:lnTo>
                  <a:pt x="1793392" y="109050"/>
                </a:lnTo>
                <a:lnTo>
                  <a:pt x="1794173" y="116288"/>
                </a:lnTo>
                <a:lnTo>
                  <a:pt x="1794079" y="119008"/>
                </a:lnTo>
                <a:lnTo>
                  <a:pt x="1793771" y="125015"/>
                </a:lnTo>
                <a:lnTo>
                  <a:pt x="1873976" y="125015"/>
                </a:lnTo>
                <a:lnTo>
                  <a:pt x="1874122" y="116288"/>
                </a:lnTo>
                <a:lnTo>
                  <a:pt x="1874021" y="107927"/>
                </a:lnTo>
                <a:lnTo>
                  <a:pt x="1873164" y="96805"/>
                </a:lnTo>
                <a:lnTo>
                  <a:pt x="1870810" y="83949"/>
                </a:lnTo>
                <a:lnTo>
                  <a:pt x="1867157" y="71924"/>
                </a:lnTo>
                <a:lnTo>
                  <a:pt x="1866530" y="70463"/>
                </a:lnTo>
                <a:close/>
              </a:path>
              <a:path w="2896870" h="341630">
                <a:moveTo>
                  <a:pt x="2020625" y="4546"/>
                </a:moveTo>
                <a:lnTo>
                  <a:pt x="1940258" y="4546"/>
                </a:lnTo>
                <a:lnTo>
                  <a:pt x="1885057" y="337055"/>
                </a:lnTo>
                <a:lnTo>
                  <a:pt x="1965424" y="337055"/>
                </a:lnTo>
                <a:lnTo>
                  <a:pt x="2020625" y="4546"/>
                </a:lnTo>
                <a:close/>
              </a:path>
              <a:path w="2896870" h="341630">
                <a:moveTo>
                  <a:pt x="2101601" y="226327"/>
                </a:moveTo>
                <a:lnTo>
                  <a:pt x="2024806" y="226327"/>
                </a:lnTo>
                <a:lnTo>
                  <a:pt x="2022990" y="244896"/>
                </a:lnTo>
                <a:lnTo>
                  <a:pt x="2031787" y="290620"/>
                </a:lnTo>
                <a:lnTo>
                  <a:pt x="2060220" y="321641"/>
                </a:lnTo>
                <a:lnTo>
                  <a:pt x="2105863" y="338151"/>
                </a:lnTo>
                <a:lnTo>
                  <a:pt x="2144302" y="341276"/>
                </a:lnTo>
                <a:lnTo>
                  <a:pt x="2164444" y="340525"/>
                </a:lnTo>
                <a:lnTo>
                  <a:pt x="2217200" y="329261"/>
                </a:lnTo>
                <a:lnTo>
                  <a:pt x="2257688" y="305304"/>
                </a:lnTo>
                <a:lnTo>
                  <a:pt x="2281473" y="274872"/>
                </a:lnTo>
                <a:lnTo>
                  <a:pt x="2154368" y="274872"/>
                </a:lnTo>
                <a:lnTo>
                  <a:pt x="2145844" y="274527"/>
                </a:lnTo>
                <a:lnTo>
                  <a:pt x="2109665" y="260259"/>
                </a:lnTo>
                <a:lnTo>
                  <a:pt x="2101185" y="234028"/>
                </a:lnTo>
                <a:lnTo>
                  <a:pt x="2101601" y="226327"/>
                </a:lnTo>
                <a:close/>
              </a:path>
              <a:path w="2896870" h="341630">
                <a:moveTo>
                  <a:pt x="2200965" y="0"/>
                </a:moveTo>
                <a:lnTo>
                  <a:pt x="2147539" y="7306"/>
                </a:lnTo>
                <a:lnTo>
                  <a:pt x="2102535" y="28412"/>
                </a:lnTo>
                <a:lnTo>
                  <a:pt x="2069921" y="61127"/>
                </a:lnTo>
                <a:lnTo>
                  <a:pt x="2053544" y="103259"/>
                </a:lnTo>
                <a:lnTo>
                  <a:pt x="2052163" y="121190"/>
                </a:lnTo>
                <a:lnTo>
                  <a:pt x="2054193" y="137151"/>
                </a:lnTo>
                <a:lnTo>
                  <a:pt x="2080363" y="173459"/>
                </a:lnTo>
                <a:lnTo>
                  <a:pt x="2130988" y="195316"/>
                </a:lnTo>
                <a:lnTo>
                  <a:pt x="2172694" y="205524"/>
                </a:lnTo>
                <a:lnTo>
                  <a:pt x="2180264" y="207737"/>
                </a:lnTo>
                <a:lnTo>
                  <a:pt x="2208433" y="224378"/>
                </a:lnTo>
                <a:lnTo>
                  <a:pt x="2211572" y="228924"/>
                </a:lnTo>
                <a:lnTo>
                  <a:pt x="2212600" y="234282"/>
                </a:lnTo>
                <a:lnTo>
                  <a:pt x="2211420" y="241060"/>
                </a:lnTo>
                <a:lnTo>
                  <a:pt x="2210435" y="247162"/>
                </a:lnTo>
                <a:lnTo>
                  <a:pt x="2207405" y="253116"/>
                </a:lnTo>
                <a:lnTo>
                  <a:pt x="2202426" y="258311"/>
                </a:lnTo>
                <a:lnTo>
                  <a:pt x="2197555" y="263506"/>
                </a:lnTo>
                <a:lnTo>
                  <a:pt x="2154368" y="274872"/>
                </a:lnTo>
                <a:lnTo>
                  <a:pt x="2281473" y="274872"/>
                </a:lnTo>
                <a:lnTo>
                  <a:pt x="2294259" y="230873"/>
                </a:lnTo>
                <a:lnTo>
                  <a:pt x="2294564" y="221618"/>
                </a:lnTo>
                <a:lnTo>
                  <a:pt x="2293935" y="212851"/>
                </a:lnTo>
                <a:lnTo>
                  <a:pt x="2277435" y="176158"/>
                </a:lnTo>
                <a:lnTo>
                  <a:pt x="2239941" y="150647"/>
                </a:lnTo>
                <a:lnTo>
                  <a:pt x="2180670" y="134107"/>
                </a:lnTo>
                <a:lnTo>
                  <a:pt x="2173418" y="132484"/>
                </a:lnTo>
                <a:lnTo>
                  <a:pt x="2166869" y="130589"/>
                </a:lnTo>
                <a:lnTo>
                  <a:pt x="2136833" y="102610"/>
                </a:lnTo>
                <a:lnTo>
                  <a:pt x="2137807" y="97739"/>
                </a:lnTo>
                <a:lnTo>
                  <a:pt x="2138890" y="91569"/>
                </a:lnTo>
                <a:lnTo>
                  <a:pt x="2141542" y="86157"/>
                </a:lnTo>
                <a:lnTo>
                  <a:pt x="2145763" y="81503"/>
                </a:lnTo>
                <a:lnTo>
                  <a:pt x="2149984" y="76741"/>
                </a:lnTo>
                <a:lnTo>
                  <a:pt x="2189762" y="66404"/>
                </a:lnTo>
                <a:lnTo>
                  <a:pt x="2309826" y="66404"/>
                </a:lnTo>
                <a:lnTo>
                  <a:pt x="2308933" y="62112"/>
                </a:lnTo>
                <a:lnTo>
                  <a:pt x="2288678" y="28818"/>
                </a:lnTo>
                <a:lnTo>
                  <a:pt x="2251986" y="7397"/>
                </a:lnTo>
                <a:lnTo>
                  <a:pt x="2219514" y="821"/>
                </a:lnTo>
                <a:lnTo>
                  <a:pt x="2200965" y="0"/>
                </a:lnTo>
                <a:close/>
              </a:path>
              <a:path w="2896870" h="341630">
                <a:moveTo>
                  <a:pt x="2309826" y="66404"/>
                </a:moveTo>
                <a:lnTo>
                  <a:pt x="2189762" y="66404"/>
                </a:lnTo>
                <a:lnTo>
                  <a:pt x="2200741" y="67033"/>
                </a:lnTo>
                <a:lnTo>
                  <a:pt x="2210138" y="68920"/>
                </a:lnTo>
                <a:lnTo>
                  <a:pt x="2233923" y="104883"/>
                </a:lnTo>
                <a:lnTo>
                  <a:pt x="2310881" y="104883"/>
                </a:lnTo>
                <a:lnTo>
                  <a:pt x="2312342" y="89631"/>
                </a:lnTo>
                <a:lnTo>
                  <a:pt x="2311693" y="75374"/>
                </a:lnTo>
                <a:lnTo>
                  <a:pt x="2309826" y="66404"/>
                </a:lnTo>
                <a:close/>
              </a:path>
              <a:path w="2896870" h="341630">
                <a:moveTo>
                  <a:pt x="2604749" y="4546"/>
                </a:moveTo>
                <a:lnTo>
                  <a:pt x="2372902" y="4546"/>
                </a:lnTo>
                <a:lnTo>
                  <a:pt x="2317700" y="337055"/>
                </a:lnTo>
                <a:lnTo>
                  <a:pt x="2549547" y="337055"/>
                </a:lnTo>
                <a:lnTo>
                  <a:pt x="2560587" y="271787"/>
                </a:lnTo>
                <a:lnTo>
                  <a:pt x="2409107" y="271787"/>
                </a:lnTo>
                <a:lnTo>
                  <a:pt x="2420148" y="203434"/>
                </a:lnTo>
                <a:lnTo>
                  <a:pt x="2559776" y="203434"/>
                </a:lnTo>
                <a:lnTo>
                  <a:pt x="2570816" y="138004"/>
                </a:lnTo>
                <a:lnTo>
                  <a:pt x="2431188" y="138004"/>
                </a:lnTo>
                <a:lnTo>
                  <a:pt x="2442229" y="69813"/>
                </a:lnTo>
                <a:lnTo>
                  <a:pt x="2593708" y="69813"/>
                </a:lnTo>
                <a:lnTo>
                  <a:pt x="2604749" y="4546"/>
                </a:lnTo>
                <a:close/>
              </a:path>
              <a:path w="2896870" h="341630">
                <a:moveTo>
                  <a:pt x="2685603" y="226327"/>
                </a:moveTo>
                <a:lnTo>
                  <a:pt x="2608808" y="226327"/>
                </a:lnTo>
                <a:lnTo>
                  <a:pt x="2606991" y="244896"/>
                </a:lnTo>
                <a:lnTo>
                  <a:pt x="2615789" y="290620"/>
                </a:lnTo>
                <a:lnTo>
                  <a:pt x="2644222" y="321641"/>
                </a:lnTo>
                <a:lnTo>
                  <a:pt x="2689865" y="338151"/>
                </a:lnTo>
                <a:lnTo>
                  <a:pt x="2728303" y="341276"/>
                </a:lnTo>
                <a:lnTo>
                  <a:pt x="2748446" y="340525"/>
                </a:lnTo>
                <a:lnTo>
                  <a:pt x="2801202" y="329261"/>
                </a:lnTo>
                <a:lnTo>
                  <a:pt x="2841690" y="305304"/>
                </a:lnTo>
                <a:lnTo>
                  <a:pt x="2865475" y="274872"/>
                </a:lnTo>
                <a:lnTo>
                  <a:pt x="2738369" y="274872"/>
                </a:lnTo>
                <a:lnTo>
                  <a:pt x="2729846" y="274527"/>
                </a:lnTo>
                <a:lnTo>
                  <a:pt x="2693667" y="260259"/>
                </a:lnTo>
                <a:lnTo>
                  <a:pt x="2685187" y="234028"/>
                </a:lnTo>
                <a:lnTo>
                  <a:pt x="2685603" y="226327"/>
                </a:lnTo>
                <a:close/>
              </a:path>
              <a:path w="2896870" h="341630">
                <a:moveTo>
                  <a:pt x="2784966" y="0"/>
                </a:moveTo>
                <a:lnTo>
                  <a:pt x="2731540" y="7306"/>
                </a:lnTo>
                <a:lnTo>
                  <a:pt x="2686537" y="28412"/>
                </a:lnTo>
                <a:lnTo>
                  <a:pt x="2653923" y="61127"/>
                </a:lnTo>
                <a:lnTo>
                  <a:pt x="2637545" y="103259"/>
                </a:lnTo>
                <a:lnTo>
                  <a:pt x="2636165" y="121190"/>
                </a:lnTo>
                <a:lnTo>
                  <a:pt x="2638194" y="137151"/>
                </a:lnTo>
                <a:lnTo>
                  <a:pt x="2664364" y="173459"/>
                </a:lnTo>
                <a:lnTo>
                  <a:pt x="2714990" y="195316"/>
                </a:lnTo>
                <a:lnTo>
                  <a:pt x="2756695" y="205524"/>
                </a:lnTo>
                <a:lnTo>
                  <a:pt x="2764265" y="207737"/>
                </a:lnTo>
                <a:lnTo>
                  <a:pt x="2792434" y="224378"/>
                </a:lnTo>
                <a:lnTo>
                  <a:pt x="2795573" y="228924"/>
                </a:lnTo>
                <a:lnTo>
                  <a:pt x="2796602" y="234282"/>
                </a:lnTo>
                <a:lnTo>
                  <a:pt x="2795421" y="241060"/>
                </a:lnTo>
                <a:lnTo>
                  <a:pt x="2794437" y="247162"/>
                </a:lnTo>
                <a:lnTo>
                  <a:pt x="2791406" y="253116"/>
                </a:lnTo>
                <a:lnTo>
                  <a:pt x="2786427" y="258311"/>
                </a:lnTo>
                <a:lnTo>
                  <a:pt x="2781556" y="263506"/>
                </a:lnTo>
                <a:lnTo>
                  <a:pt x="2738369" y="274872"/>
                </a:lnTo>
                <a:lnTo>
                  <a:pt x="2865475" y="274872"/>
                </a:lnTo>
                <a:lnTo>
                  <a:pt x="2878261" y="230873"/>
                </a:lnTo>
                <a:lnTo>
                  <a:pt x="2878565" y="221618"/>
                </a:lnTo>
                <a:lnTo>
                  <a:pt x="2877936" y="212851"/>
                </a:lnTo>
                <a:lnTo>
                  <a:pt x="2861437" y="176158"/>
                </a:lnTo>
                <a:lnTo>
                  <a:pt x="2823942" y="150647"/>
                </a:lnTo>
                <a:lnTo>
                  <a:pt x="2764671" y="134107"/>
                </a:lnTo>
                <a:lnTo>
                  <a:pt x="2757419" y="132484"/>
                </a:lnTo>
                <a:lnTo>
                  <a:pt x="2750871" y="130589"/>
                </a:lnTo>
                <a:lnTo>
                  <a:pt x="2720835" y="102610"/>
                </a:lnTo>
                <a:lnTo>
                  <a:pt x="2721809" y="97739"/>
                </a:lnTo>
                <a:lnTo>
                  <a:pt x="2722891" y="91569"/>
                </a:lnTo>
                <a:lnTo>
                  <a:pt x="2725543" y="86157"/>
                </a:lnTo>
                <a:lnTo>
                  <a:pt x="2729764" y="81503"/>
                </a:lnTo>
                <a:lnTo>
                  <a:pt x="2733986" y="76741"/>
                </a:lnTo>
                <a:lnTo>
                  <a:pt x="2773763" y="66404"/>
                </a:lnTo>
                <a:lnTo>
                  <a:pt x="2893827" y="66404"/>
                </a:lnTo>
                <a:lnTo>
                  <a:pt x="2892934" y="62112"/>
                </a:lnTo>
                <a:lnTo>
                  <a:pt x="2872680" y="28818"/>
                </a:lnTo>
                <a:lnTo>
                  <a:pt x="2835987" y="7397"/>
                </a:lnTo>
                <a:lnTo>
                  <a:pt x="2803516" y="821"/>
                </a:lnTo>
                <a:lnTo>
                  <a:pt x="2784966" y="0"/>
                </a:lnTo>
                <a:close/>
              </a:path>
              <a:path w="2896870" h="341630">
                <a:moveTo>
                  <a:pt x="2893827" y="66404"/>
                </a:moveTo>
                <a:lnTo>
                  <a:pt x="2773763" y="66404"/>
                </a:lnTo>
                <a:lnTo>
                  <a:pt x="2784743" y="67033"/>
                </a:lnTo>
                <a:lnTo>
                  <a:pt x="2794139" y="68920"/>
                </a:lnTo>
                <a:lnTo>
                  <a:pt x="2817925" y="104883"/>
                </a:lnTo>
                <a:lnTo>
                  <a:pt x="2894882" y="104883"/>
                </a:lnTo>
                <a:lnTo>
                  <a:pt x="2896344" y="89631"/>
                </a:lnTo>
                <a:lnTo>
                  <a:pt x="2895694" y="75374"/>
                </a:lnTo>
                <a:lnTo>
                  <a:pt x="2893827" y="66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87587" y="5619244"/>
            <a:ext cx="2649220" cy="341630"/>
          </a:xfrm>
          <a:custGeom>
            <a:avLst/>
            <a:gdLst/>
            <a:ahLst/>
            <a:cxnLst/>
            <a:rect l="l" t="t" r="r" b="b"/>
            <a:pathLst>
              <a:path w="2649220" h="341629">
                <a:moveTo>
                  <a:pt x="467956" y="0"/>
                </a:moveTo>
                <a:lnTo>
                  <a:pt x="425499" y="4830"/>
                </a:lnTo>
                <a:lnTo>
                  <a:pt x="385803" y="19320"/>
                </a:lnTo>
                <a:lnTo>
                  <a:pt x="350530" y="42984"/>
                </a:lnTo>
                <a:lnTo>
                  <a:pt x="321022" y="75658"/>
                </a:lnTo>
                <a:lnTo>
                  <a:pt x="298982" y="116978"/>
                </a:lnTo>
                <a:lnTo>
                  <a:pt x="285790" y="166579"/>
                </a:lnTo>
                <a:lnTo>
                  <a:pt x="282624" y="218249"/>
                </a:lnTo>
                <a:lnTo>
                  <a:pt x="285607" y="240949"/>
                </a:lnTo>
                <a:lnTo>
                  <a:pt x="300412" y="279955"/>
                </a:lnTo>
                <a:lnTo>
                  <a:pt x="324847" y="309748"/>
                </a:lnTo>
                <a:lnTo>
                  <a:pt x="358080" y="330094"/>
                </a:lnTo>
                <a:lnTo>
                  <a:pt x="397858" y="340322"/>
                </a:lnTo>
                <a:lnTo>
                  <a:pt x="420060" y="341601"/>
                </a:lnTo>
                <a:lnTo>
                  <a:pt x="441461" y="340413"/>
                </a:lnTo>
                <a:lnTo>
                  <a:pt x="482132" y="330915"/>
                </a:lnTo>
                <a:lnTo>
                  <a:pt x="519677" y="311991"/>
                </a:lnTo>
                <a:lnTo>
                  <a:pt x="551905" y="284065"/>
                </a:lnTo>
                <a:lnTo>
                  <a:pt x="562324" y="271137"/>
                </a:lnTo>
                <a:lnTo>
                  <a:pt x="422983" y="271137"/>
                </a:lnTo>
                <a:lnTo>
                  <a:pt x="412196" y="270478"/>
                </a:lnTo>
                <a:lnTo>
                  <a:pt x="373504" y="247271"/>
                </a:lnTo>
                <a:lnTo>
                  <a:pt x="363316" y="205017"/>
                </a:lnTo>
                <a:lnTo>
                  <a:pt x="364067" y="191166"/>
                </a:lnTo>
                <a:lnTo>
                  <a:pt x="373585" y="145026"/>
                </a:lnTo>
                <a:lnTo>
                  <a:pt x="392388" y="107866"/>
                </a:lnTo>
                <a:lnTo>
                  <a:pt x="429619" y="77495"/>
                </a:lnTo>
                <a:lnTo>
                  <a:pt x="464871" y="70463"/>
                </a:lnTo>
                <a:lnTo>
                  <a:pt x="590989" y="70463"/>
                </a:lnTo>
                <a:lnTo>
                  <a:pt x="587025" y="62051"/>
                </a:lnTo>
                <a:lnTo>
                  <a:pt x="562671" y="32096"/>
                </a:lnTo>
                <a:lnTo>
                  <a:pt x="529540" y="11598"/>
                </a:lnTo>
                <a:lnTo>
                  <a:pt x="490006" y="1288"/>
                </a:lnTo>
                <a:lnTo>
                  <a:pt x="467956" y="0"/>
                </a:lnTo>
                <a:close/>
              </a:path>
              <a:path w="2649220" h="341629">
                <a:moveTo>
                  <a:pt x="180217" y="69813"/>
                </a:moveTo>
                <a:lnTo>
                  <a:pt x="100986" y="69813"/>
                </a:lnTo>
                <a:lnTo>
                  <a:pt x="56825" y="337055"/>
                </a:lnTo>
                <a:lnTo>
                  <a:pt x="136055" y="337055"/>
                </a:lnTo>
                <a:lnTo>
                  <a:pt x="180217" y="69813"/>
                </a:lnTo>
                <a:close/>
              </a:path>
              <a:path w="2649220" h="341629">
                <a:moveTo>
                  <a:pt x="590989" y="70463"/>
                </a:moveTo>
                <a:lnTo>
                  <a:pt x="464871" y="70463"/>
                </a:lnTo>
                <a:lnTo>
                  <a:pt x="475779" y="71153"/>
                </a:lnTo>
                <a:lnTo>
                  <a:pt x="485612" y="73223"/>
                </a:lnTo>
                <a:lnTo>
                  <a:pt x="518185" y="103756"/>
                </a:lnTo>
                <a:lnTo>
                  <a:pt x="523726" y="137720"/>
                </a:lnTo>
                <a:lnTo>
                  <a:pt x="523097" y="151530"/>
                </a:lnTo>
                <a:lnTo>
                  <a:pt x="513538" y="197508"/>
                </a:lnTo>
                <a:lnTo>
                  <a:pt x="494735" y="234394"/>
                </a:lnTo>
                <a:lnTo>
                  <a:pt x="457900" y="264288"/>
                </a:lnTo>
                <a:lnTo>
                  <a:pt x="422983" y="271137"/>
                </a:lnTo>
                <a:lnTo>
                  <a:pt x="562324" y="271137"/>
                </a:lnTo>
                <a:lnTo>
                  <a:pt x="588101" y="225555"/>
                </a:lnTo>
                <a:lnTo>
                  <a:pt x="601576" y="175996"/>
                </a:lnTo>
                <a:lnTo>
                  <a:pt x="604742" y="124041"/>
                </a:lnTo>
                <a:lnTo>
                  <a:pt x="601759" y="101230"/>
                </a:lnTo>
                <a:lnTo>
                  <a:pt x="595731" y="80529"/>
                </a:lnTo>
                <a:lnTo>
                  <a:pt x="590989" y="70463"/>
                </a:lnTo>
                <a:close/>
              </a:path>
              <a:path w="2649220" h="341629">
                <a:moveTo>
                  <a:pt x="292081" y="4546"/>
                </a:moveTo>
                <a:lnTo>
                  <a:pt x="11040" y="4546"/>
                </a:lnTo>
                <a:lnTo>
                  <a:pt x="0" y="69813"/>
                </a:lnTo>
                <a:lnTo>
                  <a:pt x="281041" y="69813"/>
                </a:lnTo>
                <a:lnTo>
                  <a:pt x="292081" y="4546"/>
                </a:lnTo>
                <a:close/>
              </a:path>
              <a:path w="2649220" h="341629">
                <a:moveTo>
                  <a:pt x="813778" y="140277"/>
                </a:moveTo>
                <a:lnTo>
                  <a:pt x="660025" y="140277"/>
                </a:lnTo>
                <a:lnTo>
                  <a:pt x="650121" y="201323"/>
                </a:lnTo>
                <a:lnTo>
                  <a:pt x="803874" y="201323"/>
                </a:lnTo>
                <a:lnTo>
                  <a:pt x="813778" y="140277"/>
                </a:lnTo>
                <a:close/>
              </a:path>
              <a:path w="2649220" h="341629">
                <a:moveTo>
                  <a:pt x="1013519" y="4546"/>
                </a:moveTo>
                <a:lnTo>
                  <a:pt x="892562" y="4546"/>
                </a:lnTo>
                <a:lnTo>
                  <a:pt x="837361" y="337055"/>
                </a:lnTo>
                <a:lnTo>
                  <a:pt x="962052" y="337055"/>
                </a:lnTo>
                <a:lnTo>
                  <a:pt x="1009947" y="332265"/>
                </a:lnTo>
                <a:lnTo>
                  <a:pt x="1052323" y="317896"/>
                </a:lnTo>
                <a:lnTo>
                  <a:pt x="1088366" y="294314"/>
                </a:lnTo>
                <a:lnTo>
                  <a:pt x="1112251" y="268540"/>
                </a:lnTo>
                <a:lnTo>
                  <a:pt x="928931" y="268540"/>
                </a:lnTo>
                <a:lnTo>
                  <a:pt x="961564" y="73061"/>
                </a:lnTo>
                <a:lnTo>
                  <a:pt x="1140879" y="73061"/>
                </a:lnTo>
                <a:lnTo>
                  <a:pt x="1137611" y="65897"/>
                </a:lnTo>
                <a:lnTo>
                  <a:pt x="1097945" y="25165"/>
                </a:lnTo>
                <a:lnTo>
                  <a:pt x="1059953" y="9700"/>
                </a:lnTo>
                <a:lnTo>
                  <a:pt x="1037792" y="5834"/>
                </a:lnTo>
                <a:lnTo>
                  <a:pt x="1013519" y="4546"/>
                </a:lnTo>
                <a:close/>
              </a:path>
              <a:path w="2649220" h="341629">
                <a:moveTo>
                  <a:pt x="1140879" y="73061"/>
                </a:moveTo>
                <a:lnTo>
                  <a:pt x="1001505" y="73061"/>
                </a:lnTo>
                <a:lnTo>
                  <a:pt x="1015112" y="73619"/>
                </a:lnTo>
                <a:lnTo>
                  <a:pt x="1027360" y="75293"/>
                </a:lnTo>
                <a:lnTo>
                  <a:pt x="1062714" y="93680"/>
                </a:lnTo>
                <a:lnTo>
                  <a:pt x="1075093" y="135203"/>
                </a:lnTo>
                <a:lnTo>
                  <a:pt x="1074454" y="149968"/>
                </a:lnTo>
                <a:lnTo>
                  <a:pt x="1064256" y="199740"/>
                </a:lnTo>
                <a:lnTo>
                  <a:pt x="1044631" y="236281"/>
                </a:lnTo>
                <a:lnTo>
                  <a:pt x="1005320" y="262877"/>
                </a:lnTo>
                <a:lnTo>
                  <a:pt x="967085" y="268540"/>
                </a:lnTo>
                <a:lnTo>
                  <a:pt x="1112251" y="268540"/>
                </a:lnTo>
                <a:lnTo>
                  <a:pt x="1138494" y="222186"/>
                </a:lnTo>
                <a:lnTo>
                  <a:pt x="1151199" y="174859"/>
                </a:lnTo>
                <a:lnTo>
                  <a:pt x="1154206" y="135203"/>
                </a:lnTo>
                <a:lnTo>
                  <a:pt x="1154243" y="125746"/>
                </a:lnTo>
                <a:lnTo>
                  <a:pt x="1151473" y="103929"/>
                </a:lnTo>
                <a:lnTo>
                  <a:pt x="1145841" y="83939"/>
                </a:lnTo>
                <a:lnTo>
                  <a:pt x="1140879" y="73061"/>
                </a:lnTo>
                <a:close/>
              </a:path>
              <a:path w="2649220" h="341629">
                <a:moveTo>
                  <a:pt x="1378337" y="0"/>
                </a:moveTo>
                <a:lnTo>
                  <a:pt x="1335881" y="4830"/>
                </a:lnTo>
                <a:lnTo>
                  <a:pt x="1296184" y="19320"/>
                </a:lnTo>
                <a:lnTo>
                  <a:pt x="1260912" y="42984"/>
                </a:lnTo>
                <a:lnTo>
                  <a:pt x="1231403" y="75658"/>
                </a:lnTo>
                <a:lnTo>
                  <a:pt x="1209363" y="116978"/>
                </a:lnTo>
                <a:lnTo>
                  <a:pt x="1196172" y="166579"/>
                </a:lnTo>
                <a:lnTo>
                  <a:pt x="1193006" y="218249"/>
                </a:lnTo>
                <a:lnTo>
                  <a:pt x="1195989" y="240949"/>
                </a:lnTo>
                <a:lnTo>
                  <a:pt x="1210794" y="279955"/>
                </a:lnTo>
                <a:lnTo>
                  <a:pt x="1235229" y="309748"/>
                </a:lnTo>
                <a:lnTo>
                  <a:pt x="1268462" y="330094"/>
                </a:lnTo>
                <a:lnTo>
                  <a:pt x="1308239" y="340322"/>
                </a:lnTo>
                <a:lnTo>
                  <a:pt x="1330442" y="341601"/>
                </a:lnTo>
                <a:lnTo>
                  <a:pt x="1351843" y="340413"/>
                </a:lnTo>
                <a:lnTo>
                  <a:pt x="1392513" y="330915"/>
                </a:lnTo>
                <a:lnTo>
                  <a:pt x="1430059" y="311991"/>
                </a:lnTo>
                <a:lnTo>
                  <a:pt x="1462287" y="284065"/>
                </a:lnTo>
                <a:lnTo>
                  <a:pt x="1472706" y="271137"/>
                </a:lnTo>
                <a:lnTo>
                  <a:pt x="1333364" y="271137"/>
                </a:lnTo>
                <a:lnTo>
                  <a:pt x="1322578" y="270478"/>
                </a:lnTo>
                <a:lnTo>
                  <a:pt x="1283886" y="247271"/>
                </a:lnTo>
                <a:lnTo>
                  <a:pt x="1273698" y="205017"/>
                </a:lnTo>
                <a:lnTo>
                  <a:pt x="1274449" y="191166"/>
                </a:lnTo>
                <a:lnTo>
                  <a:pt x="1283967" y="145026"/>
                </a:lnTo>
                <a:lnTo>
                  <a:pt x="1302770" y="107866"/>
                </a:lnTo>
                <a:lnTo>
                  <a:pt x="1340001" y="77495"/>
                </a:lnTo>
                <a:lnTo>
                  <a:pt x="1375253" y="70463"/>
                </a:lnTo>
                <a:lnTo>
                  <a:pt x="1501370" y="70463"/>
                </a:lnTo>
                <a:lnTo>
                  <a:pt x="1497407" y="62051"/>
                </a:lnTo>
                <a:lnTo>
                  <a:pt x="1473053" y="32096"/>
                </a:lnTo>
                <a:lnTo>
                  <a:pt x="1439922" y="11598"/>
                </a:lnTo>
                <a:lnTo>
                  <a:pt x="1400388" y="1288"/>
                </a:lnTo>
                <a:lnTo>
                  <a:pt x="1378337" y="0"/>
                </a:lnTo>
                <a:close/>
              </a:path>
              <a:path w="2649220" h="341629">
                <a:moveTo>
                  <a:pt x="1501370" y="70463"/>
                </a:moveTo>
                <a:lnTo>
                  <a:pt x="1375253" y="70463"/>
                </a:lnTo>
                <a:lnTo>
                  <a:pt x="1386161" y="71153"/>
                </a:lnTo>
                <a:lnTo>
                  <a:pt x="1395994" y="73223"/>
                </a:lnTo>
                <a:lnTo>
                  <a:pt x="1428567" y="103756"/>
                </a:lnTo>
                <a:lnTo>
                  <a:pt x="1434107" y="137720"/>
                </a:lnTo>
                <a:lnTo>
                  <a:pt x="1433478" y="151530"/>
                </a:lnTo>
                <a:lnTo>
                  <a:pt x="1423919" y="197508"/>
                </a:lnTo>
                <a:lnTo>
                  <a:pt x="1405116" y="234394"/>
                </a:lnTo>
                <a:lnTo>
                  <a:pt x="1368281" y="264288"/>
                </a:lnTo>
                <a:lnTo>
                  <a:pt x="1333364" y="271137"/>
                </a:lnTo>
                <a:lnTo>
                  <a:pt x="1472706" y="271137"/>
                </a:lnTo>
                <a:lnTo>
                  <a:pt x="1498482" y="225555"/>
                </a:lnTo>
                <a:lnTo>
                  <a:pt x="1511958" y="175996"/>
                </a:lnTo>
                <a:lnTo>
                  <a:pt x="1515124" y="124041"/>
                </a:lnTo>
                <a:lnTo>
                  <a:pt x="1512141" y="101230"/>
                </a:lnTo>
                <a:lnTo>
                  <a:pt x="1506113" y="80529"/>
                </a:lnTo>
                <a:lnTo>
                  <a:pt x="1501370" y="70463"/>
                </a:lnTo>
                <a:close/>
              </a:path>
              <a:path w="2649220" h="341629">
                <a:moveTo>
                  <a:pt x="1765886" y="4546"/>
                </a:moveTo>
                <a:lnTo>
                  <a:pt x="1685519" y="4546"/>
                </a:lnTo>
                <a:lnTo>
                  <a:pt x="1630317" y="337055"/>
                </a:lnTo>
                <a:lnTo>
                  <a:pt x="1849013" y="337055"/>
                </a:lnTo>
                <a:lnTo>
                  <a:pt x="1860053" y="271787"/>
                </a:lnTo>
                <a:lnTo>
                  <a:pt x="1721724" y="271787"/>
                </a:lnTo>
                <a:lnTo>
                  <a:pt x="1765886" y="4546"/>
                </a:lnTo>
                <a:close/>
              </a:path>
              <a:path w="2649220" h="341629">
                <a:moveTo>
                  <a:pt x="2026186" y="4546"/>
                </a:moveTo>
                <a:lnTo>
                  <a:pt x="1945819" y="4546"/>
                </a:lnTo>
                <a:lnTo>
                  <a:pt x="1890617" y="337055"/>
                </a:lnTo>
                <a:lnTo>
                  <a:pt x="1970984" y="337055"/>
                </a:lnTo>
                <a:lnTo>
                  <a:pt x="2026186" y="4546"/>
                </a:lnTo>
                <a:close/>
              </a:path>
              <a:path w="2649220" h="341629">
                <a:moveTo>
                  <a:pt x="2107162" y="226327"/>
                </a:moveTo>
                <a:lnTo>
                  <a:pt x="2030367" y="226327"/>
                </a:lnTo>
                <a:lnTo>
                  <a:pt x="2028551" y="244896"/>
                </a:lnTo>
                <a:lnTo>
                  <a:pt x="2037348" y="290620"/>
                </a:lnTo>
                <a:lnTo>
                  <a:pt x="2065781" y="321641"/>
                </a:lnTo>
                <a:lnTo>
                  <a:pt x="2111424" y="338151"/>
                </a:lnTo>
                <a:lnTo>
                  <a:pt x="2149862" y="341276"/>
                </a:lnTo>
                <a:lnTo>
                  <a:pt x="2170005" y="340525"/>
                </a:lnTo>
                <a:lnTo>
                  <a:pt x="2222761" y="329261"/>
                </a:lnTo>
                <a:lnTo>
                  <a:pt x="2263249" y="305304"/>
                </a:lnTo>
                <a:lnTo>
                  <a:pt x="2287034" y="274872"/>
                </a:lnTo>
                <a:lnTo>
                  <a:pt x="2159929" y="274872"/>
                </a:lnTo>
                <a:lnTo>
                  <a:pt x="2151405" y="274527"/>
                </a:lnTo>
                <a:lnTo>
                  <a:pt x="2115226" y="260259"/>
                </a:lnTo>
                <a:lnTo>
                  <a:pt x="2106746" y="234028"/>
                </a:lnTo>
                <a:lnTo>
                  <a:pt x="2107162" y="226327"/>
                </a:lnTo>
                <a:close/>
              </a:path>
              <a:path w="2649220" h="341629">
                <a:moveTo>
                  <a:pt x="2206525" y="0"/>
                </a:moveTo>
                <a:lnTo>
                  <a:pt x="2153099" y="7306"/>
                </a:lnTo>
                <a:lnTo>
                  <a:pt x="2108096" y="28412"/>
                </a:lnTo>
                <a:lnTo>
                  <a:pt x="2075482" y="61127"/>
                </a:lnTo>
                <a:lnTo>
                  <a:pt x="2059104" y="103259"/>
                </a:lnTo>
                <a:lnTo>
                  <a:pt x="2057724" y="121190"/>
                </a:lnTo>
                <a:lnTo>
                  <a:pt x="2059754" y="137151"/>
                </a:lnTo>
                <a:lnTo>
                  <a:pt x="2085924" y="173459"/>
                </a:lnTo>
                <a:lnTo>
                  <a:pt x="2136549" y="195316"/>
                </a:lnTo>
                <a:lnTo>
                  <a:pt x="2178255" y="205524"/>
                </a:lnTo>
                <a:lnTo>
                  <a:pt x="2185825" y="207737"/>
                </a:lnTo>
                <a:lnTo>
                  <a:pt x="2213994" y="224378"/>
                </a:lnTo>
                <a:lnTo>
                  <a:pt x="2217133" y="228924"/>
                </a:lnTo>
                <a:lnTo>
                  <a:pt x="2218161" y="234282"/>
                </a:lnTo>
                <a:lnTo>
                  <a:pt x="2216980" y="241060"/>
                </a:lnTo>
                <a:lnTo>
                  <a:pt x="2215996" y="247162"/>
                </a:lnTo>
                <a:lnTo>
                  <a:pt x="2212965" y="253116"/>
                </a:lnTo>
                <a:lnTo>
                  <a:pt x="2207986" y="258311"/>
                </a:lnTo>
                <a:lnTo>
                  <a:pt x="2203116" y="263506"/>
                </a:lnTo>
                <a:lnTo>
                  <a:pt x="2159929" y="274872"/>
                </a:lnTo>
                <a:lnTo>
                  <a:pt x="2287034" y="274872"/>
                </a:lnTo>
                <a:lnTo>
                  <a:pt x="2299820" y="230873"/>
                </a:lnTo>
                <a:lnTo>
                  <a:pt x="2300125" y="221618"/>
                </a:lnTo>
                <a:lnTo>
                  <a:pt x="2299496" y="212851"/>
                </a:lnTo>
                <a:lnTo>
                  <a:pt x="2282996" y="176158"/>
                </a:lnTo>
                <a:lnTo>
                  <a:pt x="2245501" y="150647"/>
                </a:lnTo>
                <a:lnTo>
                  <a:pt x="2186231" y="134107"/>
                </a:lnTo>
                <a:lnTo>
                  <a:pt x="2178979" y="132484"/>
                </a:lnTo>
                <a:lnTo>
                  <a:pt x="2172430" y="130589"/>
                </a:lnTo>
                <a:lnTo>
                  <a:pt x="2142394" y="102610"/>
                </a:lnTo>
                <a:lnTo>
                  <a:pt x="2143368" y="97739"/>
                </a:lnTo>
                <a:lnTo>
                  <a:pt x="2144450" y="91569"/>
                </a:lnTo>
                <a:lnTo>
                  <a:pt x="2147102" y="86157"/>
                </a:lnTo>
                <a:lnTo>
                  <a:pt x="2151324" y="81503"/>
                </a:lnTo>
                <a:lnTo>
                  <a:pt x="2155545" y="76741"/>
                </a:lnTo>
                <a:lnTo>
                  <a:pt x="2195323" y="66404"/>
                </a:lnTo>
                <a:lnTo>
                  <a:pt x="2315387" y="66404"/>
                </a:lnTo>
                <a:lnTo>
                  <a:pt x="2314493" y="62112"/>
                </a:lnTo>
                <a:lnTo>
                  <a:pt x="2294239" y="28818"/>
                </a:lnTo>
                <a:lnTo>
                  <a:pt x="2257546" y="7397"/>
                </a:lnTo>
                <a:lnTo>
                  <a:pt x="2225075" y="821"/>
                </a:lnTo>
                <a:lnTo>
                  <a:pt x="2206525" y="0"/>
                </a:lnTo>
                <a:close/>
              </a:path>
              <a:path w="2649220" h="341629">
                <a:moveTo>
                  <a:pt x="2315387" y="66404"/>
                </a:moveTo>
                <a:lnTo>
                  <a:pt x="2195323" y="66404"/>
                </a:lnTo>
                <a:lnTo>
                  <a:pt x="2206302" y="67033"/>
                </a:lnTo>
                <a:lnTo>
                  <a:pt x="2215698" y="68920"/>
                </a:lnTo>
                <a:lnTo>
                  <a:pt x="2239484" y="104883"/>
                </a:lnTo>
                <a:lnTo>
                  <a:pt x="2316442" y="104883"/>
                </a:lnTo>
                <a:lnTo>
                  <a:pt x="2317903" y="89631"/>
                </a:lnTo>
                <a:lnTo>
                  <a:pt x="2317253" y="75374"/>
                </a:lnTo>
                <a:lnTo>
                  <a:pt x="2315387" y="66404"/>
                </a:lnTo>
                <a:close/>
              </a:path>
              <a:path w="2649220" h="341629">
                <a:moveTo>
                  <a:pt x="2536761" y="69813"/>
                </a:moveTo>
                <a:lnTo>
                  <a:pt x="2457531" y="69813"/>
                </a:lnTo>
                <a:lnTo>
                  <a:pt x="2413369" y="337055"/>
                </a:lnTo>
                <a:lnTo>
                  <a:pt x="2492600" y="337055"/>
                </a:lnTo>
                <a:lnTo>
                  <a:pt x="2536761" y="69813"/>
                </a:lnTo>
                <a:close/>
              </a:path>
              <a:path w="2649220" h="341629">
                <a:moveTo>
                  <a:pt x="2648626" y="4546"/>
                </a:moveTo>
                <a:lnTo>
                  <a:pt x="2367584" y="4546"/>
                </a:lnTo>
                <a:lnTo>
                  <a:pt x="2356544" y="69813"/>
                </a:lnTo>
                <a:lnTo>
                  <a:pt x="2637586" y="69813"/>
                </a:lnTo>
                <a:lnTo>
                  <a:pt x="2648626" y="4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12392" y="5619244"/>
            <a:ext cx="4102100" cy="341630"/>
          </a:xfrm>
          <a:custGeom>
            <a:avLst/>
            <a:gdLst/>
            <a:ahLst/>
            <a:cxnLst/>
            <a:rect l="l" t="t" r="r" b="b"/>
            <a:pathLst>
              <a:path w="4102100" h="341629">
                <a:moveTo>
                  <a:pt x="193855" y="4546"/>
                </a:moveTo>
                <a:lnTo>
                  <a:pt x="55201" y="4546"/>
                </a:lnTo>
                <a:lnTo>
                  <a:pt x="0" y="337055"/>
                </a:lnTo>
                <a:lnTo>
                  <a:pt x="149206" y="337055"/>
                </a:lnTo>
                <a:lnTo>
                  <a:pt x="199314" y="330296"/>
                </a:lnTo>
                <a:lnTo>
                  <a:pt x="239031" y="310671"/>
                </a:lnTo>
                <a:lnTo>
                  <a:pt x="266601" y="281011"/>
                </a:lnTo>
                <a:lnTo>
                  <a:pt x="271264" y="272274"/>
                </a:lnTo>
                <a:lnTo>
                  <a:pt x="91407" y="272274"/>
                </a:lnTo>
                <a:lnTo>
                  <a:pt x="104071" y="193043"/>
                </a:lnTo>
                <a:lnTo>
                  <a:pt x="272045" y="193043"/>
                </a:lnTo>
                <a:lnTo>
                  <a:pt x="267484" y="186589"/>
                </a:lnTo>
                <a:lnTo>
                  <a:pt x="228143" y="164955"/>
                </a:lnTo>
                <a:lnTo>
                  <a:pt x="218371" y="163981"/>
                </a:lnTo>
                <a:lnTo>
                  <a:pt x="219020" y="160734"/>
                </a:lnTo>
                <a:lnTo>
                  <a:pt x="260909" y="141839"/>
                </a:lnTo>
                <a:lnTo>
                  <a:pt x="261593" y="141251"/>
                </a:lnTo>
                <a:lnTo>
                  <a:pt x="113001" y="141251"/>
                </a:lnTo>
                <a:lnTo>
                  <a:pt x="125015" y="68352"/>
                </a:lnTo>
                <a:lnTo>
                  <a:pt x="294254" y="68352"/>
                </a:lnTo>
                <a:lnTo>
                  <a:pt x="294111" y="65146"/>
                </a:lnTo>
                <a:lnTo>
                  <a:pt x="274790" y="27763"/>
                </a:lnTo>
                <a:lnTo>
                  <a:pt x="227747" y="7184"/>
                </a:lnTo>
                <a:lnTo>
                  <a:pt x="211664" y="5205"/>
                </a:lnTo>
                <a:lnTo>
                  <a:pt x="193855" y="4546"/>
                </a:lnTo>
                <a:close/>
              </a:path>
              <a:path w="4102100" h="341629">
                <a:moveTo>
                  <a:pt x="272045" y="193043"/>
                </a:moveTo>
                <a:lnTo>
                  <a:pt x="155214" y="193043"/>
                </a:lnTo>
                <a:lnTo>
                  <a:pt x="162672" y="193368"/>
                </a:lnTo>
                <a:lnTo>
                  <a:pt x="169461" y="194342"/>
                </a:lnTo>
                <a:lnTo>
                  <a:pt x="195641" y="212688"/>
                </a:lnTo>
                <a:lnTo>
                  <a:pt x="198563" y="218858"/>
                </a:lnTo>
                <a:lnTo>
                  <a:pt x="187442" y="256870"/>
                </a:lnTo>
                <a:lnTo>
                  <a:pt x="141089" y="272274"/>
                </a:lnTo>
                <a:lnTo>
                  <a:pt x="271264" y="272274"/>
                </a:lnTo>
                <a:lnTo>
                  <a:pt x="272801" y="269392"/>
                </a:lnTo>
                <a:lnTo>
                  <a:pt x="277398" y="257063"/>
                </a:lnTo>
                <a:lnTo>
                  <a:pt x="280392" y="244024"/>
                </a:lnTo>
                <a:lnTo>
                  <a:pt x="281701" y="232476"/>
                </a:lnTo>
                <a:lnTo>
                  <a:pt x="281569" y="221699"/>
                </a:lnTo>
                <a:lnTo>
                  <a:pt x="279996" y="211694"/>
                </a:lnTo>
                <a:lnTo>
                  <a:pt x="276982" y="202460"/>
                </a:lnTo>
                <a:lnTo>
                  <a:pt x="272741" y="194027"/>
                </a:lnTo>
                <a:lnTo>
                  <a:pt x="272045" y="193043"/>
                </a:lnTo>
                <a:close/>
              </a:path>
              <a:path w="4102100" h="341629">
                <a:moveTo>
                  <a:pt x="294254" y="68352"/>
                </a:moveTo>
                <a:lnTo>
                  <a:pt x="170800" y="68352"/>
                </a:lnTo>
                <a:lnTo>
                  <a:pt x="180186" y="68951"/>
                </a:lnTo>
                <a:lnTo>
                  <a:pt x="188375" y="70747"/>
                </a:lnTo>
                <a:lnTo>
                  <a:pt x="209350" y="96318"/>
                </a:lnTo>
                <a:lnTo>
                  <a:pt x="208792" y="104233"/>
                </a:lnTo>
                <a:lnTo>
                  <a:pt x="207601" y="112027"/>
                </a:lnTo>
                <a:lnTo>
                  <a:pt x="204571" y="118683"/>
                </a:lnTo>
                <a:lnTo>
                  <a:pt x="199700" y="124203"/>
                </a:lnTo>
                <a:lnTo>
                  <a:pt x="194937" y="129724"/>
                </a:lnTo>
                <a:lnTo>
                  <a:pt x="188876" y="133945"/>
                </a:lnTo>
                <a:lnTo>
                  <a:pt x="174264" y="139790"/>
                </a:lnTo>
                <a:lnTo>
                  <a:pt x="166308" y="141251"/>
                </a:lnTo>
                <a:lnTo>
                  <a:pt x="261593" y="141251"/>
                </a:lnTo>
                <a:lnTo>
                  <a:pt x="288185" y="106506"/>
                </a:lnTo>
                <a:lnTo>
                  <a:pt x="294618" y="76521"/>
                </a:lnTo>
                <a:lnTo>
                  <a:pt x="294254" y="68352"/>
                </a:lnTo>
                <a:close/>
              </a:path>
              <a:path w="4102100" h="341629">
                <a:moveTo>
                  <a:pt x="458336" y="4546"/>
                </a:moveTo>
                <a:lnTo>
                  <a:pt x="358811" y="4546"/>
                </a:lnTo>
                <a:lnTo>
                  <a:pt x="303609" y="337055"/>
                </a:lnTo>
                <a:lnTo>
                  <a:pt x="381865" y="337055"/>
                </a:lnTo>
                <a:lnTo>
                  <a:pt x="416285" y="131672"/>
                </a:lnTo>
                <a:lnTo>
                  <a:pt x="489416" y="131672"/>
                </a:lnTo>
                <a:lnTo>
                  <a:pt x="458336" y="4546"/>
                </a:lnTo>
                <a:close/>
              </a:path>
              <a:path w="4102100" h="341629">
                <a:moveTo>
                  <a:pt x="709317" y="132808"/>
                </a:moveTo>
                <a:lnTo>
                  <a:pt x="631085" y="132808"/>
                </a:lnTo>
                <a:lnTo>
                  <a:pt x="597152" y="337055"/>
                </a:lnTo>
                <a:lnTo>
                  <a:pt x="675409" y="337055"/>
                </a:lnTo>
                <a:lnTo>
                  <a:pt x="709317" y="132808"/>
                </a:lnTo>
                <a:close/>
              </a:path>
              <a:path w="4102100" h="341629">
                <a:moveTo>
                  <a:pt x="861106" y="4546"/>
                </a:moveTo>
                <a:lnTo>
                  <a:pt x="780738" y="4546"/>
                </a:lnTo>
                <a:lnTo>
                  <a:pt x="725537" y="337055"/>
                </a:lnTo>
                <a:lnTo>
                  <a:pt x="805904" y="337055"/>
                </a:lnTo>
                <a:lnTo>
                  <a:pt x="861106" y="4546"/>
                </a:lnTo>
                <a:close/>
              </a:path>
              <a:path w="4102100" h="341629">
                <a:moveTo>
                  <a:pt x="489416" y="131672"/>
                </a:moveTo>
                <a:lnTo>
                  <a:pt x="419045" y="131672"/>
                </a:lnTo>
                <a:lnTo>
                  <a:pt x="465155" y="334944"/>
                </a:lnTo>
                <a:lnTo>
                  <a:pt x="514999" y="334944"/>
                </a:lnTo>
                <a:lnTo>
                  <a:pt x="584815" y="210415"/>
                </a:lnTo>
                <a:lnTo>
                  <a:pt x="508667" y="210415"/>
                </a:lnTo>
                <a:lnTo>
                  <a:pt x="489416" y="131672"/>
                </a:lnTo>
                <a:close/>
              </a:path>
              <a:path w="4102100" h="341629">
                <a:moveTo>
                  <a:pt x="730610" y="4546"/>
                </a:moveTo>
                <a:lnTo>
                  <a:pt x="631085" y="4546"/>
                </a:lnTo>
                <a:lnTo>
                  <a:pt x="512564" y="210415"/>
                </a:lnTo>
                <a:lnTo>
                  <a:pt x="584815" y="210415"/>
                </a:lnTo>
                <a:lnTo>
                  <a:pt x="628325" y="132808"/>
                </a:lnTo>
                <a:lnTo>
                  <a:pt x="709317" y="132808"/>
                </a:lnTo>
                <a:lnTo>
                  <a:pt x="730610" y="4546"/>
                </a:lnTo>
                <a:close/>
              </a:path>
              <a:path w="4102100" h="341629">
                <a:moveTo>
                  <a:pt x="1160291" y="0"/>
                </a:moveTo>
                <a:lnTo>
                  <a:pt x="1118524" y="4748"/>
                </a:lnTo>
                <a:lnTo>
                  <a:pt x="1079274" y="18995"/>
                </a:lnTo>
                <a:lnTo>
                  <a:pt x="1044286" y="42497"/>
                </a:lnTo>
                <a:lnTo>
                  <a:pt x="1014980" y="75009"/>
                </a:lnTo>
                <a:lnTo>
                  <a:pt x="993021" y="116288"/>
                </a:lnTo>
                <a:lnTo>
                  <a:pt x="979749" y="166092"/>
                </a:lnTo>
                <a:lnTo>
                  <a:pt x="976583" y="217803"/>
                </a:lnTo>
                <a:lnTo>
                  <a:pt x="979444" y="240553"/>
                </a:lnTo>
                <a:lnTo>
                  <a:pt x="993803" y="279641"/>
                </a:lnTo>
                <a:lnTo>
                  <a:pt x="1017750" y="309515"/>
                </a:lnTo>
                <a:lnTo>
                  <a:pt x="1050598" y="330002"/>
                </a:lnTo>
                <a:lnTo>
                  <a:pt x="1090213" y="340312"/>
                </a:lnTo>
                <a:lnTo>
                  <a:pt x="1112395" y="341601"/>
                </a:lnTo>
                <a:lnTo>
                  <a:pt x="1128814" y="340941"/>
                </a:lnTo>
                <a:lnTo>
                  <a:pt x="1173442" y="331047"/>
                </a:lnTo>
                <a:lnTo>
                  <a:pt x="1210855" y="311290"/>
                </a:lnTo>
                <a:lnTo>
                  <a:pt x="1240658" y="284410"/>
                </a:lnTo>
                <a:lnTo>
                  <a:pt x="1251047" y="271137"/>
                </a:lnTo>
                <a:lnTo>
                  <a:pt x="1116779" y="271137"/>
                </a:lnTo>
                <a:lnTo>
                  <a:pt x="1106144" y="270478"/>
                </a:lnTo>
                <a:lnTo>
                  <a:pt x="1067909" y="247230"/>
                </a:lnTo>
                <a:lnTo>
                  <a:pt x="1057640" y="204692"/>
                </a:lnTo>
                <a:lnTo>
                  <a:pt x="1058238" y="190760"/>
                </a:lnTo>
                <a:lnTo>
                  <a:pt x="1067706" y="144904"/>
                </a:lnTo>
                <a:lnTo>
                  <a:pt x="1086753" y="107927"/>
                </a:lnTo>
                <a:lnTo>
                  <a:pt x="1124217" y="77495"/>
                </a:lnTo>
                <a:lnTo>
                  <a:pt x="1159316" y="70463"/>
                </a:lnTo>
                <a:lnTo>
                  <a:pt x="1283868" y="70463"/>
                </a:lnTo>
                <a:lnTo>
                  <a:pt x="1279715" y="60772"/>
                </a:lnTo>
                <a:lnTo>
                  <a:pt x="1249516" y="25246"/>
                </a:lnTo>
                <a:lnTo>
                  <a:pt x="1203488" y="4748"/>
                </a:lnTo>
                <a:lnTo>
                  <a:pt x="1175481" y="527"/>
                </a:lnTo>
                <a:lnTo>
                  <a:pt x="1160291" y="0"/>
                </a:lnTo>
                <a:close/>
              </a:path>
              <a:path w="4102100" h="341629">
                <a:moveTo>
                  <a:pt x="1553846" y="4546"/>
                </a:moveTo>
                <a:lnTo>
                  <a:pt x="1446852" y="4546"/>
                </a:lnTo>
                <a:lnTo>
                  <a:pt x="1279461" y="337055"/>
                </a:lnTo>
                <a:lnTo>
                  <a:pt x="1365836" y="337055"/>
                </a:lnTo>
                <a:lnTo>
                  <a:pt x="1399376" y="267241"/>
                </a:lnTo>
                <a:lnTo>
                  <a:pt x="1365836" y="267241"/>
                </a:lnTo>
                <a:lnTo>
                  <a:pt x="1376227" y="206194"/>
                </a:lnTo>
                <a:lnTo>
                  <a:pt x="1428704" y="206194"/>
                </a:lnTo>
                <a:lnTo>
                  <a:pt x="1485331" y="88322"/>
                </a:lnTo>
                <a:lnTo>
                  <a:pt x="1568205" y="88322"/>
                </a:lnTo>
                <a:lnTo>
                  <a:pt x="1553846" y="4546"/>
                </a:lnTo>
                <a:close/>
              </a:path>
              <a:path w="4102100" h="341629">
                <a:moveTo>
                  <a:pt x="1568205" y="88322"/>
                </a:moveTo>
                <a:lnTo>
                  <a:pt x="1487929" y="88322"/>
                </a:lnTo>
                <a:lnTo>
                  <a:pt x="1524460" y="337055"/>
                </a:lnTo>
                <a:lnTo>
                  <a:pt x="1610834" y="337055"/>
                </a:lnTo>
                <a:lnTo>
                  <a:pt x="1598869" y="267241"/>
                </a:lnTo>
                <a:lnTo>
                  <a:pt x="1546378" y="267241"/>
                </a:lnTo>
                <a:lnTo>
                  <a:pt x="1556769" y="206194"/>
                </a:lnTo>
                <a:lnTo>
                  <a:pt x="1588406" y="206194"/>
                </a:lnTo>
                <a:lnTo>
                  <a:pt x="1568205" y="88322"/>
                </a:lnTo>
                <a:close/>
              </a:path>
              <a:path w="4102100" h="341629">
                <a:moveTo>
                  <a:pt x="1275890" y="220157"/>
                </a:moveTo>
                <a:lnTo>
                  <a:pt x="1195035" y="220157"/>
                </a:lnTo>
                <a:lnTo>
                  <a:pt x="1192329" y="227950"/>
                </a:lnTo>
                <a:lnTo>
                  <a:pt x="1188487" y="235040"/>
                </a:lnTo>
                <a:lnTo>
                  <a:pt x="1159425" y="261937"/>
                </a:lnTo>
                <a:lnTo>
                  <a:pt x="1116779" y="271137"/>
                </a:lnTo>
                <a:lnTo>
                  <a:pt x="1251047" y="271137"/>
                </a:lnTo>
                <a:lnTo>
                  <a:pt x="1256082" y="263831"/>
                </a:lnTo>
                <a:lnTo>
                  <a:pt x="1262495" y="252943"/>
                </a:lnTo>
                <a:lnTo>
                  <a:pt x="1267934" y="242035"/>
                </a:lnTo>
                <a:lnTo>
                  <a:pt x="1272399" y="231106"/>
                </a:lnTo>
                <a:lnTo>
                  <a:pt x="1275890" y="220157"/>
                </a:lnTo>
                <a:close/>
              </a:path>
              <a:path w="4102100" h="341629">
                <a:moveTo>
                  <a:pt x="1428704" y="206194"/>
                </a:moveTo>
                <a:lnTo>
                  <a:pt x="1376227" y="206194"/>
                </a:lnTo>
                <a:lnTo>
                  <a:pt x="1365836" y="267241"/>
                </a:lnTo>
                <a:lnTo>
                  <a:pt x="1399376" y="267241"/>
                </a:lnTo>
                <a:lnTo>
                  <a:pt x="1428704" y="206194"/>
                </a:lnTo>
                <a:close/>
              </a:path>
              <a:path w="4102100" h="341629">
                <a:moveTo>
                  <a:pt x="1505240" y="206194"/>
                </a:moveTo>
                <a:lnTo>
                  <a:pt x="1428704" y="206194"/>
                </a:lnTo>
                <a:lnTo>
                  <a:pt x="1399376" y="267241"/>
                </a:lnTo>
                <a:lnTo>
                  <a:pt x="1514206" y="267241"/>
                </a:lnTo>
                <a:lnTo>
                  <a:pt x="1505240" y="206194"/>
                </a:lnTo>
                <a:close/>
              </a:path>
              <a:path w="4102100" h="341629">
                <a:moveTo>
                  <a:pt x="1588406" y="206194"/>
                </a:moveTo>
                <a:lnTo>
                  <a:pt x="1556769" y="206194"/>
                </a:lnTo>
                <a:lnTo>
                  <a:pt x="1546378" y="267241"/>
                </a:lnTo>
                <a:lnTo>
                  <a:pt x="1598869" y="267241"/>
                </a:lnTo>
                <a:lnTo>
                  <a:pt x="1588406" y="206194"/>
                </a:lnTo>
                <a:close/>
              </a:path>
              <a:path w="4102100" h="341629">
                <a:moveTo>
                  <a:pt x="1283868" y="70463"/>
                </a:moveTo>
                <a:lnTo>
                  <a:pt x="1168084" y="70463"/>
                </a:lnTo>
                <a:lnTo>
                  <a:pt x="1175769" y="71708"/>
                </a:lnTo>
                <a:lnTo>
                  <a:pt x="1188974" y="76687"/>
                </a:lnTo>
                <a:lnTo>
                  <a:pt x="1194494" y="80367"/>
                </a:lnTo>
                <a:lnTo>
                  <a:pt x="1198932" y="85237"/>
                </a:lnTo>
                <a:lnTo>
                  <a:pt x="1203370" y="90000"/>
                </a:lnTo>
                <a:lnTo>
                  <a:pt x="1206617" y="95737"/>
                </a:lnTo>
                <a:lnTo>
                  <a:pt x="1208673" y="102447"/>
                </a:lnTo>
                <a:lnTo>
                  <a:pt x="1210730" y="109050"/>
                </a:lnTo>
                <a:lnTo>
                  <a:pt x="1211511" y="116288"/>
                </a:lnTo>
                <a:lnTo>
                  <a:pt x="1211417" y="119008"/>
                </a:lnTo>
                <a:lnTo>
                  <a:pt x="1211109" y="125015"/>
                </a:lnTo>
                <a:lnTo>
                  <a:pt x="1291313" y="125015"/>
                </a:lnTo>
                <a:lnTo>
                  <a:pt x="1291460" y="116288"/>
                </a:lnTo>
                <a:lnTo>
                  <a:pt x="1291359" y="107927"/>
                </a:lnTo>
                <a:lnTo>
                  <a:pt x="1290502" y="96805"/>
                </a:lnTo>
                <a:lnTo>
                  <a:pt x="1288147" y="83949"/>
                </a:lnTo>
                <a:lnTo>
                  <a:pt x="1284494" y="71924"/>
                </a:lnTo>
                <a:lnTo>
                  <a:pt x="1283868" y="70463"/>
                </a:lnTo>
                <a:close/>
              </a:path>
              <a:path w="4102100" h="341629">
                <a:moveTo>
                  <a:pt x="1782203" y="4546"/>
                </a:moveTo>
                <a:lnTo>
                  <a:pt x="1701836" y="4546"/>
                </a:lnTo>
                <a:lnTo>
                  <a:pt x="1646634" y="337055"/>
                </a:lnTo>
                <a:lnTo>
                  <a:pt x="1865330" y="337055"/>
                </a:lnTo>
                <a:lnTo>
                  <a:pt x="1876370" y="271787"/>
                </a:lnTo>
                <a:lnTo>
                  <a:pt x="1738041" y="271787"/>
                </a:lnTo>
                <a:lnTo>
                  <a:pt x="1782203" y="4546"/>
                </a:lnTo>
                <a:close/>
              </a:path>
              <a:path w="4102100" h="341629">
                <a:moveTo>
                  <a:pt x="2099694" y="0"/>
                </a:moveTo>
                <a:lnTo>
                  <a:pt x="2057927" y="4748"/>
                </a:lnTo>
                <a:lnTo>
                  <a:pt x="2018677" y="18995"/>
                </a:lnTo>
                <a:lnTo>
                  <a:pt x="1983689" y="42497"/>
                </a:lnTo>
                <a:lnTo>
                  <a:pt x="1954383" y="75009"/>
                </a:lnTo>
                <a:lnTo>
                  <a:pt x="1932424" y="116288"/>
                </a:lnTo>
                <a:lnTo>
                  <a:pt x="1919152" y="166092"/>
                </a:lnTo>
                <a:lnTo>
                  <a:pt x="1915986" y="217803"/>
                </a:lnTo>
                <a:lnTo>
                  <a:pt x="1918847" y="240553"/>
                </a:lnTo>
                <a:lnTo>
                  <a:pt x="1933206" y="279641"/>
                </a:lnTo>
                <a:lnTo>
                  <a:pt x="1957154" y="309515"/>
                </a:lnTo>
                <a:lnTo>
                  <a:pt x="1990001" y="330002"/>
                </a:lnTo>
                <a:lnTo>
                  <a:pt x="2029616" y="340312"/>
                </a:lnTo>
                <a:lnTo>
                  <a:pt x="2051798" y="341601"/>
                </a:lnTo>
                <a:lnTo>
                  <a:pt x="2068217" y="340941"/>
                </a:lnTo>
                <a:lnTo>
                  <a:pt x="2112845" y="331047"/>
                </a:lnTo>
                <a:lnTo>
                  <a:pt x="2150258" y="311290"/>
                </a:lnTo>
                <a:lnTo>
                  <a:pt x="2180061" y="284410"/>
                </a:lnTo>
                <a:lnTo>
                  <a:pt x="2190450" y="271137"/>
                </a:lnTo>
                <a:lnTo>
                  <a:pt x="2056182" y="271137"/>
                </a:lnTo>
                <a:lnTo>
                  <a:pt x="2045547" y="270478"/>
                </a:lnTo>
                <a:lnTo>
                  <a:pt x="2007312" y="247230"/>
                </a:lnTo>
                <a:lnTo>
                  <a:pt x="1997043" y="204692"/>
                </a:lnTo>
                <a:lnTo>
                  <a:pt x="1997642" y="190760"/>
                </a:lnTo>
                <a:lnTo>
                  <a:pt x="2007109" y="144904"/>
                </a:lnTo>
                <a:lnTo>
                  <a:pt x="2026156" y="107927"/>
                </a:lnTo>
                <a:lnTo>
                  <a:pt x="2063620" y="77495"/>
                </a:lnTo>
                <a:lnTo>
                  <a:pt x="2098720" y="70463"/>
                </a:lnTo>
                <a:lnTo>
                  <a:pt x="2223271" y="70463"/>
                </a:lnTo>
                <a:lnTo>
                  <a:pt x="2219118" y="60772"/>
                </a:lnTo>
                <a:lnTo>
                  <a:pt x="2188920" y="25246"/>
                </a:lnTo>
                <a:lnTo>
                  <a:pt x="2142891" y="4748"/>
                </a:lnTo>
                <a:lnTo>
                  <a:pt x="2114884" y="527"/>
                </a:lnTo>
                <a:lnTo>
                  <a:pt x="2099694" y="0"/>
                </a:lnTo>
                <a:close/>
              </a:path>
              <a:path w="4102100" h="341629">
                <a:moveTo>
                  <a:pt x="2215293" y="220157"/>
                </a:moveTo>
                <a:lnTo>
                  <a:pt x="2134438" y="220157"/>
                </a:lnTo>
                <a:lnTo>
                  <a:pt x="2131732" y="227950"/>
                </a:lnTo>
                <a:lnTo>
                  <a:pt x="2127890" y="235040"/>
                </a:lnTo>
                <a:lnTo>
                  <a:pt x="2098828" y="261937"/>
                </a:lnTo>
                <a:lnTo>
                  <a:pt x="2056182" y="271137"/>
                </a:lnTo>
                <a:lnTo>
                  <a:pt x="2190450" y="271137"/>
                </a:lnTo>
                <a:lnTo>
                  <a:pt x="2195485" y="263831"/>
                </a:lnTo>
                <a:lnTo>
                  <a:pt x="2201898" y="252943"/>
                </a:lnTo>
                <a:lnTo>
                  <a:pt x="2207337" y="242035"/>
                </a:lnTo>
                <a:lnTo>
                  <a:pt x="2211802" y="231106"/>
                </a:lnTo>
                <a:lnTo>
                  <a:pt x="2215293" y="220157"/>
                </a:lnTo>
                <a:close/>
              </a:path>
              <a:path w="4102100" h="341629">
                <a:moveTo>
                  <a:pt x="2223271" y="70463"/>
                </a:moveTo>
                <a:lnTo>
                  <a:pt x="2107487" y="70463"/>
                </a:lnTo>
                <a:lnTo>
                  <a:pt x="2115172" y="71708"/>
                </a:lnTo>
                <a:lnTo>
                  <a:pt x="2128377" y="76687"/>
                </a:lnTo>
                <a:lnTo>
                  <a:pt x="2133897" y="80367"/>
                </a:lnTo>
                <a:lnTo>
                  <a:pt x="2138335" y="85237"/>
                </a:lnTo>
                <a:lnTo>
                  <a:pt x="2142773" y="90000"/>
                </a:lnTo>
                <a:lnTo>
                  <a:pt x="2146020" y="95737"/>
                </a:lnTo>
                <a:lnTo>
                  <a:pt x="2148076" y="102447"/>
                </a:lnTo>
                <a:lnTo>
                  <a:pt x="2150133" y="109050"/>
                </a:lnTo>
                <a:lnTo>
                  <a:pt x="2150914" y="116288"/>
                </a:lnTo>
                <a:lnTo>
                  <a:pt x="2150820" y="119008"/>
                </a:lnTo>
                <a:lnTo>
                  <a:pt x="2150512" y="125015"/>
                </a:lnTo>
                <a:lnTo>
                  <a:pt x="2230717" y="125015"/>
                </a:lnTo>
                <a:lnTo>
                  <a:pt x="2230863" y="116288"/>
                </a:lnTo>
                <a:lnTo>
                  <a:pt x="2230762" y="107927"/>
                </a:lnTo>
                <a:lnTo>
                  <a:pt x="2229905" y="96805"/>
                </a:lnTo>
                <a:lnTo>
                  <a:pt x="2227551" y="83949"/>
                </a:lnTo>
                <a:lnTo>
                  <a:pt x="2223898" y="71924"/>
                </a:lnTo>
                <a:lnTo>
                  <a:pt x="2223271" y="70463"/>
                </a:lnTo>
                <a:close/>
              </a:path>
              <a:path w="4102100" h="341629">
                <a:moveTo>
                  <a:pt x="2377366" y="4546"/>
                </a:moveTo>
                <a:lnTo>
                  <a:pt x="2296999" y="4546"/>
                </a:lnTo>
                <a:lnTo>
                  <a:pt x="2261443" y="219020"/>
                </a:lnTo>
                <a:lnTo>
                  <a:pt x="2259626" y="237012"/>
                </a:lnTo>
                <a:lnTo>
                  <a:pt x="2260185" y="253806"/>
                </a:lnTo>
                <a:lnTo>
                  <a:pt x="2275923" y="296749"/>
                </a:lnTo>
                <a:lnTo>
                  <a:pt x="2310475" y="326339"/>
                </a:lnTo>
                <a:lnTo>
                  <a:pt x="2361466" y="340342"/>
                </a:lnTo>
                <a:lnTo>
                  <a:pt x="2381750" y="341276"/>
                </a:lnTo>
                <a:lnTo>
                  <a:pt x="2402288" y="340342"/>
                </a:lnTo>
                <a:lnTo>
                  <a:pt x="2440443" y="332874"/>
                </a:lnTo>
                <a:lnTo>
                  <a:pt x="2489272" y="308155"/>
                </a:lnTo>
                <a:lnTo>
                  <a:pt x="2523066" y="271462"/>
                </a:lnTo>
                <a:lnTo>
                  <a:pt x="2393440" y="271462"/>
                </a:lnTo>
                <a:lnTo>
                  <a:pt x="2384855" y="270985"/>
                </a:lnTo>
                <a:lnTo>
                  <a:pt x="2348568" y="249036"/>
                </a:lnTo>
                <a:lnTo>
                  <a:pt x="2341912" y="220411"/>
                </a:lnTo>
                <a:lnTo>
                  <a:pt x="2342784" y="212039"/>
                </a:lnTo>
                <a:lnTo>
                  <a:pt x="2377366" y="4546"/>
                </a:lnTo>
                <a:close/>
              </a:path>
              <a:path w="4102100" h="341629">
                <a:moveTo>
                  <a:pt x="2709104" y="4546"/>
                </a:moveTo>
                <a:lnTo>
                  <a:pt x="2628737" y="4546"/>
                </a:lnTo>
                <a:lnTo>
                  <a:pt x="2573535" y="337055"/>
                </a:lnTo>
                <a:lnTo>
                  <a:pt x="2792232" y="337055"/>
                </a:lnTo>
                <a:lnTo>
                  <a:pt x="2803272" y="271787"/>
                </a:lnTo>
                <a:lnTo>
                  <a:pt x="2664943" y="271787"/>
                </a:lnTo>
                <a:lnTo>
                  <a:pt x="2709104" y="4546"/>
                </a:lnTo>
                <a:close/>
              </a:path>
              <a:path w="4102100" h="341629">
                <a:moveTo>
                  <a:pt x="2578366" y="4546"/>
                </a:moveTo>
                <a:lnTo>
                  <a:pt x="2498161" y="4546"/>
                </a:lnTo>
                <a:lnTo>
                  <a:pt x="2463579" y="212039"/>
                </a:lnTo>
                <a:lnTo>
                  <a:pt x="2461762" y="220411"/>
                </a:lnTo>
                <a:lnTo>
                  <a:pt x="2440037" y="254658"/>
                </a:lnTo>
                <a:lnTo>
                  <a:pt x="2402258" y="270985"/>
                </a:lnTo>
                <a:lnTo>
                  <a:pt x="2393440" y="271462"/>
                </a:lnTo>
                <a:lnTo>
                  <a:pt x="2523066" y="271462"/>
                </a:lnTo>
                <a:lnTo>
                  <a:pt x="2524514" y="269402"/>
                </a:lnTo>
                <a:lnTo>
                  <a:pt x="2532621" y="253806"/>
                </a:lnTo>
                <a:lnTo>
                  <a:pt x="2538720" y="237012"/>
                </a:lnTo>
                <a:lnTo>
                  <a:pt x="2542809" y="219020"/>
                </a:lnTo>
                <a:lnTo>
                  <a:pt x="2578366" y="4546"/>
                </a:lnTo>
                <a:close/>
              </a:path>
              <a:path w="4102100" h="341629">
                <a:moveTo>
                  <a:pt x="3098236" y="4546"/>
                </a:moveTo>
                <a:lnTo>
                  <a:pt x="2991242" y="4546"/>
                </a:lnTo>
                <a:lnTo>
                  <a:pt x="2823851" y="337055"/>
                </a:lnTo>
                <a:lnTo>
                  <a:pt x="2910225" y="337055"/>
                </a:lnTo>
                <a:lnTo>
                  <a:pt x="2943765" y="267241"/>
                </a:lnTo>
                <a:lnTo>
                  <a:pt x="2910225" y="267241"/>
                </a:lnTo>
                <a:lnTo>
                  <a:pt x="2920616" y="206194"/>
                </a:lnTo>
                <a:lnTo>
                  <a:pt x="2973093" y="206194"/>
                </a:lnTo>
                <a:lnTo>
                  <a:pt x="3029721" y="88322"/>
                </a:lnTo>
                <a:lnTo>
                  <a:pt x="3112594" y="88322"/>
                </a:lnTo>
                <a:lnTo>
                  <a:pt x="3098236" y="4546"/>
                </a:lnTo>
                <a:close/>
              </a:path>
              <a:path w="4102100" h="341629">
                <a:moveTo>
                  <a:pt x="3112594" y="88322"/>
                </a:moveTo>
                <a:lnTo>
                  <a:pt x="3032318" y="88322"/>
                </a:lnTo>
                <a:lnTo>
                  <a:pt x="3068849" y="337055"/>
                </a:lnTo>
                <a:lnTo>
                  <a:pt x="3155223" y="337055"/>
                </a:lnTo>
                <a:lnTo>
                  <a:pt x="3143258" y="267241"/>
                </a:lnTo>
                <a:lnTo>
                  <a:pt x="3090767" y="267241"/>
                </a:lnTo>
                <a:lnTo>
                  <a:pt x="3101158" y="206194"/>
                </a:lnTo>
                <a:lnTo>
                  <a:pt x="3132796" y="206194"/>
                </a:lnTo>
                <a:lnTo>
                  <a:pt x="3112594" y="88322"/>
                </a:lnTo>
                <a:close/>
              </a:path>
              <a:path w="4102100" h="341629">
                <a:moveTo>
                  <a:pt x="2973093" y="206194"/>
                </a:moveTo>
                <a:lnTo>
                  <a:pt x="2920616" y="206194"/>
                </a:lnTo>
                <a:lnTo>
                  <a:pt x="2910225" y="267241"/>
                </a:lnTo>
                <a:lnTo>
                  <a:pt x="2943765" y="267241"/>
                </a:lnTo>
                <a:lnTo>
                  <a:pt x="2973093" y="206194"/>
                </a:lnTo>
                <a:close/>
              </a:path>
              <a:path w="4102100" h="341629">
                <a:moveTo>
                  <a:pt x="3049630" y="206194"/>
                </a:moveTo>
                <a:lnTo>
                  <a:pt x="2973093" y="206194"/>
                </a:lnTo>
                <a:lnTo>
                  <a:pt x="2943765" y="267241"/>
                </a:lnTo>
                <a:lnTo>
                  <a:pt x="3058596" y="267241"/>
                </a:lnTo>
                <a:lnTo>
                  <a:pt x="3049630" y="206194"/>
                </a:lnTo>
                <a:close/>
              </a:path>
              <a:path w="4102100" h="341629">
                <a:moveTo>
                  <a:pt x="3132796" y="206194"/>
                </a:moveTo>
                <a:lnTo>
                  <a:pt x="3101158" y="206194"/>
                </a:lnTo>
                <a:lnTo>
                  <a:pt x="3090767" y="267241"/>
                </a:lnTo>
                <a:lnTo>
                  <a:pt x="3143258" y="267241"/>
                </a:lnTo>
                <a:lnTo>
                  <a:pt x="3132796" y="206194"/>
                </a:lnTo>
                <a:close/>
              </a:path>
              <a:path w="4102100" h="341629">
                <a:moveTo>
                  <a:pt x="3650740" y="0"/>
                </a:moveTo>
                <a:lnTo>
                  <a:pt x="3608283" y="4830"/>
                </a:lnTo>
                <a:lnTo>
                  <a:pt x="3568587" y="19320"/>
                </a:lnTo>
                <a:lnTo>
                  <a:pt x="3533315" y="42984"/>
                </a:lnTo>
                <a:lnTo>
                  <a:pt x="3503806" y="75658"/>
                </a:lnTo>
                <a:lnTo>
                  <a:pt x="3481766" y="116978"/>
                </a:lnTo>
                <a:lnTo>
                  <a:pt x="3468574" y="166579"/>
                </a:lnTo>
                <a:lnTo>
                  <a:pt x="3465408" y="218249"/>
                </a:lnTo>
                <a:lnTo>
                  <a:pt x="3468392" y="240949"/>
                </a:lnTo>
                <a:lnTo>
                  <a:pt x="3483197" y="279955"/>
                </a:lnTo>
                <a:lnTo>
                  <a:pt x="3507632" y="309748"/>
                </a:lnTo>
                <a:lnTo>
                  <a:pt x="3540864" y="330094"/>
                </a:lnTo>
                <a:lnTo>
                  <a:pt x="3580642" y="340322"/>
                </a:lnTo>
                <a:lnTo>
                  <a:pt x="3602844" y="341601"/>
                </a:lnTo>
                <a:lnTo>
                  <a:pt x="3624245" y="340413"/>
                </a:lnTo>
                <a:lnTo>
                  <a:pt x="3664916" y="330915"/>
                </a:lnTo>
                <a:lnTo>
                  <a:pt x="3702461" y="311991"/>
                </a:lnTo>
                <a:lnTo>
                  <a:pt x="3734689" y="284065"/>
                </a:lnTo>
                <a:lnTo>
                  <a:pt x="3745109" y="271137"/>
                </a:lnTo>
                <a:lnTo>
                  <a:pt x="3605767" y="271137"/>
                </a:lnTo>
                <a:lnTo>
                  <a:pt x="3594980" y="270478"/>
                </a:lnTo>
                <a:lnTo>
                  <a:pt x="3556288" y="247271"/>
                </a:lnTo>
                <a:lnTo>
                  <a:pt x="3546100" y="205017"/>
                </a:lnTo>
                <a:lnTo>
                  <a:pt x="3546851" y="191166"/>
                </a:lnTo>
                <a:lnTo>
                  <a:pt x="3556369" y="145026"/>
                </a:lnTo>
                <a:lnTo>
                  <a:pt x="3575172" y="107866"/>
                </a:lnTo>
                <a:lnTo>
                  <a:pt x="3612403" y="77495"/>
                </a:lnTo>
                <a:lnTo>
                  <a:pt x="3647655" y="70463"/>
                </a:lnTo>
                <a:lnTo>
                  <a:pt x="3773773" y="70463"/>
                </a:lnTo>
                <a:lnTo>
                  <a:pt x="3769809" y="62051"/>
                </a:lnTo>
                <a:lnTo>
                  <a:pt x="3745455" y="32096"/>
                </a:lnTo>
                <a:lnTo>
                  <a:pt x="3712324" y="11598"/>
                </a:lnTo>
                <a:lnTo>
                  <a:pt x="3672790" y="1288"/>
                </a:lnTo>
                <a:lnTo>
                  <a:pt x="3650740" y="0"/>
                </a:lnTo>
                <a:close/>
              </a:path>
              <a:path w="4102100" h="341629">
                <a:moveTo>
                  <a:pt x="3363001" y="69813"/>
                </a:moveTo>
                <a:lnTo>
                  <a:pt x="3283770" y="69813"/>
                </a:lnTo>
                <a:lnTo>
                  <a:pt x="3239609" y="337055"/>
                </a:lnTo>
                <a:lnTo>
                  <a:pt x="3318840" y="337055"/>
                </a:lnTo>
                <a:lnTo>
                  <a:pt x="3363001" y="69813"/>
                </a:lnTo>
                <a:close/>
              </a:path>
              <a:path w="4102100" h="341629">
                <a:moveTo>
                  <a:pt x="3773773" y="70463"/>
                </a:moveTo>
                <a:lnTo>
                  <a:pt x="3647655" y="70463"/>
                </a:lnTo>
                <a:lnTo>
                  <a:pt x="3658563" y="71153"/>
                </a:lnTo>
                <a:lnTo>
                  <a:pt x="3668396" y="73223"/>
                </a:lnTo>
                <a:lnTo>
                  <a:pt x="3700969" y="103756"/>
                </a:lnTo>
                <a:lnTo>
                  <a:pt x="3706510" y="137720"/>
                </a:lnTo>
                <a:lnTo>
                  <a:pt x="3705881" y="151530"/>
                </a:lnTo>
                <a:lnTo>
                  <a:pt x="3696322" y="197508"/>
                </a:lnTo>
                <a:lnTo>
                  <a:pt x="3677519" y="234394"/>
                </a:lnTo>
                <a:lnTo>
                  <a:pt x="3640684" y="264288"/>
                </a:lnTo>
                <a:lnTo>
                  <a:pt x="3605767" y="271137"/>
                </a:lnTo>
                <a:lnTo>
                  <a:pt x="3745109" y="271137"/>
                </a:lnTo>
                <a:lnTo>
                  <a:pt x="3770885" y="225555"/>
                </a:lnTo>
                <a:lnTo>
                  <a:pt x="3784361" y="175996"/>
                </a:lnTo>
                <a:lnTo>
                  <a:pt x="3787527" y="124041"/>
                </a:lnTo>
                <a:lnTo>
                  <a:pt x="3784543" y="101230"/>
                </a:lnTo>
                <a:lnTo>
                  <a:pt x="3778516" y="80529"/>
                </a:lnTo>
                <a:lnTo>
                  <a:pt x="3773773" y="70463"/>
                </a:lnTo>
                <a:close/>
              </a:path>
              <a:path w="4102100" h="341629">
                <a:moveTo>
                  <a:pt x="3474865" y="4546"/>
                </a:moveTo>
                <a:lnTo>
                  <a:pt x="3193824" y="4546"/>
                </a:lnTo>
                <a:lnTo>
                  <a:pt x="3182784" y="69813"/>
                </a:lnTo>
                <a:lnTo>
                  <a:pt x="3463825" y="69813"/>
                </a:lnTo>
                <a:lnTo>
                  <a:pt x="3474865" y="4546"/>
                </a:lnTo>
                <a:close/>
              </a:path>
              <a:path w="4102100" h="341629">
                <a:moveTo>
                  <a:pt x="3997049" y="4546"/>
                </a:moveTo>
                <a:lnTo>
                  <a:pt x="3859695" y="4546"/>
                </a:lnTo>
                <a:lnTo>
                  <a:pt x="3804493" y="337055"/>
                </a:lnTo>
                <a:lnTo>
                  <a:pt x="3884860" y="337055"/>
                </a:lnTo>
                <a:lnTo>
                  <a:pt x="3903841" y="223242"/>
                </a:lnTo>
                <a:lnTo>
                  <a:pt x="3871384" y="223242"/>
                </a:lnTo>
                <a:lnTo>
                  <a:pt x="3882100" y="159922"/>
                </a:lnTo>
                <a:lnTo>
                  <a:pt x="3914400" y="159922"/>
                </a:lnTo>
                <a:lnTo>
                  <a:pt x="3929509" y="69326"/>
                </a:lnTo>
                <a:lnTo>
                  <a:pt x="4099210" y="69326"/>
                </a:lnTo>
                <a:lnTo>
                  <a:pt x="4080786" y="34257"/>
                </a:lnTo>
                <a:lnTo>
                  <a:pt x="4046122" y="12126"/>
                </a:lnTo>
                <a:lnTo>
                  <a:pt x="4014949" y="5388"/>
                </a:lnTo>
                <a:lnTo>
                  <a:pt x="3997049" y="4546"/>
                </a:lnTo>
                <a:close/>
              </a:path>
              <a:path w="4102100" h="341629">
                <a:moveTo>
                  <a:pt x="4016857" y="185088"/>
                </a:moveTo>
                <a:lnTo>
                  <a:pt x="3930970" y="185088"/>
                </a:lnTo>
                <a:lnTo>
                  <a:pt x="3986821" y="337055"/>
                </a:lnTo>
                <a:lnTo>
                  <a:pt x="4074494" y="337055"/>
                </a:lnTo>
                <a:lnTo>
                  <a:pt x="4031328" y="223242"/>
                </a:lnTo>
                <a:lnTo>
                  <a:pt x="3958246" y="223242"/>
                </a:lnTo>
                <a:lnTo>
                  <a:pt x="3976734" y="222450"/>
                </a:lnTo>
                <a:lnTo>
                  <a:pt x="3994208" y="220076"/>
                </a:lnTo>
                <a:lnTo>
                  <a:pt x="4010667" y="216118"/>
                </a:lnTo>
                <a:lnTo>
                  <a:pt x="4026111" y="210578"/>
                </a:lnTo>
                <a:lnTo>
                  <a:pt x="4026460" y="210406"/>
                </a:lnTo>
                <a:lnTo>
                  <a:pt x="4016857" y="185088"/>
                </a:lnTo>
                <a:close/>
              </a:path>
              <a:path w="4102100" h="341629">
                <a:moveTo>
                  <a:pt x="3914400" y="159922"/>
                </a:moveTo>
                <a:lnTo>
                  <a:pt x="3882100" y="159922"/>
                </a:lnTo>
                <a:lnTo>
                  <a:pt x="3871384" y="223242"/>
                </a:lnTo>
                <a:lnTo>
                  <a:pt x="3903841" y="223242"/>
                </a:lnTo>
                <a:lnTo>
                  <a:pt x="3914400" y="159922"/>
                </a:lnTo>
                <a:close/>
              </a:path>
              <a:path w="4102100" h="341629">
                <a:moveTo>
                  <a:pt x="4099210" y="69326"/>
                </a:moveTo>
                <a:lnTo>
                  <a:pt x="3969124" y="69326"/>
                </a:lnTo>
                <a:lnTo>
                  <a:pt x="3977647" y="69651"/>
                </a:lnTo>
                <a:lnTo>
                  <a:pt x="3985360" y="70625"/>
                </a:lnTo>
                <a:lnTo>
                  <a:pt x="4016329" y="95151"/>
                </a:lnTo>
                <a:lnTo>
                  <a:pt x="4017466" y="107896"/>
                </a:lnTo>
                <a:lnTo>
                  <a:pt x="4016695" y="115274"/>
                </a:lnTo>
                <a:lnTo>
                  <a:pt x="3997009" y="149125"/>
                </a:lnTo>
                <a:lnTo>
                  <a:pt x="3954025" y="159922"/>
                </a:lnTo>
                <a:lnTo>
                  <a:pt x="3914400" y="159922"/>
                </a:lnTo>
                <a:lnTo>
                  <a:pt x="3903841" y="223242"/>
                </a:lnTo>
                <a:lnTo>
                  <a:pt x="3944992" y="223242"/>
                </a:lnTo>
                <a:lnTo>
                  <a:pt x="3930970" y="185088"/>
                </a:lnTo>
                <a:lnTo>
                  <a:pt x="4065047" y="185088"/>
                </a:lnTo>
                <a:lnTo>
                  <a:pt x="4090892" y="147136"/>
                </a:lnTo>
                <a:lnTo>
                  <a:pt x="4101649" y="98804"/>
                </a:lnTo>
                <a:lnTo>
                  <a:pt x="4101446" y="83492"/>
                </a:lnTo>
                <a:lnTo>
                  <a:pt x="4099210" y="69326"/>
                </a:lnTo>
                <a:close/>
              </a:path>
              <a:path w="4102100" h="341629">
                <a:moveTo>
                  <a:pt x="4026460" y="210406"/>
                </a:moveTo>
                <a:lnTo>
                  <a:pt x="3976734" y="222450"/>
                </a:lnTo>
                <a:lnTo>
                  <a:pt x="3958246" y="223242"/>
                </a:lnTo>
                <a:lnTo>
                  <a:pt x="4031328" y="223242"/>
                </a:lnTo>
                <a:lnTo>
                  <a:pt x="4026460" y="210406"/>
                </a:lnTo>
                <a:close/>
              </a:path>
              <a:path w="4102100" h="341629">
                <a:moveTo>
                  <a:pt x="4065047" y="185088"/>
                </a:moveTo>
                <a:lnTo>
                  <a:pt x="4016857" y="185088"/>
                </a:lnTo>
                <a:lnTo>
                  <a:pt x="4026460" y="210406"/>
                </a:lnTo>
                <a:lnTo>
                  <a:pt x="4040439" y="203535"/>
                </a:lnTo>
                <a:lnTo>
                  <a:pt x="4053388" y="195073"/>
                </a:lnTo>
                <a:lnTo>
                  <a:pt x="4064956" y="185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29" y="386844"/>
            <a:ext cx="1351580" cy="36700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7000" y="7810500"/>
            <a:ext cx="4737100" cy="41021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66700" y="8826500"/>
            <a:ext cx="3009900" cy="18923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76300" y="5791200"/>
            <a:ext cx="2578100" cy="23876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576300" y="2311400"/>
            <a:ext cx="1790700" cy="175260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727700" y="2743200"/>
            <a:ext cx="1600200" cy="1612900"/>
            <a:chOff x="5727700" y="2743200"/>
            <a:chExt cx="1600200" cy="161290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7700" y="2743200"/>
              <a:ext cx="1600200" cy="16129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8500" y="2743200"/>
              <a:ext cx="1498600" cy="1511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" y="12700"/>
            <a:ext cx="18288000" cy="13004800"/>
          </a:xfrm>
          <a:custGeom>
            <a:avLst/>
            <a:gdLst/>
            <a:ahLst/>
            <a:cxnLst/>
            <a:rect l="l" t="t" r="r" b="b"/>
            <a:pathLst>
              <a:path w="18288000" h="13004800">
                <a:moveTo>
                  <a:pt x="18288000" y="0"/>
                </a:moveTo>
                <a:lnTo>
                  <a:pt x="0" y="0"/>
                </a:lnTo>
                <a:lnTo>
                  <a:pt x="0" y="13004800"/>
                </a:lnTo>
                <a:lnTo>
                  <a:pt x="18288000" y="130048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95600" y="1168400"/>
            <a:ext cx="13385800" cy="11544300"/>
            <a:chOff x="2895600" y="1168400"/>
            <a:chExt cx="13385800" cy="11544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1700" y="1168400"/>
              <a:ext cx="11722100" cy="115443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95600" y="4127499"/>
              <a:ext cx="13385800" cy="5778500"/>
            </a:xfrm>
            <a:custGeom>
              <a:avLst/>
              <a:gdLst/>
              <a:ahLst/>
              <a:cxnLst/>
              <a:rect l="l" t="t" r="r" b="b"/>
              <a:pathLst>
                <a:path w="13385800" h="5778500">
                  <a:moveTo>
                    <a:pt x="4368800" y="4140200"/>
                  </a:moveTo>
                  <a:lnTo>
                    <a:pt x="4365828" y="4092410"/>
                  </a:lnTo>
                  <a:lnTo>
                    <a:pt x="4357154" y="4046397"/>
                  </a:lnTo>
                  <a:lnTo>
                    <a:pt x="4343146" y="4002506"/>
                  </a:lnTo>
                  <a:lnTo>
                    <a:pt x="4324159" y="3961092"/>
                  </a:lnTo>
                  <a:lnTo>
                    <a:pt x="4300537" y="3922534"/>
                  </a:lnTo>
                  <a:lnTo>
                    <a:pt x="4272635" y="3887165"/>
                  </a:lnTo>
                  <a:lnTo>
                    <a:pt x="4240835" y="3855364"/>
                  </a:lnTo>
                  <a:lnTo>
                    <a:pt x="4205465" y="3827462"/>
                  </a:lnTo>
                  <a:lnTo>
                    <a:pt x="4166908" y="3803840"/>
                  </a:lnTo>
                  <a:lnTo>
                    <a:pt x="4125493" y="3784854"/>
                  </a:lnTo>
                  <a:lnTo>
                    <a:pt x="4081602" y="3770846"/>
                  </a:lnTo>
                  <a:lnTo>
                    <a:pt x="4035590" y="3762171"/>
                  </a:lnTo>
                  <a:lnTo>
                    <a:pt x="3987800" y="3759200"/>
                  </a:lnTo>
                  <a:lnTo>
                    <a:pt x="380987" y="3759200"/>
                  </a:lnTo>
                  <a:lnTo>
                    <a:pt x="333197" y="3762171"/>
                  </a:lnTo>
                  <a:lnTo>
                    <a:pt x="287185" y="3770846"/>
                  </a:lnTo>
                  <a:lnTo>
                    <a:pt x="243293" y="3784854"/>
                  </a:lnTo>
                  <a:lnTo>
                    <a:pt x="201879" y="3803840"/>
                  </a:lnTo>
                  <a:lnTo>
                    <a:pt x="163322" y="3827462"/>
                  </a:lnTo>
                  <a:lnTo>
                    <a:pt x="127952" y="3855364"/>
                  </a:lnTo>
                  <a:lnTo>
                    <a:pt x="96151" y="3887165"/>
                  </a:lnTo>
                  <a:lnTo>
                    <a:pt x="68249" y="3922534"/>
                  </a:lnTo>
                  <a:lnTo>
                    <a:pt x="44627" y="3961092"/>
                  </a:lnTo>
                  <a:lnTo>
                    <a:pt x="25641" y="4002506"/>
                  </a:lnTo>
                  <a:lnTo>
                    <a:pt x="11633" y="4046397"/>
                  </a:lnTo>
                  <a:lnTo>
                    <a:pt x="2959" y="4092410"/>
                  </a:lnTo>
                  <a:lnTo>
                    <a:pt x="0" y="4140200"/>
                  </a:lnTo>
                  <a:lnTo>
                    <a:pt x="0" y="5397500"/>
                  </a:lnTo>
                  <a:lnTo>
                    <a:pt x="2959" y="5445303"/>
                  </a:lnTo>
                  <a:lnTo>
                    <a:pt x="11633" y="5491315"/>
                  </a:lnTo>
                  <a:lnTo>
                    <a:pt x="25641" y="5535206"/>
                  </a:lnTo>
                  <a:lnTo>
                    <a:pt x="44627" y="5576621"/>
                  </a:lnTo>
                  <a:lnTo>
                    <a:pt x="68249" y="5615178"/>
                  </a:lnTo>
                  <a:lnTo>
                    <a:pt x="96151" y="5650547"/>
                  </a:lnTo>
                  <a:lnTo>
                    <a:pt x="127952" y="5682348"/>
                  </a:lnTo>
                  <a:lnTo>
                    <a:pt x="163322" y="5710250"/>
                  </a:lnTo>
                  <a:lnTo>
                    <a:pt x="201879" y="5733872"/>
                  </a:lnTo>
                  <a:lnTo>
                    <a:pt x="243293" y="5752858"/>
                  </a:lnTo>
                  <a:lnTo>
                    <a:pt x="287185" y="5766867"/>
                  </a:lnTo>
                  <a:lnTo>
                    <a:pt x="333197" y="5775541"/>
                  </a:lnTo>
                  <a:lnTo>
                    <a:pt x="380987" y="5778500"/>
                  </a:lnTo>
                  <a:lnTo>
                    <a:pt x="3987800" y="5778500"/>
                  </a:lnTo>
                  <a:lnTo>
                    <a:pt x="4035590" y="5775541"/>
                  </a:lnTo>
                  <a:lnTo>
                    <a:pt x="4081602" y="5766867"/>
                  </a:lnTo>
                  <a:lnTo>
                    <a:pt x="4125493" y="5752858"/>
                  </a:lnTo>
                  <a:lnTo>
                    <a:pt x="4166908" y="5733872"/>
                  </a:lnTo>
                  <a:lnTo>
                    <a:pt x="4205465" y="5710250"/>
                  </a:lnTo>
                  <a:lnTo>
                    <a:pt x="4240835" y="5682348"/>
                  </a:lnTo>
                  <a:lnTo>
                    <a:pt x="4272635" y="5650547"/>
                  </a:lnTo>
                  <a:lnTo>
                    <a:pt x="4300537" y="5615178"/>
                  </a:lnTo>
                  <a:lnTo>
                    <a:pt x="4324159" y="5576621"/>
                  </a:lnTo>
                  <a:lnTo>
                    <a:pt x="4343146" y="5535206"/>
                  </a:lnTo>
                  <a:lnTo>
                    <a:pt x="4357154" y="5491315"/>
                  </a:lnTo>
                  <a:lnTo>
                    <a:pt x="4365828" y="5445303"/>
                  </a:lnTo>
                  <a:lnTo>
                    <a:pt x="4368800" y="5397500"/>
                  </a:lnTo>
                  <a:lnTo>
                    <a:pt x="4368800" y="4140200"/>
                  </a:lnTo>
                  <a:close/>
                </a:path>
                <a:path w="13385800" h="5778500">
                  <a:moveTo>
                    <a:pt x="4368800" y="381000"/>
                  </a:moveTo>
                  <a:lnTo>
                    <a:pt x="4365828" y="333209"/>
                  </a:lnTo>
                  <a:lnTo>
                    <a:pt x="4357154" y="287197"/>
                  </a:lnTo>
                  <a:lnTo>
                    <a:pt x="4343146" y="243306"/>
                  </a:lnTo>
                  <a:lnTo>
                    <a:pt x="4324159" y="201891"/>
                  </a:lnTo>
                  <a:lnTo>
                    <a:pt x="4300537" y="163334"/>
                  </a:lnTo>
                  <a:lnTo>
                    <a:pt x="4272635" y="127965"/>
                  </a:lnTo>
                  <a:lnTo>
                    <a:pt x="4240835" y="96164"/>
                  </a:lnTo>
                  <a:lnTo>
                    <a:pt x="4205465" y="68262"/>
                  </a:lnTo>
                  <a:lnTo>
                    <a:pt x="4166908" y="44640"/>
                  </a:lnTo>
                  <a:lnTo>
                    <a:pt x="4125493" y="25654"/>
                  </a:lnTo>
                  <a:lnTo>
                    <a:pt x="4081602" y="11645"/>
                  </a:lnTo>
                  <a:lnTo>
                    <a:pt x="4035590" y="2971"/>
                  </a:lnTo>
                  <a:lnTo>
                    <a:pt x="3987800" y="0"/>
                  </a:lnTo>
                  <a:lnTo>
                    <a:pt x="380987" y="0"/>
                  </a:lnTo>
                  <a:lnTo>
                    <a:pt x="333197" y="2971"/>
                  </a:lnTo>
                  <a:lnTo>
                    <a:pt x="287185" y="11645"/>
                  </a:lnTo>
                  <a:lnTo>
                    <a:pt x="243293" y="25654"/>
                  </a:lnTo>
                  <a:lnTo>
                    <a:pt x="201879" y="44640"/>
                  </a:lnTo>
                  <a:lnTo>
                    <a:pt x="163322" y="68262"/>
                  </a:lnTo>
                  <a:lnTo>
                    <a:pt x="127952" y="96164"/>
                  </a:lnTo>
                  <a:lnTo>
                    <a:pt x="96151" y="127965"/>
                  </a:lnTo>
                  <a:lnTo>
                    <a:pt x="68249" y="163334"/>
                  </a:lnTo>
                  <a:lnTo>
                    <a:pt x="44627" y="201891"/>
                  </a:lnTo>
                  <a:lnTo>
                    <a:pt x="25641" y="243306"/>
                  </a:lnTo>
                  <a:lnTo>
                    <a:pt x="11633" y="287197"/>
                  </a:lnTo>
                  <a:lnTo>
                    <a:pt x="2959" y="333209"/>
                  </a:lnTo>
                  <a:lnTo>
                    <a:pt x="0" y="381000"/>
                  </a:lnTo>
                  <a:lnTo>
                    <a:pt x="0" y="1638300"/>
                  </a:lnTo>
                  <a:lnTo>
                    <a:pt x="2959" y="1686102"/>
                  </a:lnTo>
                  <a:lnTo>
                    <a:pt x="11633" y="1732114"/>
                  </a:lnTo>
                  <a:lnTo>
                    <a:pt x="25641" y="1776006"/>
                  </a:lnTo>
                  <a:lnTo>
                    <a:pt x="44627" y="1817420"/>
                  </a:lnTo>
                  <a:lnTo>
                    <a:pt x="68249" y="1855978"/>
                  </a:lnTo>
                  <a:lnTo>
                    <a:pt x="96151" y="1891347"/>
                  </a:lnTo>
                  <a:lnTo>
                    <a:pt x="127952" y="1923148"/>
                  </a:lnTo>
                  <a:lnTo>
                    <a:pt x="163322" y="1951050"/>
                  </a:lnTo>
                  <a:lnTo>
                    <a:pt x="201879" y="1974672"/>
                  </a:lnTo>
                  <a:lnTo>
                    <a:pt x="243293" y="1993658"/>
                  </a:lnTo>
                  <a:lnTo>
                    <a:pt x="287185" y="2007666"/>
                  </a:lnTo>
                  <a:lnTo>
                    <a:pt x="333197" y="2016340"/>
                  </a:lnTo>
                  <a:lnTo>
                    <a:pt x="380987" y="2019300"/>
                  </a:lnTo>
                  <a:lnTo>
                    <a:pt x="3987800" y="2019300"/>
                  </a:lnTo>
                  <a:lnTo>
                    <a:pt x="4035590" y="2016340"/>
                  </a:lnTo>
                  <a:lnTo>
                    <a:pt x="4081602" y="2007666"/>
                  </a:lnTo>
                  <a:lnTo>
                    <a:pt x="4125493" y="1993658"/>
                  </a:lnTo>
                  <a:lnTo>
                    <a:pt x="4166908" y="1974672"/>
                  </a:lnTo>
                  <a:lnTo>
                    <a:pt x="4205465" y="1951050"/>
                  </a:lnTo>
                  <a:lnTo>
                    <a:pt x="4240835" y="1923148"/>
                  </a:lnTo>
                  <a:lnTo>
                    <a:pt x="4272635" y="1891347"/>
                  </a:lnTo>
                  <a:lnTo>
                    <a:pt x="4300537" y="1855978"/>
                  </a:lnTo>
                  <a:lnTo>
                    <a:pt x="4324159" y="1817420"/>
                  </a:lnTo>
                  <a:lnTo>
                    <a:pt x="4343146" y="1776006"/>
                  </a:lnTo>
                  <a:lnTo>
                    <a:pt x="4357154" y="1732114"/>
                  </a:lnTo>
                  <a:lnTo>
                    <a:pt x="4365828" y="1686102"/>
                  </a:lnTo>
                  <a:lnTo>
                    <a:pt x="4368800" y="1638300"/>
                  </a:lnTo>
                  <a:lnTo>
                    <a:pt x="4368800" y="381000"/>
                  </a:lnTo>
                  <a:close/>
                </a:path>
                <a:path w="13385800" h="5778500">
                  <a:moveTo>
                    <a:pt x="13385800" y="4038600"/>
                  </a:moveTo>
                  <a:lnTo>
                    <a:pt x="13382828" y="3990810"/>
                  </a:lnTo>
                  <a:lnTo>
                    <a:pt x="13374154" y="3944797"/>
                  </a:lnTo>
                  <a:lnTo>
                    <a:pt x="13360146" y="3900906"/>
                  </a:lnTo>
                  <a:lnTo>
                    <a:pt x="13341160" y="3859492"/>
                  </a:lnTo>
                  <a:lnTo>
                    <a:pt x="13317538" y="3820934"/>
                  </a:lnTo>
                  <a:lnTo>
                    <a:pt x="13289636" y="3785565"/>
                  </a:lnTo>
                  <a:lnTo>
                    <a:pt x="13257835" y="3753764"/>
                  </a:lnTo>
                  <a:lnTo>
                    <a:pt x="13222465" y="3725862"/>
                  </a:lnTo>
                  <a:lnTo>
                    <a:pt x="13183908" y="3702240"/>
                  </a:lnTo>
                  <a:lnTo>
                    <a:pt x="13142494" y="3683254"/>
                  </a:lnTo>
                  <a:lnTo>
                    <a:pt x="13098602" y="3669246"/>
                  </a:lnTo>
                  <a:lnTo>
                    <a:pt x="13052590" y="3660571"/>
                  </a:lnTo>
                  <a:lnTo>
                    <a:pt x="13004800" y="3657600"/>
                  </a:lnTo>
                  <a:lnTo>
                    <a:pt x="9397987" y="3657600"/>
                  </a:lnTo>
                  <a:lnTo>
                    <a:pt x="9350197" y="3660571"/>
                  </a:lnTo>
                  <a:lnTo>
                    <a:pt x="9304185" y="3669246"/>
                  </a:lnTo>
                  <a:lnTo>
                    <a:pt x="9260294" y="3683254"/>
                  </a:lnTo>
                  <a:lnTo>
                    <a:pt x="9218879" y="3702240"/>
                  </a:lnTo>
                  <a:lnTo>
                    <a:pt x="9180322" y="3725862"/>
                  </a:lnTo>
                  <a:lnTo>
                    <a:pt x="9144952" y="3753764"/>
                  </a:lnTo>
                  <a:lnTo>
                    <a:pt x="9113152" y="3785565"/>
                  </a:lnTo>
                  <a:lnTo>
                    <a:pt x="9085250" y="3820934"/>
                  </a:lnTo>
                  <a:lnTo>
                    <a:pt x="9061628" y="3859492"/>
                  </a:lnTo>
                  <a:lnTo>
                    <a:pt x="9042641" y="3900906"/>
                  </a:lnTo>
                  <a:lnTo>
                    <a:pt x="9028633" y="3944797"/>
                  </a:lnTo>
                  <a:lnTo>
                    <a:pt x="9019959" y="3990810"/>
                  </a:lnTo>
                  <a:lnTo>
                    <a:pt x="9017000" y="4038600"/>
                  </a:lnTo>
                  <a:lnTo>
                    <a:pt x="9017000" y="5295900"/>
                  </a:lnTo>
                  <a:lnTo>
                    <a:pt x="9019959" y="5343703"/>
                  </a:lnTo>
                  <a:lnTo>
                    <a:pt x="9028633" y="5389715"/>
                  </a:lnTo>
                  <a:lnTo>
                    <a:pt x="9042641" y="5433606"/>
                  </a:lnTo>
                  <a:lnTo>
                    <a:pt x="9061628" y="5475021"/>
                  </a:lnTo>
                  <a:lnTo>
                    <a:pt x="9085250" y="5513578"/>
                  </a:lnTo>
                  <a:lnTo>
                    <a:pt x="9113152" y="5548947"/>
                  </a:lnTo>
                  <a:lnTo>
                    <a:pt x="9144952" y="5580748"/>
                  </a:lnTo>
                  <a:lnTo>
                    <a:pt x="9180322" y="5608650"/>
                  </a:lnTo>
                  <a:lnTo>
                    <a:pt x="9218879" y="5632272"/>
                  </a:lnTo>
                  <a:lnTo>
                    <a:pt x="9260294" y="5651258"/>
                  </a:lnTo>
                  <a:lnTo>
                    <a:pt x="9304185" y="5665267"/>
                  </a:lnTo>
                  <a:lnTo>
                    <a:pt x="9350197" y="5673941"/>
                  </a:lnTo>
                  <a:lnTo>
                    <a:pt x="9397987" y="5676900"/>
                  </a:lnTo>
                  <a:lnTo>
                    <a:pt x="13004800" y="5676900"/>
                  </a:lnTo>
                  <a:lnTo>
                    <a:pt x="13052590" y="5673941"/>
                  </a:lnTo>
                  <a:lnTo>
                    <a:pt x="13098602" y="5665267"/>
                  </a:lnTo>
                  <a:lnTo>
                    <a:pt x="13142494" y="5651258"/>
                  </a:lnTo>
                  <a:lnTo>
                    <a:pt x="13183908" y="5632272"/>
                  </a:lnTo>
                  <a:lnTo>
                    <a:pt x="13222465" y="5608650"/>
                  </a:lnTo>
                  <a:lnTo>
                    <a:pt x="13257835" y="5580748"/>
                  </a:lnTo>
                  <a:lnTo>
                    <a:pt x="13289636" y="5548947"/>
                  </a:lnTo>
                  <a:lnTo>
                    <a:pt x="13317538" y="5513578"/>
                  </a:lnTo>
                  <a:lnTo>
                    <a:pt x="13341160" y="5475021"/>
                  </a:lnTo>
                  <a:lnTo>
                    <a:pt x="13360146" y="5433606"/>
                  </a:lnTo>
                  <a:lnTo>
                    <a:pt x="13374154" y="5389715"/>
                  </a:lnTo>
                  <a:lnTo>
                    <a:pt x="13382828" y="5343703"/>
                  </a:lnTo>
                  <a:lnTo>
                    <a:pt x="13385800" y="5295900"/>
                  </a:lnTo>
                  <a:lnTo>
                    <a:pt x="13385800" y="4038600"/>
                  </a:lnTo>
                  <a:close/>
                </a:path>
                <a:path w="13385800" h="5778500">
                  <a:moveTo>
                    <a:pt x="13385800" y="381000"/>
                  </a:moveTo>
                  <a:lnTo>
                    <a:pt x="13382828" y="333209"/>
                  </a:lnTo>
                  <a:lnTo>
                    <a:pt x="13374154" y="287197"/>
                  </a:lnTo>
                  <a:lnTo>
                    <a:pt x="13360146" y="243306"/>
                  </a:lnTo>
                  <a:lnTo>
                    <a:pt x="13341160" y="201891"/>
                  </a:lnTo>
                  <a:lnTo>
                    <a:pt x="13317538" y="163334"/>
                  </a:lnTo>
                  <a:lnTo>
                    <a:pt x="13289636" y="127965"/>
                  </a:lnTo>
                  <a:lnTo>
                    <a:pt x="13257835" y="96164"/>
                  </a:lnTo>
                  <a:lnTo>
                    <a:pt x="13222465" y="68262"/>
                  </a:lnTo>
                  <a:lnTo>
                    <a:pt x="13183908" y="44640"/>
                  </a:lnTo>
                  <a:lnTo>
                    <a:pt x="13142494" y="25654"/>
                  </a:lnTo>
                  <a:lnTo>
                    <a:pt x="13098602" y="11645"/>
                  </a:lnTo>
                  <a:lnTo>
                    <a:pt x="13052590" y="2971"/>
                  </a:lnTo>
                  <a:lnTo>
                    <a:pt x="13004800" y="0"/>
                  </a:lnTo>
                  <a:lnTo>
                    <a:pt x="9397987" y="0"/>
                  </a:lnTo>
                  <a:lnTo>
                    <a:pt x="9350197" y="2971"/>
                  </a:lnTo>
                  <a:lnTo>
                    <a:pt x="9304185" y="11645"/>
                  </a:lnTo>
                  <a:lnTo>
                    <a:pt x="9260294" y="25654"/>
                  </a:lnTo>
                  <a:lnTo>
                    <a:pt x="9218879" y="44640"/>
                  </a:lnTo>
                  <a:lnTo>
                    <a:pt x="9180322" y="68262"/>
                  </a:lnTo>
                  <a:lnTo>
                    <a:pt x="9144952" y="96164"/>
                  </a:lnTo>
                  <a:lnTo>
                    <a:pt x="9113152" y="127965"/>
                  </a:lnTo>
                  <a:lnTo>
                    <a:pt x="9085250" y="163334"/>
                  </a:lnTo>
                  <a:lnTo>
                    <a:pt x="9061628" y="201891"/>
                  </a:lnTo>
                  <a:lnTo>
                    <a:pt x="9042641" y="243306"/>
                  </a:lnTo>
                  <a:lnTo>
                    <a:pt x="9028633" y="287197"/>
                  </a:lnTo>
                  <a:lnTo>
                    <a:pt x="9019959" y="333209"/>
                  </a:lnTo>
                  <a:lnTo>
                    <a:pt x="9017000" y="381000"/>
                  </a:lnTo>
                  <a:lnTo>
                    <a:pt x="9017000" y="1638300"/>
                  </a:lnTo>
                  <a:lnTo>
                    <a:pt x="9019959" y="1686102"/>
                  </a:lnTo>
                  <a:lnTo>
                    <a:pt x="9028633" y="1732114"/>
                  </a:lnTo>
                  <a:lnTo>
                    <a:pt x="9042641" y="1776006"/>
                  </a:lnTo>
                  <a:lnTo>
                    <a:pt x="9061628" y="1817420"/>
                  </a:lnTo>
                  <a:lnTo>
                    <a:pt x="9085250" y="1855978"/>
                  </a:lnTo>
                  <a:lnTo>
                    <a:pt x="9113152" y="1891347"/>
                  </a:lnTo>
                  <a:lnTo>
                    <a:pt x="9144952" y="1923148"/>
                  </a:lnTo>
                  <a:lnTo>
                    <a:pt x="9180322" y="1951050"/>
                  </a:lnTo>
                  <a:lnTo>
                    <a:pt x="9218879" y="1974672"/>
                  </a:lnTo>
                  <a:lnTo>
                    <a:pt x="9260294" y="1993658"/>
                  </a:lnTo>
                  <a:lnTo>
                    <a:pt x="9304185" y="2007666"/>
                  </a:lnTo>
                  <a:lnTo>
                    <a:pt x="9350197" y="2016340"/>
                  </a:lnTo>
                  <a:lnTo>
                    <a:pt x="9397987" y="2019300"/>
                  </a:lnTo>
                  <a:lnTo>
                    <a:pt x="13004800" y="2019300"/>
                  </a:lnTo>
                  <a:lnTo>
                    <a:pt x="13052590" y="2016340"/>
                  </a:lnTo>
                  <a:lnTo>
                    <a:pt x="13098602" y="2007666"/>
                  </a:lnTo>
                  <a:lnTo>
                    <a:pt x="13142494" y="1993658"/>
                  </a:lnTo>
                  <a:lnTo>
                    <a:pt x="13183908" y="1974672"/>
                  </a:lnTo>
                  <a:lnTo>
                    <a:pt x="13222465" y="1951050"/>
                  </a:lnTo>
                  <a:lnTo>
                    <a:pt x="13257835" y="1923148"/>
                  </a:lnTo>
                  <a:lnTo>
                    <a:pt x="13289636" y="1891347"/>
                  </a:lnTo>
                  <a:lnTo>
                    <a:pt x="13317538" y="1855978"/>
                  </a:lnTo>
                  <a:lnTo>
                    <a:pt x="13341160" y="1817420"/>
                  </a:lnTo>
                  <a:lnTo>
                    <a:pt x="13360146" y="1776006"/>
                  </a:lnTo>
                  <a:lnTo>
                    <a:pt x="13374154" y="1732114"/>
                  </a:lnTo>
                  <a:lnTo>
                    <a:pt x="13382828" y="1686102"/>
                  </a:lnTo>
                  <a:lnTo>
                    <a:pt x="13385800" y="1638300"/>
                  </a:lnTo>
                  <a:lnTo>
                    <a:pt x="13385800" y="38100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3313" y="4742306"/>
              <a:ext cx="10212705" cy="4063365"/>
            </a:xfrm>
            <a:custGeom>
              <a:avLst/>
              <a:gdLst/>
              <a:ahLst/>
              <a:cxnLst/>
              <a:rect l="l" t="t" r="r" b="b"/>
              <a:pathLst>
                <a:path w="10212705" h="4063365">
                  <a:moveTo>
                    <a:pt x="254127" y="69011"/>
                  </a:moveTo>
                  <a:lnTo>
                    <a:pt x="253784" y="58877"/>
                  </a:lnTo>
                  <a:lnTo>
                    <a:pt x="252945" y="54546"/>
                  </a:lnTo>
                  <a:lnTo>
                    <a:pt x="251955" y="49390"/>
                  </a:lnTo>
                  <a:lnTo>
                    <a:pt x="220230" y="13703"/>
                  </a:lnTo>
                  <a:lnTo>
                    <a:pt x="188709" y="5397"/>
                  </a:lnTo>
                  <a:lnTo>
                    <a:pt x="188709" y="82511"/>
                  </a:lnTo>
                  <a:lnTo>
                    <a:pt x="188188" y="90195"/>
                  </a:lnTo>
                  <a:lnTo>
                    <a:pt x="186931" y="97891"/>
                  </a:lnTo>
                  <a:lnTo>
                    <a:pt x="183908" y="104571"/>
                  </a:lnTo>
                  <a:lnTo>
                    <a:pt x="179476" y="109816"/>
                  </a:lnTo>
                  <a:lnTo>
                    <a:pt x="179476" y="203530"/>
                  </a:lnTo>
                  <a:lnTo>
                    <a:pt x="161772" y="238404"/>
                  </a:lnTo>
                  <a:lnTo>
                    <a:pt x="122085" y="248513"/>
                  </a:lnTo>
                  <a:lnTo>
                    <a:pt x="71145" y="248513"/>
                  </a:lnTo>
                  <a:lnTo>
                    <a:pt x="83985" y="170002"/>
                  </a:lnTo>
                  <a:lnTo>
                    <a:pt x="136232" y="170002"/>
                  </a:lnTo>
                  <a:lnTo>
                    <a:pt x="172986" y="183807"/>
                  </a:lnTo>
                  <a:lnTo>
                    <a:pt x="175780" y="190055"/>
                  </a:lnTo>
                  <a:lnTo>
                    <a:pt x="178663" y="196316"/>
                  </a:lnTo>
                  <a:lnTo>
                    <a:pt x="179476" y="203530"/>
                  </a:lnTo>
                  <a:lnTo>
                    <a:pt x="179476" y="109816"/>
                  </a:lnTo>
                  <a:lnTo>
                    <a:pt x="174383" y="115836"/>
                  </a:lnTo>
                  <a:lnTo>
                    <a:pt x="168363" y="120167"/>
                  </a:lnTo>
                  <a:lnTo>
                    <a:pt x="153835" y="126225"/>
                  </a:lnTo>
                  <a:lnTo>
                    <a:pt x="145999" y="127711"/>
                  </a:lnTo>
                  <a:lnTo>
                    <a:pt x="91211" y="127711"/>
                  </a:lnTo>
                  <a:lnTo>
                    <a:pt x="103327" y="54546"/>
                  </a:lnTo>
                  <a:lnTo>
                    <a:pt x="150660" y="54546"/>
                  </a:lnTo>
                  <a:lnTo>
                    <a:pt x="187680" y="75653"/>
                  </a:lnTo>
                  <a:lnTo>
                    <a:pt x="188709" y="82511"/>
                  </a:lnTo>
                  <a:lnTo>
                    <a:pt x="188709" y="5397"/>
                  </a:lnTo>
                  <a:lnTo>
                    <a:pt x="182943" y="4635"/>
                  </a:lnTo>
                  <a:lnTo>
                    <a:pt x="167411" y="4038"/>
                  </a:lnTo>
                  <a:lnTo>
                    <a:pt x="49060" y="4038"/>
                  </a:lnTo>
                  <a:lnTo>
                    <a:pt x="0" y="299593"/>
                  </a:lnTo>
                  <a:lnTo>
                    <a:pt x="126276" y="299593"/>
                  </a:lnTo>
                  <a:lnTo>
                    <a:pt x="171107" y="293585"/>
                  </a:lnTo>
                  <a:lnTo>
                    <a:pt x="205943" y="276326"/>
                  </a:lnTo>
                  <a:lnTo>
                    <a:pt x="230759" y="248513"/>
                  </a:lnTo>
                  <a:lnTo>
                    <a:pt x="235127" y="240182"/>
                  </a:lnTo>
                  <a:lnTo>
                    <a:pt x="239102" y="229362"/>
                  </a:lnTo>
                  <a:lnTo>
                    <a:pt x="241731" y="217919"/>
                  </a:lnTo>
                  <a:lnTo>
                    <a:pt x="242887" y="207391"/>
                  </a:lnTo>
                  <a:lnTo>
                    <a:pt x="242773" y="197599"/>
                  </a:lnTo>
                  <a:lnTo>
                    <a:pt x="224929" y="160489"/>
                  </a:lnTo>
                  <a:lnTo>
                    <a:pt x="188480" y="146189"/>
                  </a:lnTo>
                  <a:lnTo>
                    <a:pt x="189052" y="143306"/>
                  </a:lnTo>
                  <a:lnTo>
                    <a:pt x="223608" y="127711"/>
                  </a:lnTo>
                  <a:lnTo>
                    <a:pt x="224650" y="127000"/>
                  </a:lnTo>
                  <a:lnTo>
                    <a:pt x="248399" y="96037"/>
                  </a:lnTo>
                  <a:lnTo>
                    <a:pt x="252984" y="79806"/>
                  </a:lnTo>
                  <a:lnTo>
                    <a:pt x="254127" y="69011"/>
                  </a:lnTo>
                  <a:close/>
                </a:path>
                <a:path w="10212705" h="4063365">
                  <a:moveTo>
                    <a:pt x="292379" y="3866705"/>
                  </a:moveTo>
                  <a:lnTo>
                    <a:pt x="285750" y="3821112"/>
                  </a:lnTo>
                  <a:lnTo>
                    <a:pt x="282765" y="3814470"/>
                  </a:lnTo>
                  <a:lnTo>
                    <a:pt x="281457" y="3811536"/>
                  </a:lnTo>
                  <a:lnTo>
                    <a:pt x="255041" y="3780967"/>
                  </a:lnTo>
                  <a:lnTo>
                    <a:pt x="215582" y="3763251"/>
                  </a:lnTo>
                  <a:lnTo>
                    <a:pt x="178803" y="3759200"/>
                  </a:lnTo>
                  <a:lnTo>
                    <a:pt x="160121" y="3760266"/>
                  </a:lnTo>
                  <a:lnTo>
                    <a:pt x="107518" y="3776370"/>
                  </a:lnTo>
                  <a:lnTo>
                    <a:pt x="63322" y="3811143"/>
                  </a:lnTo>
                  <a:lnTo>
                    <a:pt x="40487" y="3844163"/>
                  </a:lnTo>
                  <a:lnTo>
                    <a:pt x="24968" y="3884422"/>
                  </a:lnTo>
                  <a:lnTo>
                    <a:pt x="17373" y="3930904"/>
                  </a:lnTo>
                  <a:lnTo>
                    <a:pt x="17272" y="3952760"/>
                  </a:lnTo>
                  <a:lnTo>
                    <a:pt x="19761" y="3972826"/>
                  </a:lnTo>
                  <a:lnTo>
                    <a:pt x="41529" y="4021823"/>
                  </a:lnTo>
                  <a:lnTo>
                    <a:pt x="81381" y="4052455"/>
                  </a:lnTo>
                  <a:lnTo>
                    <a:pt x="135369" y="4062844"/>
                  </a:lnTo>
                  <a:lnTo>
                    <a:pt x="149009" y="4062298"/>
                  </a:lnTo>
                  <a:lnTo>
                    <a:pt x="186601" y="4054183"/>
                  </a:lnTo>
                  <a:lnTo>
                    <a:pt x="228307" y="4030802"/>
                  </a:lnTo>
                  <a:lnTo>
                    <a:pt x="251345" y="4007561"/>
                  </a:lnTo>
                  <a:lnTo>
                    <a:pt x="252476" y="4006227"/>
                  </a:lnTo>
                  <a:lnTo>
                    <a:pt x="274142" y="3967861"/>
                  </a:lnTo>
                  <a:lnTo>
                    <a:pt x="277520" y="3957777"/>
                  </a:lnTo>
                  <a:lnTo>
                    <a:pt x="214744" y="3957777"/>
                  </a:lnTo>
                  <a:lnTo>
                    <a:pt x="211950" y="3965575"/>
                  </a:lnTo>
                  <a:lnTo>
                    <a:pt x="208051" y="3972547"/>
                  </a:lnTo>
                  <a:lnTo>
                    <a:pt x="203047" y="3978706"/>
                  </a:lnTo>
                  <a:lnTo>
                    <a:pt x="198145" y="3984866"/>
                  </a:lnTo>
                  <a:lnTo>
                    <a:pt x="192366" y="3990098"/>
                  </a:lnTo>
                  <a:lnTo>
                    <a:pt x="151638" y="4006735"/>
                  </a:lnTo>
                  <a:lnTo>
                    <a:pt x="138684" y="4007561"/>
                  </a:lnTo>
                  <a:lnTo>
                    <a:pt x="128371" y="4006913"/>
                  </a:lnTo>
                  <a:lnTo>
                    <a:pt x="90627" y="3984117"/>
                  </a:lnTo>
                  <a:lnTo>
                    <a:pt x="79870" y="3942880"/>
                  </a:lnTo>
                  <a:lnTo>
                    <a:pt x="80403" y="3929443"/>
                  </a:lnTo>
                  <a:lnTo>
                    <a:pt x="89547" y="3885361"/>
                  </a:lnTo>
                  <a:lnTo>
                    <a:pt x="108191" y="3850055"/>
                  </a:lnTo>
                  <a:lnTo>
                    <a:pt x="144538" y="3821112"/>
                  </a:lnTo>
                  <a:lnTo>
                    <a:pt x="177800" y="3814470"/>
                  </a:lnTo>
                  <a:lnTo>
                    <a:pt x="185978" y="3814470"/>
                  </a:lnTo>
                  <a:lnTo>
                    <a:pt x="193332" y="3815677"/>
                  </a:lnTo>
                  <a:lnTo>
                    <a:pt x="199872" y="3818077"/>
                  </a:lnTo>
                  <a:lnTo>
                    <a:pt x="206413" y="3820388"/>
                  </a:lnTo>
                  <a:lnTo>
                    <a:pt x="211950" y="3823805"/>
                  </a:lnTo>
                  <a:lnTo>
                    <a:pt x="216471" y="3828326"/>
                  </a:lnTo>
                  <a:lnTo>
                    <a:pt x="221119" y="3832885"/>
                  </a:lnTo>
                  <a:lnTo>
                    <a:pt x="224561" y="3838333"/>
                  </a:lnTo>
                  <a:lnTo>
                    <a:pt x="226860" y="3844772"/>
                  </a:lnTo>
                  <a:lnTo>
                    <a:pt x="229171" y="3851122"/>
                  </a:lnTo>
                  <a:lnTo>
                    <a:pt x="230225" y="3858437"/>
                  </a:lnTo>
                  <a:lnTo>
                    <a:pt x="230035" y="3866705"/>
                  </a:lnTo>
                  <a:lnTo>
                    <a:pt x="292379" y="3866705"/>
                  </a:lnTo>
                  <a:close/>
                </a:path>
                <a:path w="10212705" h="4063365">
                  <a:moveTo>
                    <a:pt x="518477" y="3900043"/>
                  </a:moveTo>
                  <a:lnTo>
                    <a:pt x="518414" y="3890289"/>
                  </a:lnTo>
                  <a:lnTo>
                    <a:pt x="517423" y="3882796"/>
                  </a:lnTo>
                  <a:lnTo>
                    <a:pt x="516369" y="3879126"/>
                  </a:lnTo>
                  <a:lnTo>
                    <a:pt x="515289" y="3875367"/>
                  </a:lnTo>
                  <a:lnTo>
                    <a:pt x="485444" y="3844086"/>
                  </a:lnTo>
                  <a:lnTo>
                    <a:pt x="444995" y="3834511"/>
                  </a:lnTo>
                  <a:lnTo>
                    <a:pt x="435914" y="3834244"/>
                  </a:lnTo>
                  <a:lnTo>
                    <a:pt x="422884" y="3834739"/>
                  </a:lnTo>
                  <a:lnTo>
                    <a:pt x="377342" y="3846728"/>
                  </a:lnTo>
                  <a:lnTo>
                    <a:pt x="343801" y="3872827"/>
                  </a:lnTo>
                  <a:lnTo>
                    <a:pt x="328244" y="3900043"/>
                  </a:lnTo>
                  <a:lnTo>
                    <a:pt x="384238" y="3904665"/>
                  </a:lnTo>
                  <a:lnTo>
                    <a:pt x="387515" y="3897261"/>
                  </a:lnTo>
                  <a:lnTo>
                    <a:pt x="392950" y="3891153"/>
                  </a:lnTo>
                  <a:lnTo>
                    <a:pt x="428548" y="3879126"/>
                  </a:lnTo>
                  <a:lnTo>
                    <a:pt x="438937" y="3879126"/>
                  </a:lnTo>
                  <a:lnTo>
                    <a:pt x="446493" y="3881678"/>
                  </a:lnTo>
                  <a:lnTo>
                    <a:pt x="451205" y="3886771"/>
                  </a:lnTo>
                  <a:lnTo>
                    <a:pt x="456018" y="3891775"/>
                  </a:lnTo>
                  <a:lnTo>
                    <a:pt x="457695" y="3898798"/>
                  </a:lnTo>
                  <a:lnTo>
                    <a:pt x="456260" y="3907840"/>
                  </a:lnTo>
                  <a:lnTo>
                    <a:pt x="456145" y="3909288"/>
                  </a:lnTo>
                  <a:lnTo>
                    <a:pt x="455396" y="3913428"/>
                  </a:lnTo>
                  <a:lnTo>
                    <a:pt x="452932" y="3916984"/>
                  </a:lnTo>
                  <a:lnTo>
                    <a:pt x="448894" y="3919385"/>
                  </a:lnTo>
                  <a:lnTo>
                    <a:pt x="448462" y="3919639"/>
                  </a:lnTo>
                  <a:lnTo>
                    <a:pt x="448462" y="3956050"/>
                  </a:lnTo>
                  <a:lnTo>
                    <a:pt x="444563" y="3980434"/>
                  </a:lnTo>
                  <a:lnTo>
                    <a:pt x="443369" y="3987355"/>
                  </a:lnTo>
                  <a:lnTo>
                    <a:pt x="440194" y="3994340"/>
                  </a:lnTo>
                  <a:lnTo>
                    <a:pt x="435190" y="4000500"/>
                  </a:lnTo>
                  <a:lnTo>
                    <a:pt x="430276" y="4006646"/>
                  </a:lnTo>
                  <a:lnTo>
                    <a:pt x="424027" y="4011561"/>
                  </a:lnTo>
                  <a:lnTo>
                    <a:pt x="408927" y="4018775"/>
                  </a:lnTo>
                  <a:lnTo>
                    <a:pt x="400697" y="4020553"/>
                  </a:lnTo>
                  <a:lnTo>
                    <a:pt x="382219" y="4020553"/>
                  </a:lnTo>
                  <a:lnTo>
                    <a:pt x="374764" y="4018394"/>
                  </a:lnTo>
                  <a:lnTo>
                    <a:pt x="369379" y="4014063"/>
                  </a:lnTo>
                  <a:lnTo>
                    <a:pt x="364083" y="4009631"/>
                  </a:lnTo>
                  <a:lnTo>
                    <a:pt x="362115" y="4003230"/>
                  </a:lnTo>
                  <a:lnTo>
                    <a:pt x="363537" y="3994340"/>
                  </a:lnTo>
                  <a:lnTo>
                    <a:pt x="364324" y="3989095"/>
                  </a:lnTo>
                  <a:lnTo>
                    <a:pt x="366585" y="3984282"/>
                  </a:lnTo>
                  <a:lnTo>
                    <a:pt x="370243" y="3980434"/>
                  </a:lnTo>
                  <a:lnTo>
                    <a:pt x="373900" y="3976484"/>
                  </a:lnTo>
                  <a:lnTo>
                    <a:pt x="378663" y="3973360"/>
                  </a:lnTo>
                  <a:lnTo>
                    <a:pt x="390398" y="3968750"/>
                  </a:lnTo>
                  <a:lnTo>
                    <a:pt x="397040" y="3967061"/>
                  </a:lnTo>
                  <a:lnTo>
                    <a:pt x="404444" y="3966006"/>
                  </a:lnTo>
                  <a:lnTo>
                    <a:pt x="407809" y="3965422"/>
                  </a:lnTo>
                  <a:lnTo>
                    <a:pt x="411619" y="3964851"/>
                  </a:lnTo>
                  <a:lnTo>
                    <a:pt x="415848" y="3964267"/>
                  </a:lnTo>
                  <a:lnTo>
                    <a:pt x="420077" y="3963593"/>
                  </a:lnTo>
                  <a:lnTo>
                    <a:pt x="448462" y="3956050"/>
                  </a:lnTo>
                  <a:lnTo>
                    <a:pt x="448462" y="3919639"/>
                  </a:lnTo>
                  <a:lnTo>
                    <a:pt x="444855" y="3921696"/>
                  </a:lnTo>
                  <a:lnTo>
                    <a:pt x="438746" y="3923474"/>
                  </a:lnTo>
                  <a:lnTo>
                    <a:pt x="424053" y="3925671"/>
                  </a:lnTo>
                  <a:lnTo>
                    <a:pt x="416636" y="3926636"/>
                  </a:lnTo>
                  <a:lnTo>
                    <a:pt x="408330" y="3927627"/>
                  </a:lnTo>
                  <a:lnTo>
                    <a:pt x="390804" y="3929507"/>
                  </a:lnTo>
                  <a:lnTo>
                    <a:pt x="382625" y="3930713"/>
                  </a:lnTo>
                  <a:lnTo>
                    <a:pt x="344805" y="3942194"/>
                  </a:lnTo>
                  <a:lnTo>
                    <a:pt x="312369" y="3972585"/>
                  </a:lnTo>
                  <a:lnTo>
                    <a:pt x="303377" y="4006646"/>
                  </a:lnTo>
                  <a:lnTo>
                    <a:pt x="303403" y="4011561"/>
                  </a:lnTo>
                  <a:lnTo>
                    <a:pt x="323418" y="4051427"/>
                  </a:lnTo>
                  <a:lnTo>
                    <a:pt x="367068" y="4062984"/>
                  </a:lnTo>
                  <a:lnTo>
                    <a:pt x="375094" y="4062717"/>
                  </a:lnTo>
                  <a:lnTo>
                    <a:pt x="415010" y="4050080"/>
                  </a:lnTo>
                  <a:lnTo>
                    <a:pt x="437642" y="4028059"/>
                  </a:lnTo>
                  <a:lnTo>
                    <a:pt x="439369" y="4028059"/>
                  </a:lnTo>
                  <a:lnTo>
                    <a:pt x="434174" y="4058793"/>
                  </a:lnTo>
                  <a:lnTo>
                    <a:pt x="492480" y="4058793"/>
                  </a:lnTo>
                  <a:lnTo>
                    <a:pt x="497611" y="4028059"/>
                  </a:lnTo>
                  <a:lnTo>
                    <a:pt x="498868" y="4020553"/>
                  </a:lnTo>
                  <a:lnTo>
                    <a:pt x="509638" y="3956050"/>
                  </a:lnTo>
                  <a:lnTo>
                    <a:pt x="517448" y="3909288"/>
                  </a:lnTo>
                  <a:lnTo>
                    <a:pt x="518477" y="3900043"/>
                  </a:lnTo>
                  <a:close/>
                </a:path>
                <a:path w="10212705" h="4063365">
                  <a:moveTo>
                    <a:pt x="525183" y="90297"/>
                  </a:moveTo>
                  <a:lnTo>
                    <a:pt x="525056" y="76479"/>
                  </a:lnTo>
                  <a:lnTo>
                    <a:pt x="523201" y="63931"/>
                  </a:lnTo>
                  <a:lnTo>
                    <a:pt x="520522" y="55118"/>
                  </a:lnTo>
                  <a:lnTo>
                    <a:pt x="519645" y="52235"/>
                  </a:lnTo>
                  <a:lnTo>
                    <a:pt x="489343" y="16878"/>
                  </a:lnTo>
                  <a:lnTo>
                    <a:pt x="460146" y="6477"/>
                  </a:lnTo>
                  <a:lnTo>
                    <a:pt x="460146" y="97002"/>
                  </a:lnTo>
                  <a:lnTo>
                    <a:pt x="459320" y="104190"/>
                  </a:lnTo>
                  <a:lnTo>
                    <a:pt x="440385" y="139941"/>
                  </a:lnTo>
                  <a:lnTo>
                    <a:pt x="397700" y="153695"/>
                  </a:lnTo>
                  <a:lnTo>
                    <a:pt x="355549" y="153695"/>
                  </a:lnTo>
                  <a:lnTo>
                    <a:pt x="372008" y="55118"/>
                  </a:lnTo>
                  <a:lnTo>
                    <a:pt x="414147" y="55118"/>
                  </a:lnTo>
                  <a:lnTo>
                    <a:pt x="455041" y="71043"/>
                  </a:lnTo>
                  <a:lnTo>
                    <a:pt x="460146" y="97002"/>
                  </a:lnTo>
                  <a:lnTo>
                    <a:pt x="460146" y="6477"/>
                  </a:lnTo>
                  <a:lnTo>
                    <a:pt x="450354" y="4838"/>
                  </a:lnTo>
                  <a:lnTo>
                    <a:pt x="434352" y="4038"/>
                  </a:lnTo>
                  <a:lnTo>
                    <a:pt x="317754" y="4038"/>
                  </a:lnTo>
                  <a:lnTo>
                    <a:pt x="268681" y="299593"/>
                  </a:lnTo>
                  <a:lnTo>
                    <a:pt x="331165" y="299593"/>
                  </a:lnTo>
                  <a:lnTo>
                    <a:pt x="347179" y="203771"/>
                  </a:lnTo>
                  <a:lnTo>
                    <a:pt x="399580" y="203771"/>
                  </a:lnTo>
                  <a:lnTo>
                    <a:pt x="446341" y="196710"/>
                  </a:lnTo>
                  <a:lnTo>
                    <a:pt x="483565" y="176212"/>
                  </a:lnTo>
                  <a:lnTo>
                    <a:pt x="509841" y="144589"/>
                  </a:lnTo>
                  <a:lnTo>
                    <a:pt x="523684" y="104190"/>
                  </a:lnTo>
                  <a:lnTo>
                    <a:pt x="525183" y="90297"/>
                  </a:lnTo>
                  <a:close/>
                </a:path>
                <a:path w="10212705" h="4063365">
                  <a:moveTo>
                    <a:pt x="650722" y="3763238"/>
                  </a:moveTo>
                  <a:lnTo>
                    <a:pt x="589241" y="3763238"/>
                  </a:lnTo>
                  <a:lnTo>
                    <a:pt x="540181" y="4058793"/>
                  </a:lnTo>
                  <a:lnTo>
                    <a:pt x="601662" y="4058793"/>
                  </a:lnTo>
                  <a:lnTo>
                    <a:pt x="650722" y="3763238"/>
                  </a:lnTo>
                  <a:close/>
                </a:path>
                <a:path w="10212705" h="4063365">
                  <a:moveTo>
                    <a:pt x="880300" y="3917327"/>
                  </a:moveTo>
                  <a:lnTo>
                    <a:pt x="878509" y="3902748"/>
                  </a:lnTo>
                  <a:lnTo>
                    <a:pt x="874890" y="3889222"/>
                  </a:lnTo>
                  <a:lnTo>
                    <a:pt x="871347" y="3881145"/>
                  </a:lnTo>
                  <a:lnTo>
                    <a:pt x="869518" y="3876954"/>
                  </a:lnTo>
                  <a:lnTo>
                    <a:pt x="843572" y="3848811"/>
                  </a:lnTo>
                  <a:lnTo>
                    <a:pt x="817994" y="3837813"/>
                  </a:lnTo>
                  <a:lnTo>
                    <a:pt x="817994" y="3929418"/>
                  </a:lnTo>
                  <a:lnTo>
                    <a:pt x="817511" y="3938206"/>
                  </a:lnTo>
                  <a:lnTo>
                    <a:pt x="805040" y="3982453"/>
                  </a:lnTo>
                  <a:lnTo>
                    <a:pt x="778764" y="4010545"/>
                  </a:lnTo>
                  <a:lnTo>
                    <a:pt x="757415" y="4015498"/>
                  </a:lnTo>
                  <a:lnTo>
                    <a:pt x="750163" y="4014952"/>
                  </a:lnTo>
                  <a:lnTo>
                    <a:pt x="722058" y="3983469"/>
                  </a:lnTo>
                  <a:lnTo>
                    <a:pt x="720864" y="3967442"/>
                  </a:lnTo>
                  <a:lnTo>
                    <a:pt x="721321" y="3958679"/>
                  </a:lnTo>
                  <a:lnTo>
                    <a:pt x="733602" y="3914330"/>
                  </a:lnTo>
                  <a:lnTo>
                    <a:pt x="759942" y="3886174"/>
                  </a:lnTo>
                  <a:lnTo>
                    <a:pt x="781367" y="3881145"/>
                  </a:lnTo>
                  <a:lnTo>
                    <a:pt x="791476" y="3881145"/>
                  </a:lnTo>
                  <a:lnTo>
                    <a:pt x="816724" y="3913467"/>
                  </a:lnTo>
                  <a:lnTo>
                    <a:pt x="817994" y="3929418"/>
                  </a:lnTo>
                  <a:lnTo>
                    <a:pt x="817994" y="3837813"/>
                  </a:lnTo>
                  <a:lnTo>
                    <a:pt x="803744" y="3835146"/>
                  </a:lnTo>
                  <a:lnTo>
                    <a:pt x="787577" y="3834244"/>
                  </a:lnTo>
                  <a:lnTo>
                    <a:pt x="771156" y="3835146"/>
                  </a:lnTo>
                  <a:lnTo>
                    <a:pt x="727392" y="3848531"/>
                  </a:lnTo>
                  <a:lnTo>
                    <a:pt x="692619" y="3876154"/>
                  </a:lnTo>
                  <a:lnTo>
                    <a:pt x="669023" y="3915892"/>
                  </a:lnTo>
                  <a:lnTo>
                    <a:pt x="658672" y="3964533"/>
                  </a:lnTo>
                  <a:lnTo>
                    <a:pt x="658596" y="3980180"/>
                  </a:lnTo>
                  <a:lnTo>
                    <a:pt x="660336" y="3994772"/>
                  </a:lnTo>
                  <a:lnTo>
                    <a:pt x="676275" y="4031310"/>
                  </a:lnTo>
                  <a:lnTo>
                    <a:pt x="707059" y="4055008"/>
                  </a:lnTo>
                  <a:lnTo>
                    <a:pt x="751357" y="4063123"/>
                  </a:lnTo>
                  <a:lnTo>
                    <a:pt x="767702" y="4062222"/>
                  </a:lnTo>
                  <a:lnTo>
                    <a:pt x="811250" y="4048988"/>
                  </a:lnTo>
                  <a:lnTo>
                    <a:pt x="845959" y="4021226"/>
                  </a:lnTo>
                  <a:lnTo>
                    <a:pt x="850366" y="4015498"/>
                  </a:lnTo>
                  <a:lnTo>
                    <a:pt x="855256" y="4009148"/>
                  </a:lnTo>
                  <a:lnTo>
                    <a:pt x="874801" y="3966133"/>
                  </a:lnTo>
                  <a:lnTo>
                    <a:pt x="880249" y="3932986"/>
                  </a:lnTo>
                  <a:lnTo>
                    <a:pt x="880300" y="3917327"/>
                  </a:lnTo>
                  <a:close/>
                </a:path>
                <a:path w="10212705" h="4063365">
                  <a:moveTo>
                    <a:pt x="901268" y="4038"/>
                  </a:moveTo>
                  <a:lnTo>
                    <a:pt x="824191" y="4038"/>
                  </a:lnTo>
                  <a:lnTo>
                    <a:pt x="710044" y="202615"/>
                  </a:lnTo>
                  <a:lnTo>
                    <a:pt x="706577" y="202615"/>
                  </a:lnTo>
                  <a:lnTo>
                    <a:pt x="683044" y="106502"/>
                  </a:lnTo>
                  <a:lnTo>
                    <a:pt x="657948" y="4038"/>
                  </a:lnTo>
                  <a:lnTo>
                    <a:pt x="580872" y="4038"/>
                  </a:lnTo>
                  <a:lnTo>
                    <a:pt x="531812" y="299593"/>
                  </a:lnTo>
                  <a:lnTo>
                    <a:pt x="592416" y="299593"/>
                  </a:lnTo>
                  <a:lnTo>
                    <a:pt x="624751" y="106502"/>
                  </a:lnTo>
                  <a:lnTo>
                    <a:pt x="627202" y="106502"/>
                  </a:lnTo>
                  <a:lnTo>
                    <a:pt x="671652" y="298157"/>
                  </a:lnTo>
                  <a:lnTo>
                    <a:pt x="713066" y="298157"/>
                  </a:lnTo>
                  <a:lnTo>
                    <a:pt x="767092" y="202615"/>
                  </a:lnTo>
                  <a:lnTo>
                    <a:pt x="821016" y="107226"/>
                  </a:lnTo>
                  <a:lnTo>
                    <a:pt x="823620" y="107226"/>
                  </a:lnTo>
                  <a:lnTo>
                    <a:pt x="791578" y="299593"/>
                  </a:lnTo>
                  <a:lnTo>
                    <a:pt x="852195" y="299593"/>
                  </a:lnTo>
                  <a:lnTo>
                    <a:pt x="884135" y="107226"/>
                  </a:lnTo>
                  <a:lnTo>
                    <a:pt x="901268" y="4038"/>
                  </a:lnTo>
                  <a:close/>
                </a:path>
                <a:path w="10212705" h="4063365">
                  <a:moveTo>
                    <a:pt x="1071740" y="3835971"/>
                  </a:moveTo>
                  <a:lnTo>
                    <a:pt x="1069047" y="3835298"/>
                  </a:lnTo>
                  <a:lnTo>
                    <a:pt x="1065961" y="3834815"/>
                  </a:lnTo>
                  <a:lnTo>
                    <a:pt x="1062507" y="3834523"/>
                  </a:lnTo>
                  <a:lnTo>
                    <a:pt x="1059129" y="3834142"/>
                  </a:lnTo>
                  <a:lnTo>
                    <a:pt x="1055916" y="3833952"/>
                  </a:lnTo>
                  <a:lnTo>
                    <a:pt x="1052830" y="3833952"/>
                  </a:lnTo>
                  <a:lnTo>
                    <a:pt x="1010450" y="3850525"/>
                  </a:lnTo>
                  <a:lnTo>
                    <a:pt x="992505" y="3875798"/>
                  </a:lnTo>
                  <a:lnTo>
                    <a:pt x="990193" y="3875798"/>
                  </a:lnTo>
                  <a:lnTo>
                    <a:pt x="996696" y="3837127"/>
                  </a:lnTo>
                  <a:lnTo>
                    <a:pt x="937094" y="3837127"/>
                  </a:lnTo>
                  <a:lnTo>
                    <a:pt x="900150" y="4058793"/>
                  </a:lnTo>
                  <a:lnTo>
                    <a:pt x="961618" y="4058793"/>
                  </a:lnTo>
                  <a:lnTo>
                    <a:pt x="982256" y="3933380"/>
                  </a:lnTo>
                  <a:lnTo>
                    <a:pt x="983818" y="3926802"/>
                  </a:lnTo>
                  <a:lnTo>
                    <a:pt x="1011986" y="3893261"/>
                  </a:lnTo>
                  <a:lnTo>
                    <a:pt x="1036955" y="3887343"/>
                  </a:lnTo>
                  <a:lnTo>
                    <a:pt x="1041387" y="3887343"/>
                  </a:lnTo>
                  <a:lnTo>
                    <a:pt x="1046048" y="3887686"/>
                  </a:lnTo>
                  <a:lnTo>
                    <a:pt x="1050963" y="3888359"/>
                  </a:lnTo>
                  <a:lnTo>
                    <a:pt x="1055954" y="3888930"/>
                  </a:lnTo>
                  <a:lnTo>
                    <a:pt x="1059802" y="3889705"/>
                  </a:lnTo>
                  <a:lnTo>
                    <a:pt x="1062507" y="3890670"/>
                  </a:lnTo>
                  <a:lnTo>
                    <a:pt x="1063066" y="3887343"/>
                  </a:lnTo>
                  <a:lnTo>
                    <a:pt x="1065009" y="3875798"/>
                  </a:lnTo>
                  <a:lnTo>
                    <a:pt x="1071740" y="3835971"/>
                  </a:lnTo>
                  <a:close/>
                </a:path>
                <a:path w="10212705" h="4063365">
                  <a:moveTo>
                    <a:pt x="1164856" y="3837127"/>
                  </a:moveTo>
                  <a:lnTo>
                    <a:pt x="1103376" y="3837127"/>
                  </a:lnTo>
                  <a:lnTo>
                    <a:pt x="1066431" y="4058793"/>
                  </a:lnTo>
                  <a:lnTo>
                    <a:pt x="1127912" y="4058793"/>
                  </a:lnTo>
                  <a:lnTo>
                    <a:pt x="1164856" y="3837127"/>
                  </a:lnTo>
                  <a:close/>
                </a:path>
                <a:path w="10212705" h="4063365">
                  <a:moveTo>
                    <a:pt x="1178090" y="3768572"/>
                  </a:moveTo>
                  <a:lnTo>
                    <a:pt x="1175689" y="3761257"/>
                  </a:lnTo>
                  <a:lnTo>
                    <a:pt x="1169911" y="3755301"/>
                  </a:lnTo>
                  <a:lnTo>
                    <a:pt x="1164132" y="3749230"/>
                  </a:lnTo>
                  <a:lnTo>
                    <a:pt x="1156677" y="3746208"/>
                  </a:lnTo>
                  <a:lnTo>
                    <a:pt x="1147546" y="3746208"/>
                  </a:lnTo>
                  <a:lnTo>
                    <a:pt x="1111656" y="3768572"/>
                  </a:lnTo>
                  <a:lnTo>
                    <a:pt x="1109535" y="3785705"/>
                  </a:lnTo>
                  <a:lnTo>
                    <a:pt x="1111948" y="3793007"/>
                  </a:lnTo>
                  <a:lnTo>
                    <a:pt x="1117815" y="3799167"/>
                  </a:lnTo>
                  <a:lnTo>
                    <a:pt x="1123772" y="3805237"/>
                  </a:lnTo>
                  <a:lnTo>
                    <a:pt x="1131328" y="3808260"/>
                  </a:lnTo>
                  <a:lnTo>
                    <a:pt x="1140472" y="3808260"/>
                  </a:lnTo>
                  <a:lnTo>
                    <a:pt x="1176159" y="3785705"/>
                  </a:lnTo>
                  <a:lnTo>
                    <a:pt x="1178090" y="3768572"/>
                  </a:lnTo>
                  <a:close/>
                </a:path>
                <a:path w="10212705" h="4063365">
                  <a:moveTo>
                    <a:pt x="1401038" y="3920325"/>
                  </a:moveTo>
                  <a:lnTo>
                    <a:pt x="1393405" y="3880129"/>
                  </a:lnTo>
                  <a:lnTo>
                    <a:pt x="1369326" y="3850043"/>
                  </a:lnTo>
                  <a:lnTo>
                    <a:pt x="1345577" y="3838829"/>
                  </a:lnTo>
                  <a:lnTo>
                    <a:pt x="1345577" y="3916743"/>
                  </a:lnTo>
                  <a:lnTo>
                    <a:pt x="1344142" y="3925595"/>
                  </a:lnTo>
                  <a:lnTo>
                    <a:pt x="1251826" y="3925595"/>
                  </a:lnTo>
                  <a:lnTo>
                    <a:pt x="1253032" y="3919093"/>
                  </a:lnTo>
                  <a:lnTo>
                    <a:pt x="1281645" y="3886771"/>
                  </a:lnTo>
                  <a:lnTo>
                    <a:pt x="1307045" y="3880129"/>
                  </a:lnTo>
                  <a:lnTo>
                    <a:pt x="1315897" y="3880129"/>
                  </a:lnTo>
                  <a:lnTo>
                    <a:pt x="1323352" y="3882110"/>
                  </a:lnTo>
                  <a:lnTo>
                    <a:pt x="1329423" y="3886047"/>
                  </a:lnTo>
                  <a:lnTo>
                    <a:pt x="1335481" y="3889895"/>
                  </a:lnTo>
                  <a:lnTo>
                    <a:pt x="1339811" y="3895242"/>
                  </a:lnTo>
                  <a:lnTo>
                    <a:pt x="1345006" y="3908895"/>
                  </a:lnTo>
                  <a:lnTo>
                    <a:pt x="1345577" y="3916743"/>
                  </a:lnTo>
                  <a:lnTo>
                    <a:pt x="1345577" y="3838829"/>
                  </a:lnTo>
                  <a:lnTo>
                    <a:pt x="1343799" y="3838219"/>
                  </a:lnTo>
                  <a:lnTo>
                    <a:pt x="1334147" y="3836009"/>
                  </a:lnTo>
                  <a:lnTo>
                    <a:pt x="1323962" y="3834676"/>
                  </a:lnTo>
                  <a:lnTo>
                    <a:pt x="1313256" y="3834244"/>
                  </a:lnTo>
                  <a:lnTo>
                    <a:pt x="1297330" y="3835146"/>
                  </a:lnTo>
                  <a:lnTo>
                    <a:pt x="1254086" y="3848671"/>
                  </a:lnTo>
                  <a:lnTo>
                    <a:pt x="1219288" y="3876738"/>
                  </a:lnTo>
                  <a:lnTo>
                    <a:pt x="1195387" y="3916857"/>
                  </a:lnTo>
                  <a:lnTo>
                    <a:pt x="1184656" y="3965918"/>
                  </a:lnTo>
                  <a:lnTo>
                    <a:pt x="1184490" y="3981691"/>
                  </a:lnTo>
                  <a:lnTo>
                    <a:pt x="1186180" y="3996296"/>
                  </a:lnTo>
                  <a:lnTo>
                    <a:pt x="1202131" y="4032389"/>
                  </a:lnTo>
                  <a:lnTo>
                    <a:pt x="1233093" y="4055338"/>
                  </a:lnTo>
                  <a:lnTo>
                    <a:pt x="1277607" y="4063123"/>
                  </a:lnTo>
                  <a:lnTo>
                    <a:pt x="1291056" y="4062603"/>
                  </a:lnTo>
                  <a:lnTo>
                    <a:pt x="1338173" y="4050080"/>
                  </a:lnTo>
                  <a:lnTo>
                    <a:pt x="1373073" y="4023118"/>
                  </a:lnTo>
                  <a:lnTo>
                    <a:pt x="1377454" y="4017238"/>
                  </a:lnTo>
                  <a:lnTo>
                    <a:pt x="1379499" y="4014495"/>
                  </a:lnTo>
                  <a:lnTo>
                    <a:pt x="1384909" y="4005224"/>
                  </a:lnTo>
                  <a:lnTo>
                    <a:pt x="1389316" y="3995293"/>
                  </a:lnTo>
                  <a:lnTo>
                    <a:pt x="1333169" y="3991546"/>
                  </a:lnTo>
                  <a:lnTo>
                    <a:pt x="1330185" y="3997223"/>
                  </a:lnTo>
                  <a:lnTo>
                    <a:pt x="1326337" y="4001986"/>
                  </a:lnTo>
                  <a:lnTo>
                    <a:pt x="1293101" y="4017238"/>
                  </a:lnTo>
                  <a:lnTo>
                    <a:pt x="1286268" y="4017238"/>
                  </a:lnTo>
                  <a:lnTo>
                    <a:pt x="1248651" y="4001986"/>
                  </a:lnTo>
                  <a:lnTo>
                    <a:pt x="1243545" y="3981259"/>
                  </a:lnTo>
                  <a:lnTo>
                    <a:pt x="1243698" y="3973639"/>
                  </a:lnTo>
                  <a:lnTo>
                    <a:pt x="1244701" y="3965283"/>
                  </a:lnTo>
                  <a:lnTo>
                    <a:pt x="1244993" y="3963695"/>
                  </a:lnTo>
                  <a:lnTo>
                    <a:pt x="1395945" y="3963695"/>
                  </a:lnTo>
                  <a:lnTo>
                    <a:pt x="1398689" y="3946804"/>
                  </a:lnTo>
                  <a:lnTo>
                    <a:pt x="1400429" y="3933113"/>
                  </a:lnTo>
                  <a:lnTo>
                    <a:pt x="1401038" y="3920325"/>
                  </a:lnTo>
                  <a:close/>
                </a:path>
                <a:path w="10212705" h="4063365">
                  <a:moveTo>
                    <a:pt x="1631010" y="3900335"/>
                  </a:moveTo>
                  <a:lnTo>
                    <a:pt x="1619618" y="3861663"/>
                  </a:lnTo>
                  <a:lnTo>
                    <a:pt x="1582953" y="3838676"/>
                  </a:lnTo>
                  <a:lnTo>
                    <a:pt x="1545132" y="3834244"/>
                  </a:lnTo>
                  <a:lnTo>
                    <a:pt x="1531708" y="3834739"/>
                  </a:lnTo>
                  <a:lnTo>
                    <a:pt x="1485239" y="3846576"/>
                  </a:lnTo>
                  <a:lnTo>
                    <a:pt x="1453781" y="3872712"/>
                  </a:lnTo>
                  <a:lnTo>
                    <a:pt x="1441780" y="3912692"/>
                  </a:lnTo>
                  <a:lnTo>
                    <a:pt x="1442999" y="3923893"/>
                  </a:lnTo>
                  <a:lnTo>
                    <a:pt x="1470342" y="3957091"/>
                  </a:lnTo>
                  <a:lnTo>
                    <a:pt x="1543837" y="3975811"/>
                  </a:lnTo>
                  <a:lnTo>
                    <a:pt x="1550377" y="3978364"/>
                  </a:lnTo>
                  <a:lnTo>
                    <a:pt x="1553946" y="3981450"/>
                  </a:lnTo>
                  <a:lnTo>
                    <a:pt x="1557604" y="3984523"/>
                  </a:lnTo>
                  <a:lnTo>
                    <a:pt x="1559039" y="3988562"/>
                  </a:lnTo>
                  <a:lnTo>
                    <a:pt x="1558277" y="3993565"/>
                  </a:lnTo>
                  <a:lnTo>
                    <a:pt x="1557210" y="4000690"/>
                  </a:lnTo>
                  <a:lnTo>
                    <a:pt x="1552638" y="4006748"/>
                  </a:lnTo>
                  <a:lnTo>
                    <a:pt x="1515414" y="4018826"/>
                  </a:lnTo>
                  <a:lnTo>
                    <a:pt x="1505216" y="4018724"/>
                  </a:lnTo>
                  <a:lnTo>
                    <a:pt x="1481785" y="3991406"/>
                  </a:lnTo>
                  <a:lnTo>
                    <a:pt x="1421752" y="3994581"/>
                  </a:lnTo>
                  <a:lnTo>
                    <a:pt x="1434172" y="4034599"/>
                  </a:lnTo>
                  <a:lnTo>
                    <a:pt x="1473339" y="4058513"/>
                  </a:lnTo>
                  <a:lnTo>
                    <a:pt x="1513103" y="4063123"/>
                  </a:lnTo>
                  <a:lnTo>
                    <a:pt x="1526857" y="4062590"/>
                  </a:lnTo>
                  <a:lnTo>
                    <a:pt x="1564335" y="4054475"/>
                  </a:lnTo>
                  <a:lnTo>
                    <a:pt x="1602435" y="4029938"/>
                  </a:lnTo>
                  <a:lnTo>
                    <a:pt x="1621053" y="3992842"/>
                  </a:lnTo>
                  <a:lnTo>
                    <a:pt x="1621942" y="3980954"/>
                  </a:lnTo>
                  <a:lnTo>
                    <a:pt x="1620583" y="3970261"/>
                  </a:lnTo>
                  <a:lnTo>
                    <a:pt x="1592910" y="3939197"/>
                  </a:lnTo>
                  <a:lnTo>
                    <a:pt x="1527098" y="3922268"/>
                  </a:lnTo>
                  <a:lnTo>
                    <a:pt x="1517192" y="3920058"/>
                  </a:lnTo>
                  <a:lnTo>
                    <a:pt x="1510601" y="3917365"/>
                  </a:lnTo>
                  <a:lnTo>
                    <a:pt x="1504061" y="3911015"/>
                  </a:lnTo>
                  <a:lnTo>
                    <a:pt x="1502854" y="3907117"/>
                  </a:lnTo>
                  <a:lnTo>
                    <a:pt x="1503718" y="3902506"/>
                  </a:lnTo>
                  <a:lnTo>
                    <a:pt x="1504772" y="3895280"/>
                  </a:lnTo>
                  <a:lnTo>
                    <a:pt x="1544129" y="3877818"/>
                  </a:lnTo>
                  <a:lnTo>
                    <a:pt x="1550860" y="3877818"/>
                  </a:lnTo>
                  <a:lnTo>
                    <a:pt x="1556448" y="3878973"/>
                  </a:lnTo>
                  <a:lnTo>
                    <a:pt x="1560868" y="3881285"/>
                  </a:lnTo>
                  <a:lnTo>
                    <a:pt x="1565389" y="3883596"/>
                  </a:lnTo>
                  <a:lnTo>
                    <a:pt x="1568805" y="3886720"/>
                  </a:lnTo>
                  <a:lnTo>
                    <a:pt x="1571117" y="3890670"/>
                  </a:lnTo>
                  <a:lnTo>
                    <a:pt x="1573517" y="3894518"/>
                  </a:lnTo>
                  <a:lnTo>
                    <a:pt x="1574863" y="3898900"/>
                  </a:lnTo>
                  <a:lnTo>
                    <a:pt x="1575155" y="3903802"/>
                  </a:lnTo>
                  <a:lnTo>
                    <a:pt x="1631010" y="3900335"/>
                  </a:lnTo>
                  <a:close/>
                </a:path>
                <a:path w="10212705" h="4063365">
                  <a:moveTo>
                    <a:pt x="9336481" y="3734498"/>
                  </a:moveTo>
                  <a:lnTo>
                    <a:pt x="9335795" y="3722319"/>
                  </a:lnTo>
                  <a:lnTo>
                    <a:pt x="9333281" y="3710914"/>
                  </a:lnTo>
                  <a:lnTo>
                    <a:pt x="9332836" y="3709835"/>
                  </a:lnTo>
                  <a:lnTo>
                    <a:pt x="9329014" y="3700462"/>
                  </a:lnTo>
                  <a:lnTo>
                    <a:pt x="9295968" y="3668992"/>
                  </a:lnTo>
                  <a:lnTo>
                    <a:pt x="9256217" y="3658311"/>
                  </a:lnTo>
                  <a:lnTo>
                    <a:pt x="9240406" y="3657600"/>
                  </a:lnTo>
                  <a:lnTo>
                    <a:pt x="9224493" y="3658311"/>
                  </a:lnTo>
                  <a:lnTo>
                    <a:pt x="9180792" y="3668852"/>
                  </a:lnTo>
                  <a:lnTo>
                    <a:pt x="9145295" y="3690632"/>
                  </a:lnTo>
                  <a:lnTo>
                    <a:pt x="9121305" y="3721925"/>
                  </a:lnTo>
                  <a:lnTo>
                    <a:pt x="9112275" y="3762616"/>
                  </a:lnTo>
                  <a:lnTo>
                    <a:pt x="9114091" y="3776472"/>
                  </a:lnTo>
                  <a:lnTo>
                    <a:pt x="9136786" y="3808196"/>
                  </a:lnTo>
                  <a:lnTo>
                    <a:pt x="9180652" y="3827602"/>
                  </a:lnTo>
                  <a:lnTo>
                    <a:pt x="9218943" y="3837635"/>
                  </a:lnTo>
                  <a:lnTo>
                    <a:pt x="9225712" y="3839718"/>
                  </a:lnTo>
                  <a:lnTo>
                    <a:pt x="9256852" y="3865994"/>
                  </a:lnTo>
                  <a:lnTo>
                    <a:pt x="9255671" y="3872776"/>
                  </a:lnTo>
                  <a:lnTo>
                    <a:pt x="9254541" y="3879748"/>
                  </a:lnTo>
                  <a:lnTo>
                    <a:pt x="9219387" y="3906405"/>
                  </a:lnTo>
                  <a:lnTo>
                    <a:pt x="9197391" y="3908996"/>
                  </a:lnTo>
                  <a:lnTo>
                    <a:pt x="9189568" y="3908691"/>
                  </a:lnTo>
                  <a:lnTo>
                    <a:pt x="9151214" y="3889222"/>
                  </a:lnTo>
                  <a:lnTo>
                    <a:pt x="9146553" y="3871531"/>
                  </a:lnTo>
                  <a:lnTo>
                    <a:pt x="9146883" y="3864406"/>
                  </a:lnTo>
                  <a:lnTo>
                    <a:pt x="9086418" y="3864406"/>
                  </a:lnTo>
                  <a:lnTo>
                    <a:pt x="9085148" y="3879748"/>
                  </a:lnTo>
                  <a:lnTo>
                    <a:pt x="9085834" y="3893731"/>
                  </a:lnTo>
                  <a:lnTo>
                    <a:pt x="9088476" y="3906482"/>
                  </a:lnTo>
                  <a:lnTo>
                    <a:pt x="9117482" y="3944277"/>
                  </a:lnTo>
                  <a:lnTo>
                    <a:pt x="9156446" y="3958640"/>
                  </a:lnTo>
                  <a:lnTo>
                    <a:pt x="9189453" y="3961384"/>
                  </a:lnTo>
                  <a:lnTo>
                    <a:pt x="9207030" y="3960698"/>
                  </a:lnTo>
                  <a:lnTo>
                    <a:pt x="9252953" y="3950563"/>
                  </a:lnTo>
                  <a:lnTo>
                    <a:pt x="9288158" y="3929151"/>
                  </a:lnTo>
                  <a:lnTo>
                    <a:pt x="9311081" y="3898100"/>
                  </a:lnTo>
                  <a:lnTo>
                    <a:pt x="9319997" y="3855351"/>
                  </a:lnTo>
                  <a:lnTo>
                    <a:pt x="9319247" y="3847414"/>
                  </a:lnTo>
                  <a:lnTo>
                    <a:pt x="9297822" y="3810127"/>
                  </a:lnTo>
                  <a:lnTo>
                    <a:pt x="9262262" y="3790950"/>
                  </a:lnTo>
                  <a:lnTo>
                    <a:pt x="9219184" y="3779545"/>
                  </a:lnTo>
                  <a:lnTo>
                    <a:pt x="9213126" y="3778097"/>
                  </a:lnTo>
                  <a:lnTo>
                    <a:pt x="9207398" y="3776370"/>
                  </a:lnTo>
                  <a:lnTo>
                    <a:pt x="9177426" y="3748176"/>
                  </a:lnTo>
                  <a:lnTo>
                    <a:pt x="9178493" y="3742880"/>
                  </a:lnTo>
                  <a:lnTo>
                    <a:pt x="9179547" y="3736441"/>
                  </a:lnTo>
                  <a:lnTo>
                    <a:pt x="9210637" y="3712273"/>
                  </a:lnTo>
                  <a:lnTo>
                    <a:pt x="9231312" y="3709835"/>
                  </a:lnTo>
                  <a:lnTo>
                    <a:pt x="9241853" y="3710457"/>
                  </a:lnTo>
                  <a:lnTo>
                    <a:pt x="9275077" y="3738994"/>
                  </a:lnTo>
                  <a:lnTo>
                    <a:pt x="9275470" y="3747503"/>
                  </a:lnTo>
                  <a:lnTo>
                    <a:pt x="9335364" y="3747503"/>
                  </a:lnTo>
                  <a:lnTo>
                    <a:pt x="9336481" y="3734498"/>
                  </a:lnTo>
                  <a:close/>
                </a:path>
                <a:path w="10212705" h="4063365">
                  <a:moveTo>
                    <a:pt x="9336481" y="76898"/>
                  </a:moveTo>
                  <a:lnTo>
                    <a:pt x="9335795" y="64719"/>
                  </a:lnTo>
                  <a:lnTo>
                    <a:pt x="9333281" y="53314"/>
                  </a:lnTo>
                  <a:lnTo>
                    <a:pt x="9332836" y="52235"/>
                  </a:lnTo>
                  <a:lnTo>
                    <a:pt x="9329014" y="42862"/>
                  </a:lnTo>
                  <a:lnTo>
                    <a:pt x="9295968" y="11391"/>
                  </a:lnTo>
                  <a:lnTo>
                    <a:pt x="9256217" y="711"/>
                  </a:lnTo>
                  <a:lnTo>
                    <a:pt x="9240406" y="0"/>
                  </a:lnTo>
                  <a:lnTo>
                    <a:pt x="9224493" y="711"/>
                  </a:lnTo>
                  <a:lnTo>
                    <a:pt x="9180792" y="11252"/>
                  </a:lnTo>
                  <a:lnTo>
                    <a:pt x="9145295" y="33032"/>
                  </a:lnTo>
                  <a:lnTo>
                    <a:pt x="9121305" y="64325"/>
                  </a:lnTo>
                  <a:lnTo>
                    <a:pt x="9112275" y="105016"/>
                  </a:lnTo>
                  <a:lnTo>
                    <a:pt x="9114091" y="118872"/>
                  </a:lnTo>
                  <a:lnTo>
                    <a:pt x="9136786" y="150596"/>
                  </a:lnTo>
                  <a:lnTo>
                    <a:pt x="9180652" y="170002"/>
                  </a:lnTo>
                  <a:lnTo>
                    <a:pt x="9218943" y="180035"/>
                  </a:lnTo>
                  <a:lnTo>
                    <a:pt x="9225712" y="182118"/>
                  </a:lnTo>
                  <a:lnTo>
                    <a:pt x="9256852" y="208394"/>
                  </a:lnTo>
                  <a:lnTo>
                    <a:pt x="9255671" y="215176"/>
                  </a:lnTo>
                  <a:lnTo>
                    <a:pt x="9254541" y="222148"/>
                  </a:lnTo>
                  <a:lnTo>
                    <a:pt x="9219387" y="248805"/>
                  </a:lnTo>
                  <a:lnTo>
                    <a:pt x="9197391" y="251396"/>
                  </a:lnTo>
                  <a:lnTo>
                    <a:pt x="9189568" y="251091"/>
                  </a:lnTo>
                  <a:lnTo>
                    <a:pt x="9151214" y="231622"/>
                  </a:lnTo>
                  <a:lnTo>
                    <a:pt x="9146553" y="213931"/>
                  </a:lnTo>
                  <a:lnTo>
                    <a:pt x="9146883" y="206806"/>
                  </a:lnTo>
                  <a:lnTo>
                    <a:pt x="9086418" y="206806"/>
                  </a:lnTo>
                  <a:lnTo>
                    <a:pt x="9085148" y="222148"/>
                  </a:lnTo>
                  <a:lnTo>
                    <a:pt x="9085834" y="236131"/>
                  </a:lnTo>
                  <a:lnTo>
                    <a:pt x="9088476" y="248881"/>
                  </a:lnTo>
                  <a:lnTo>
                    <a:pt x="9117482" y="286677"/>
                  </a:lnTo>
                  <a:lnTo>
                    <a:pt x="9156446" y="301040"/>
                  </a:lnTo>
                  <a:lnTo>
                    <a:pt x="9189453" y="303784"/>
                  </a:lnTo>
                  <a:lnTo>
                    <a:pt x="9207030" y="303098"/>
                  </a:lnTo>
                  <a:lnTo>
                    <a:pt x="9252953" y="292963"/>
                  </a:lnTo>
                  <a:lnTo>
                    <a:pt x="9288158" y="271551"/>
                  </a:lnTo>
                  <a:lnTo>
                    <a:pt x="9311081" y="240499"/>
                  </a:lnTo>
                  <a:lnTo>
                    <a:pt x="9319997" y="197751"/>
                  </a:lnTo>
                  <a:lnTo>
                    <a:pt x="9319247" y="189814"/>
                  </a:lnTo>
                  <a:lnTo>
                    <a:pt x="9297822" y="152527"/>
                  </a:lnTo>
                  <a:lnTo>
                    <a:pt x="9262262" y="133350"/>
                  </a:lnTo>
                  <a:lnTo>
                    <a:pt x="9219184" y="121945"/>
                  </a:lnTo>
                  <a:lnTo>
                    <a:pt x="9213126" y="120497"/>
                  </a:lnTo>
                  <a:lnTo>
                    <a:pt x="9207398" y="118770"/>
                  </a:lnTo>
                  <a:lnTo>
                    <a:pt x="9177426" y="90576"/>
                  </a:lnTo>
                  <a:lnTo>
                    <a:pt x="9178493" y="85280"/>
                  </a:lnTo>
                  <a:lnTo>
                    <a:pt x="9179547" y="78841"/>
                  </a:lnTo>
                  <a:lnTo>
                    <a:pt x="9210637" y="54673"/>
                  </a:lnTo>
                  <a:lnTo>
                    <a:pt x="9231312" y="52235"/>
                  </a:lnTo>
                  <a:lnTo>
                    <a:pt x="9241853" y="52857"/>
                  </a:lnTo>
                  <a:lnTo>
                    <a:pt x="9275077" y="81394"/>
                  </a:lnTo>
                  <a:lnTo>
                    <a:pt x="9275470" y="89903"/>
                  </a:lnTo>
                  <a:lnTo>
                    <a:pt x="9335364" y="89903"/>
                  </a:lnTo>
                  <a:lnTo>
                    <a:pt x="9336481" y="76898"/>
                  </a:lnTo>
                  <a:close/>
                </a:path>
                <a:path w="10212705" h="4063365">
                  <a:moveTo>
                    <a:pt x="9456191" y="4038"/>
                  </a:moveTo>
                  <a:lnTo>
                    <a:pt x="9394711" y="4038"/>
                  </a:lnTo>
                  <a:lnTo>
                    <a:pt x="9345651" y="299593"/>
                  </a:lnTo>
                  <a:lnTo>
                    <a:pt x="9407119" y="299593"/>
                  </a:lnTo>
                  <a:lnTo>
                    <a:pt x="9456191" y="4038"/>
                  </a:lnTo>
                  <a:close/>
                </a:path>
                <a:path w="10212705" h="4063365">
                  <a:moveTo>
                    <a:pt x="9500502" y="3735527"/>
                  </a:moveTo>
                  <a:lnTo>
                    <a:pt x="9458617" y="3735527"/>
                  </a:lnTo>
                  <a:lnTo>
                    <a:pt x="9467444" y="3682415"/>
                  </a:lnTo>
                  <a:lnTo>
                    <a:pt x="9405976" y="3682415"/>
                  </a:lnTo>
                  <a:lnTo>
                    <a:pt x="9397187" y="3735527"/>
                  </a:lnTo>
                  <a:lnTo>
                    <a:pt x="9366999" y="3735527"/>
                  </a:lnTo>
                  <a:lnTo>
                    <a:pt x="9359214" y="3781704"/>
                  </a:lnTo>
                  <a:lnTo>
                    <a:pt x="9389554" y="3781704"/>
                  </a:lnTo>
                  <a:lnTo>
                    <a:pt x="9370466" y="3897160"/>
                  </a:lnTo>
                  <a:lnTo>
                    <a:pt x="9369184" y="3907523"/>
                  </a:lnTo>
                  <a:lnTo>
                    <a:pt x="9382341" y="3945547"/>
                  </a:lnTo>
                  <a:lnTo>
                    <a:pt x="9422994" y="3960190"/>
                  </a:lnTo>
                  <a:lnTo>
                    <a:pt x="9433827" y="3960228"/>
                  </a:lnTo>
                  <a:lnTo>
                    <a:pt x="9441713" y="3959936"/>
                  </a:lnTo>
                  <a:lnTo>
                    <a:pt x="9448546" y="3959174"/>
                  </a:lnTo>
                  <a:lnTo>
                    <a:pt x="9460179" y="3956672"/>
                  </a:lnTo>
                  <a:lnTo>
                    <a:pt x="9464853" y="3955516"/>
                  </a:lnTo>
                  <a:lnTo>
                    <a:pt x="9468320" y="3954462"/>
                  </a:lnTo>
                  <a:lnTo>
                    <a:pt x="9466110" y="3910723"/>
                  </a:lnTo>
                  <a:lnTo>
                    <a:pt x="9466008" y="3908704"/>
                  </a:lnTo>
                  <a:lnTo>
                    <a:pt x="9459227" y="3910012"/>
                  </a:lnTo>
                  <a:lnTo>
                    <a:pt x="9456242" y="3910482"/>
                  </a:lnTo>
                  <a:lnTo>
                    <a:pt x="9453308" y="3910723"/>
                  </a:lnTo>
                  <a:lnTo>
                    <a:pt x="9446285" y="3910723"/>
                  </a:lnTo>
                  <a:lnTo>
                    <a:pt x="9432138" y="3894759"/>
                  </a:lnTo>
                  <a:lnTo>
                    <a:pt x="9433103" y="3889083"/>
                  </a:lnTo>
                  <a:lnTo>
                    <a:pt x="9450946" y="3781704"/>
                  </a:lnTo>
                  <a:lnTo>
                    <a:pt x="9492844" y="3781704"/>
                  </a:lnTo>
                  <a:lnTo>
                    <a:pt x="9500502" y="3735527"/>
                  </a:lnTo>
                  <a:close/>
                </a:path>
                <a:path w="10212705" h="4063365">
                  <a:moveTo>
                    <a:pt x="9680245" y="161124"/>
                  </a:moveTo>
                  <a:lnTo>
                    <a:pt x="9672612" y="120929"/>
                  </a:lnTo>
                  <a:lnTo>
                    <a:pt x="9648533" y="90843"/>
                  </a:lnTo>
                  <a:lnTo>
                    <a:pt x="9624797" y="79629"/>
                  </a:lnTo>
                  <a:lnTo>
                    <a:pt x="9624797" y="157543"/>
                  </a:lnTo>
                  <a:lnTo>
                    <a:pt x="9623349" y="166395"/>
                  </a:lnTo>
                  <a:lnTo>
                    <a:pt x="9531045" y="166395"/>
                  </a:lnTo>
                  <a:lnTo>
                    <a:pt x="9532239" y="159893"/>
                  </a:lnTo>
                  <a:lnTo>
                    <a:pt x="9560865" y="127571"/>
                  </a:lnTo>
                  <a:lnTo>
                    <a:pt x="9586265" y="120929"/>
                  </a:lnTo>
                  <a:lnTo>
                    <a:pt x="9595117" y="120929"/>
                  </a:lnTo>
                  <a:lnTo>
                    <a:pt x="9602572" y="122910"/>
                  </a:lnTo>
                  <a:lnTo>
                    <a:pt x="9608629" y="126847"/>
                  </a:lnTo>
                  <a:lnTo>
                    <a:pt x="9614687" y="130695"/>
                  </a:lnTo>
                  <a:lnTo>
                    <a:pt x="9619018" y="136042"/>
                  </a:lnTo>
                  <a:lnTo>
                    <a:pt x="9624212" y="149694"/>
                  </a:lnTo>
                  <a:lnTo>
                    <a:pt x="9624797" y="157543"/>
                  </a:lnTo>
                  <a:lnTo>
                    <a:pt x="9624797" y="79629"/>
                  </a:lnTo>
                  <a:lnTo>
                    <a:pt x="9623019" y="79019"/>
                  </a:lnTo>
                  <a:lnTo>
                    <a:pt x="9613354" y="76809"/>
                  </a:lnTo>
                  <a:lnTo>
                    <a:pt x="9603168" y="75476"/>
                  </a:lnTo>
                  <a:lnTo>
                    <a:pt x="9592462" y="75044"/>
                  </a:lnTo>
                  <a:lnTo>
                    <a:pt x="9576537" y="75946"/>
                  </a:lnTo>
                  <a:lnTo>
                    <a:pt x="9533293" y="89471"/>
                  </a:lnTo>
                  <a:lnTo>
                    <a:pt x="9498495" y="117538"/>
                  </a:lnTo>
                  <a:lnTo>
                    <a:pt x="9474594" y="157657"/>
                  </a:lnTo>
                  <a:lnTo>
                    <a:pt x="9463862" y="206717"/>
                  </a:lnTo>
                  <a:lnTo>
                    <a:pt x="9463697" y="222491"/>
                  </a:lnTo>
                  <a:lnTo>
                    <a:pt x="9465386" y="237096"/>
                  </a:lnTo>
                  <a:lnTo>
                    <a:pt x="9481337" y="273189"/>
                  </a:lnTo>
                  <a:lnTo>
                    <a:pt x="9512300" y="296138"/>
                  </a:lnTo>
                  <a:lnTo>
                    <a:pt x="9556813" y="303923"/>
                  </a:lnTo>
                  <a:lnTo>
                    <a:pt x="9570263" y="303403"/>
                  </a:lnTo>
                  <a:lnTo>
                    <a:pt x="9617392" y="290880"/>
                  </a:lnTo>
                  <a:lnTo>
                    <a:pt x="9652279" y="263918"/>
                  </a:lnTo>
                  <a:lnTo>
                    <a:pt x="9656661" y="258038"/>
                  </a:lnTo>
                  <a:lnTo>
                    <a:pt x="9658706" y="255295"/>
                  </a:lnTo>
                  <a:lnTo>
                    <a:pt x="9664116" y="246024"/>
                  </a:lnTo>
                  <a:lnTo>
                    <a:pt x="9668523" y="236093"/>
                  </a:lnTo>
                  <a:lnTo>
                    <a:pt x="9612376" y="232346"/>
                  </a:lnTo>
                  <a:lnTo>
                    <a:pt x="9609404" y="238023"/>
                  </a:lnTo>
                  <a:lnTo>
                    <a:pt x="9605543" y="242785"/>
                  </a:lnTo>
                  <a:lnTo>
                    <a:pt x="9572307" y="258038"/>
                  </a:lnTo>
                  <a:lnTo>
                    <a:pt x="9565475" y="258038"/>
                  </a:lnTo>
                  <a:lnTo>
                    <a:pt x="9527857" y="242785"/>
                  </a:lnTo>
                  <a:lnTo>
                    <a:pt x="9522765" y="222059"/>
                  </a:lnTo>
                  <a:lnTo>
                    <a:pt x="9522904" y="214439"/>
                  </a:lnTo>
                  <a:lnTo>
                    <a:pt x="9523908" y="206082"/>
                  </a:lnTo>
                  <a:lnTo>
                    <a:pt x="9524200" y="204495"/>
                  </a:lnTo>
                  <a:lnTo>
                    <a:pt x="9675165" y="204495"/>
                  </a:lnTo>
                  <a:lnTo>
                    <a:pt x="9677895" y="187604"/>
                  </a:lnTo>
                  <a:lnTo>
                    <a:pt x="9679648" y="173913"/>
                  </a:lnTo>
                  <a:lnTo>
                    <a:pt x="9680245" y="161124"/>
                  </a:lnTo>
                  <a:close/>
                </a:path>
                <a:path w="10212705" h="4063365">
                  <a:moveTo>
                    <a:pt x="9725088" y="3818725"/>
                  </a:moveTo>
                  <a:lnTo>
                    <a:pt x="9717456" y="3778529"/>
                  </a:lnTo>
                  <a:lnTo>
                    <a:pt x="9693377" y="3748443"/>
                  </a:lnTo>
                  <a:lnTo>
                    <a:pt x="9669640" y="3737229"/>
                  </a:lnTo>
                  <a:lnTo>
                    <a:pt x="9669640" y="3815143"/>
                  </a:lnTo>
                  <a:lnTo>
                    <a:pt x="9668192" y="3823995"/>
                  </a:lnTo>
                  <a:lnTo>
                    <a:pt x="9575889" y="3823995"/>
                  </a:lnTo>
                  <a:lnTo>
                    <a:pt x="9577083" y="3817493"/>
                  </a:lnTo>
                  <a:lnTo>
                    <a:pt x="9605708" y="3785171"/>
                  </a:lnTo>
                  <a:lnTo>
                    <a:pt x="9631108" y="3778529"/>
                  </a:lnTo>
                  <a:lnTo>
                    <a:pt x="9639960" y="3778529"/>
                  </a:lnTo>
                  <a:lnTo>
                    <a:pt x="9647415" y="3780510"/>
                  </a:lnTo>
                  <a:lnTo>
                    <a:pt x="9653473" y="3784447"/>
                  </a:lnTo>
                  <a:lnTo>
                    <a:pt x="9659531" y="3788295"/>
                  </a:lnTo>
                  <a:lnTo>
                    <a:pt x="9663862" y="3793642"/>
                  </a:lnTo>
                  <a:lnTo>
                    <a:pt x="9669056" y="3807295"/>
                  </a:lnTo>
                  <a:lnTo>
                    <a:pt x="9669640" y="3815143"/>
                  </a:lnTo>
                  <a:lnTo>
                    <a:pt x="9669640" y="3737229"/>
                  </a:lnTo>
                  <a:lnTo>
                    <a:pt x="9667862" y="3736619"/>
                  </a:lnTo>
                  <a:lnTo>
                    <a:pt x="9658198" y="3734409"/>
                  </a:lnTo>
                  <a:lnTo>
                    <a:pt x="9648012" y="3733076"/>
                  </a:lnTo>
                  <a:lnTo>
                    <a:pt x="9637306" y="3732644"/>
                  </a:lnTo>
                  <a:lnTo>
                    <a:pt x="9621380" y="3733546"/>
                  </a:lnTo>
                  <a:lnTo>
                    <a:pt x="9578137" y="3747071"/>
                  </a:lnTo>
                  <a:lnTo>
                    <a:pt x="9543339" y="3775138"/>
                  </a:lnTo>
                  <a:lnTo>
                    <a:pt x="9519437" y="3815257"/>
                  </a:lnTo>
                  <a:lnTo>
                    <a:pt x="9508719" y="3864318"/>
                  </a:lnTo>
                  <a:lnTo>
                    <a:pt x="9508541" y="3880091"/>
                  </a:lnTo>
                  <a:lnTo>
                    <a:pt x="9510230" y="3894696"/>
                  </a:lnTo>
                  <a:lnTo>
                    <a:pt x="9526181" y="3930789"/>
                  </a:lnTo>
                  <a:lnTo>
                    <a:pt x="9557156" y="3953738"/>
                  </a:lnTo>
                  <a:lnTo>
                    <a:pt x="9601670" y="3961523"/>
                  </a:lnTo>
                  <a:lnTo>
                    <a:pt x="9615119" y="3961003"/>
                  </a:lnTo>
                  <a:lnTo>
                    <a:pt x="9662236" y="3948480"/>
                  </a:lnTo>
                  <a:lnTo>
                    <a:pt x="9697136" y="3921518"/>
                  </a:lnTo>
                  <a:lnTo>
                    <a:pt x="9713366" y="3893693"/>
                  </a:lnTo>
                  <a:lnTo>
                    <a:pt x="9657232" y="3889946"/>
                  </a:lnTo>
                  <a:lnTo>
                    <a:pt x="9654248" y="3895623"/>
                  </a:lnTo>
                  <a:lnTo>
                    <a:pt x="9650400" y="3900386"/>
                  </a:lnTo>
                  <a:lnTo>
                    <a:pt x="9617151" y="3915638"/>
                  </a:lnTo>
                  <a:lnTo>
                    <a:pt x="9610319" y="3915638"/>
                  </a:lnTo>
                  <a:lnTo>
                    <a:pt x="9572701" y="3900386"/>
                  </a:lnTo>
                  <a:lnTo>
                    <a:pt x="9567608" y="3879659"/>
                  </a:lnTo>
                  <a:lnTo>
                    <a:pt x="9567748" y="3872039"/>
                  </a:lnTo>
                  <a:lnTo>
                    <a:pt x="9568764" y="3863683"/>
                  </a:lnTo>
                  <a:lnTo>
                    <a:pt x="9569044" y="3862095"/>
                  </a:lnTo>
                  <a:lnTo>
                    <a:pt x="9720008" y="3862095"/>
                  </a:lnTo>
                  <a:lnTo>
                    <a:pt x="9722752" y="3845204"/>
                  </a:lnTo>
                  <a:lnTo>
                    <a:pt x="9724492" y="3831513"/>
                  </a:lnTo>
                  <a:lnTo>
                    <a:pt x="9725088" y="3818725"/>
                  </a:lnTo>
                  <a:close/>
                </a:path>
                <a:path w="10212705" h="4063365">
                  <a:moveTo>
                    <a:pt x="9923526" y="161124"/>
                  </a:moveTo>
                  <a:lnTo>
                    <a:pt x="9915893" y="120929"/>
                  </a:lnTo>
                  <a:lnTo>
                    <a:pt x="9891814" y="90843"/>
                  </a:lnTo>
                  <a:lnTo>
                    <a:pt x="9868078" y="79629"/>
                  </a:lnTo>
                  <a:lnTo>
                    <a:pt x="9868078" y="157543"/>
                  </a:lnTo>
                  <a:lnTo>
                    <a:pt x="9866630" y="166395"/>
                  </a:lnTo>
                  <a:lnTo>
                    <a:pt x="9774326" y="166395"/>
                  </a:lnTo>
                  <a:lnTo>
                    <a:pt x="9775520" y="159893"/>
                  </a:lnTo>
                  <a:lnTo>
                    <a:pt x="9804146" y="127571"/>
                  </a:lnTo>
                  <a:lnTo>
                    <a:pt x="9829546" y="120929"/>
                  </a:lnTo>
                  <a:lnTo>
                    <a:pt x="9838398" y="120929"/>
                  </a:lnTo>
                  <a:lnTo>
                    <a:pt x="9845853" y="122910"/>
                  </a:lnTo>
                  <a:lnTo>
                    <a:pt x="9851911" y="126847"/>
                  </a:lnTo>
                  <a:lnTo>
                    <a:pt x="9857969" y="130695"/>
                  </a:lnTo>
                  <a:lnTo>
                    <a:pt x="9862299" y="136042"/>
                  </a:lnTo>
                  <a:lnTo>
                    <a:pt x="9867494" y="149694"/>
                  </a:lnTo>
                  <a:lnTo>
                    <a:pt x="9868078" y="157543"/>
                  </a:lnTo>
                  <a:lnTo>
                    <a:pt x="9868078" y="79629"/>
                  </a:lnTo>
                  <a:lnTo>
                    <a:pt x="9866300" y="79019"/>
                  </a:lnTo>
                  <a:lnTo>
                    <a:pt x="9856635" y="76809"/>
                  </a:lnTo>
                  <a:lnTo>
                    <a:pt x="9846450" y="75476"/>
                  </a:lnTo>
                  <a:lnTo>
                    <a:pt x="9835744" y="75044"/>
                  </a:lnTo>
                  <a:lnTo>
                    <a:pt x="9819818" y="75946"/>
                  </a:lnTo>
                  <a:lnTo>
                    <a:pt x="9776574" y="89471"/>
                  </a:lnTo>
                  <a:lnTo>
                    <a:pt x="9741776" y="117538"/>
                  </a:lnTo>
                  <a:lnTo>
                    <a:pt x="9717875" y="157657"/>
                  </a:lnTo>
                  <a:lnTo>
                    <a:pt x="9707156" y="206717"/>
                  </a:lnTo>
                  <a:lnTo>
                    <a:pt x="9706978" y="222491"/>
                  </a:lnTo>
                  <a:lnTo>
                    <a:pt x="9708667" y="237096"/>
                  </a:lnTo>
                  <a:lnTo>
                    <a:pt x="9724619" y="273189"/>
                  </a:lnTo>
                  <a:lnTo>
                    <a:pt x="9755594" y="296138"/>
                  </a:lnTo>
                  <a:lnTo>
                    <a:pt x="9800107" y="303923"/>
                  </a:lnTo>
                  <a:lnTo>
                    <a:pt x="9813557" y="303403"/>
                  </a:lnTo>
                  <a:lnTo>
                    <a:pt x="9860674" y="290880"/>
                  </a:lnTo>
                  <a:lnTo>
                    <a:pt x="9895573" y="263918"/>
                  </a:lnTo>
                  <a:lnTo>
                    <a:pt x="9911804" y="236093"/>
                  </a:lnTo>
                  <a:lnTo>
                    <a:pt x="9855670" y="232346"/>
                  </a:lnTo>
                  <a:lnTo>
                    <a:pt x="9852685" y="238023"/>
                  </a:lnTo>
                  <a:lnTo>
                    <a:pt x="9848837" y="242785"/>
                  </a:lnTo>
                  <a:lnTo>
                    <a:pt x="9815589" y="258038"/>
                  </a:lnTo>
                  <a:lnTo>
                    <a:pt x="9808756" y="258038"/>
                  </a:lnTo>
                  <a:lnTo>
                    <a:pt x="9771139" y="242785"/>
                  </a:lnTo>
                  <a:lnTo>
                    <a:pt x="9766046" y="222059"/>
                  </a:lnTo>
                  <a:lnTo>
                    <a:pt x="9766186" y="214439"/>
                  </a:lnTo>
                  <a:lnTo>
                    <a:pt x="9767202" y="206082"/>
                  </a:lnTo>
                  <a:lnTo>
                    <a:pt x="9767481" y="204495"/>
                  </a:lnTo>
                  <a:lnTo>
                    <a:pt x="9918446" y="204495"/>
                  </a:lnTo>
                  <a:lnTo>
                    <a:pt x="9921189" y="187604"/>
                  </a:lnTo>
                  <a:lnTo>
                    <a:pt x="9922929" y="173913"/>
                  </a:lnTo>
                  <a:lnTo>
                    <a:pt x="9923526" y="161124"/>
                  </a:lnTo>
                  <a:close/>
                </a:path>
                <a:path w="10212705" h="4063365">
                  <a:moveTo>
                    <a:pt x="9982454" y="3811765"/>
                  </a:moveTo>
                  <a:lnTo>
                    <a:pt x="9981070" y="3796728"/>
                  </a:lnTo>
                  <a:lnTo>
                    <a:pt x="9977869" y="3783292"/>
                  </a:lnTo>
                  <a:lnTo>
                    <a:pt x="9977183" y="3781564"/>
                  </a:lnTo>
                  <a:lnTo>
                    <a:pt x="9973729" y="3772763"/>
                  </a:lnTo>
                  <a:lnTo>
                    <a:pt x="9942119" y="3739781"/>
                  </a:lnTo>
                  <a:lnTo>
                    <a:pt x="9918509" y="3733279"/>
                  </a:lnTo>
                  <a:lnTo>
                    <a:pt x="9918509" y="3828402"/>
                  </a:lnTo>
                  <a:lnTo>
                    <a:pt x="9918116" y="3837051"/>
                  </a:lnTo>
                  <a:lnTo>
                    <a:pt x="9905848" y="3880561"/>
                  </a:lnTo>
                  <a:lnTo>
                    <a:pt x="9873844" y="3909822"/>
                  </a:lnTo>
                  <a:lnTo>
                    <a:pt x="9859670" y="3911879"/>
                  </a:lnTo>
                  <a:lnTo>
                    <a:pt x="9849764" y="3911879"/>
                  </a:lnTo>
                  <a:lnTo>
                    <a:pt x="9823590" y="3880853"/>
                  </a:lnTo>
                  <a:lnTo>
                    <a:pt x="9822218" y="3864876"/>
                  </a:lnTo>
                  <a:lnTo>
                    <a:pt x="9822675" y="3855936"/>
                  </a:lnTo>
                  <a:lnTo>
                    <a:pt x="9834842" y="3812019"/>
                  </a:lnTo>
                  <a:lnTo>
                    <a:pt x="9866922" y="3783546"/>
                  </a:lnTo>
                  <a:lnTo>
                    <a:pt x="9881032" y="3781564"/>
                  </a:lnTo>
                  <a:lnTo>
                    <a:pt x="9888283" y="3782072"/>
                  </a:lnTo>
                  <a:lnTo>
                    <a:pt x="9917112" y="3812590"/>
                  </a:lnTo>
                  <a:lnTo>
                    <a:pt x="9918509" y="3828402"/>
                  </a:lnTo>
                  <a:lnTo>
                    <a:pt x="9918509" y="3733279"/>
                  </a:lnTo>
                  <a:lnTo>
                    <a:pt x="9909023" y="3732644"/>
                  </a:lnTo>
                  <a:lnTo>
                    <a:pt x="9900082" y="3733038"/>
                  </a:lnTo>
                  <a:lnTo>
                    <a:pt x="9891751" y="3734231"/>
                  </a:lnTo>
                  <a:lnTo>
                    <a:pt x="9853892" y="3754577"/>
                  </a:lnTo>
                  <a:lnTo>
                    <a:pt x="9839325" y="3772763"/>
                  </a:lnTo>
                  <a:lnTo>
                    <a:pt x="9836582" y="3772763"/>
                  </a:lnTo>
                  <a:lnTo>
                    <a:pt x="9842779" y="3735527"/>
                  </a:lnTo>
                  <a:lnTo>
                    <a:pt x="9782175" y="3735527"/>
                  </a:lnTo>
                  <a:lnTo>
                    <a:pt x="9731083" y="4040327"/>
                  </a:lnTo>
                  <a:lnTo>
                    <a:pt x="9792703" y="4040327"/>
                  </a:lnTo>
                  <a:lnTo>
                    <a:pt x="9812337" y="3921696"/>
                  </a:lnTo>
                  <a:lnTo>
                    <a:pt x="9814649" y="3921696"/>
                  </a:lnTo>
                  <a:lnTo>
                    <a:pt x="9841344" y="3954894"/>
                  </a:lnTo>
                  <a:lnTo>
                    <a:pt x="9870783" y="3960812"/>
                  </a:lnTo>
                  <a:lnTo>
                    <a:pt x="9883242" y="3959999"/>
                  </a:lnTo>
                  <a:lnTo>
                    <a:pt x="9929470" y="3940479"/>
                  </a:lnTo>
                  <a:lnTo>
                    <a:pt x="9948456" y="3921696"/>
                  </a:lnTo>
                  <a:lnTo>
                    <a:pt x="9948888" y="3921214"/>
                  </a:lnTo>
                  <a:lnTo>
                    <a:pt x="9971126" y="3880853"/>
                  </a:lnTo>
                  <a:lnTo>
                    <a:pt x="9982009" y="3828402"/>
                  </a:lnTo>
                  <a:lnTo>
                    <a:pt x="9982454" y="3811765"/>
                  </a:lnTo>
                  <a:close/>
                </a:path>
                <a:path w="10212705" h="4063365">
                  <a:moveTo>
                    <a:pt x="10180891" y="154165"/>
                  </a:moveTo>
                  <a:lnTo>
                    <a:pt x="10179507" y="139128"/>
                  </a:lnTo>
                  <a:lnTo>
                    <a:pt x="10176307" y="125691"/>
                  </a:lnTo>
                  <a:lnTo>
                    <a:pt x="10175621" y="123964"/>
                  </a:lnTo>
                  <a:lnTo>
                    <a:pt x="10172167" y="115163"/>
                  </a:lnTo>
                  <a:lnTo>
                    <a:pt x="10140556" y="82181"/>
                  </a:lnTo>
                  <a:lnTo>
                    <a:pt x="10116947" y="75679"/>
                  </a:lnTo>
                  <a:lnTo>
                    <a:pt x="10116947" y="170802"/>
                  </a:lnTo>
                  <a:lnTo>
                    <a:pt x="10116553" y="179451"/>
                  </a:lnTo>
                  <a:lnTo>
                    <a:pt x="10104285" y="222961"/>
                  </a:lnTo>
                  <a:lnTo>
                    <a:pt x="10072281" y="252222"/>
                  </a:lnTo>
                  <a:lnTo>
                    <a:pt x="10058108" y="254279"/>
                  </a:lnTo>
                  <a:lnTo>
                    <a:pt x="10048202" y="254279"/>
                  </a:lnTo>
                  <a:lnTo>
                    <a:pt x="10022027" y="223253"/>
                  </a:lnTo>
                  <a:lnTo>
                    <a:pt x="10020656" y="207276"/>
                  </a:lnTo>
                  <a:lnTo>
                    <a:pt x="10021113" y="198335"/>
                  </a:lnTo>
                  <a:lnTo>
                    <a:pt x="10033279" y="154419"/>
                  </a:lnTo>
                  <a:lnTo>
                    <a:pt x="10065360" y="125945"/>
                  </a:lnTo>
                  <a:lnTo>
                    <a:pt x="10079469" y="123964"/>
                  </a:lnTo>
                  <a:lnTo>
                    <a:pt x="10086721" y="124472"/>
                  </a:lnTo>
                  <a:lnTo>
                    <a:pt x="10115550" y="154990"/>
                  </a:lnTo>
                  <a:lnTo>
                    <a:pt x="10116947" y="170802"/>
                  </a:lnTo>
                  <a:lnTo>
                    <a:pt x="10116947" y="75679"/>
                  </a:lnTo>
                  <a:lnTo>
                    <a:pt x="10107460" y="75044"/>
                  </a:lnTo>
                  <a:lnTo>
                    <a:pt x="10098519" y="75438"/>
                  </a:lnTo>
                  <a:lnTo>
                    <a:pt x="10090188" y="76631"/>
                  </a:lnTo>
                  <a:lnTo>
                    <a:pt x="10052329" y="96977"/>
                  </a:lnTo>
                  <a:lnTo>
                    <a:pt x="10037762" y="115163"/>
                  </a:lnTo>
                  <a:lnTo>
                    <a:pt x="10035019" y="115163"/>
                  </a:lnTo>
                  <a:lnTo>
                    <a:pt x="10041217" y="77927"/>
                  </a:lnTo>
                  <a:lnTo>
                    <a:pt x="9980612" y="77927"/>
                  </a:lnTo>
                  <a:lnTo>
                    <a:pt x="9929520" y="382727"/>
                  </a:lnTo>
                  <a:lnTo>
                    <a:pt x="9991141" y="382727"/>
                  </a:lnTo>
                  <a:lnTo>
                    <a:pt x="10010775" y="264096"/>
                  </a:lnTo>
                  <a:lnTo>
                    <a:pt x="10013086" y="264096"/>
                  </a:lnTo>
                  <a:lnTo>
                    <a:pt x="10039782" y="297294"/>
                  </a:lnTo>
                  <a:lnTo>
                    <a:pt x="10069220" y="303212"/>
                  </a:lnTo>
                  <a:lnTo>
                    <a:pt x="10081679" y="302399"/>
                  </a:lnTo>
                  <a:lnTo>
                    <a:pt x="10127907" y="282879"/>
                  </a:lnTo>
                  <a:lnTo>
                    <a:pt x="10146894" y="264096"/>
                  </a:lnTo>
                  <a:lnTo>
                    <a:pt x="10147325" y="263613"/>
                  </a:lnTo>
                  <a:lnTo>
                    <a:pt x="10169563" y="223253"/>
                  </a:lnTo>
                  <a:lnTo>
                    <a:pt x="10180447" y="170802"/>
                  </a:lnTo>
                  <a:lnTo>
                    <a:pt x="10180891" y="154165"/>
                  </a:lnTo>
                  <a:close/>
                </a:path>
                <a:path w="10212705" h="4063365">
                  <a:moveTo>
                    <a:pt x="10212641" y="3798735"/>
                  </a:moveTo>
                  <a:lnTo>
                    <a:pt x="10201250" y="3760063"/>
                  </a:lnTo>
                  <a:lnTo>
                    <a:pt x="10164572" y="3737076"/>
                  </a:lnTo>
                  <a:lnTo>
                    <a:pt x="10126764" y="3732644"/>
                  </a:lnTo>
                  <a:lnTo>
                    <a:pt x="10113340" y="3733139"/>
                  </a:lnTo>
                  <a:lnTo>
                    <a:pt x="10066871" y="3744976"/>
                  </a:lnTo>
                  <a:lnTo>
                    <a:pt x="10035400" y="3771112"/>
                  </a:lnTo>
                  <a:lnTo>
                    <a:pt x="10023411" y="3811092"/>
                  </a:lnTo>
                  <a:lnTo>
                    <a:pt x="10024631" y="3822293"/>
                  </a:lnTo>
                  <a:lnTo>
                    <a:pt x="10051974" y="3855491"/>
                  </a:lnTo>
                  <a:lnTo>
                    <a:pt x="10125469" y="3874211"/>
                  </a:lnTo>
                  <a:lnTo>
                    <a:pt x="10132009" y="3876764"/>
                  </a:lnTo>
                  <a:lnTo>
                    <a:pt x="10135565" y="3879850"/>
                  </a:lnTo>
                  <a:lnTo>
                    <a:pt x="10139223" y="3882923"/>
                  </a:lnTo>
                  <a:lnTo>
                    <a:pt x="10140671" y="3886962"/>
                  </a:lnTo>
                  <a:lnTo>
                    <a:pt x="10139896" y="3891965"/>
                  </a:lnTo>
                  <a:lnTo>
                    <a:pt x="10138842" y="3899090"/>
                  </a:lnTo>
                  <a:lnTo>
                    <a:pt x="10134270" y="3905148"/>
                  </a:lnTo>
                  <a:lnTo>
                    <a:pt x="10097033" y="3917226"/>
                  </a:lnTo>
                  <a:lnTo>
                    <a:pt x="10086835" y="3917124"/>
                  </a:lnTo>
                  <a:lnTo>
                    <a:pt x="10063416" y="3889806"/>
                  </a:lnTo>
                  <a:lnTo>
                    <a:pt x="10003371" y="3892981"/>
                  </a:lnTo>
                  <a:lnTo>
                    <a:pt x="10015791" y="3932999"/>
                  </a:lnTo>
                  <a:lnTo>
                    <a:pt x="10054971" y="3956913"/>
                  </a:lnTo>
                  <a:lnTo>
                    <a:pt x="10094722" y="3961523"/>
                  </a:lnTo>
                  <a:lnTo>
                    <a:pt x="10108489" y="3960990"/>
                  </a:lnTo>
                  <a:lnTo>
                    <a:pt x="10145966" y="3952875"/>
                  </a:lnTo>
                  <a:lnTo>
                    <a:pt x="10184066" y="3928338"/>
                  </a:lnTo>
                  <a:lnTo>
                    <a:pt x="10202672" y="3891242"/>
                  </a:lnTo>
                  <a:lnTo>
                    <a:pt x="10203574" y="3879354"/>
                  </a:lnTo>
                  <a:lnTo>
                    <a:pt x="10202215" y="3868661"/>
                  </a:lnTo>
                  <a:lnTo>
                    <a:pt x="10174541" y="3837597"/>
                  </a:lnTo>
                  <a:lnTo>
                    <a:pt x="10108730" y="3820668"/>
                  </a:lnTo>
                  <a:lnTo>
                    <a:pt x="10098811" y="3818458"/>
                  </a:lnTo>
                  <a:lnTo>
                    <a:pt x="10092233" y="3815765"/>
                  </a:lnTo>
                  <a:lnTo>
                    <a:pt x="10085680" y="3809415"/>
                  </a:lnTo>
                  <a:lnTo>
                    <a:pt x="10084486" y="3805517"/>
                  </a:lnTo>
                  <a:lnTo>
                    <a:pt x="10085349" y="3800906"/>
                  </a:lnTo>
                  <a:lnTo>
                    <a:pt x="10086403" y="3793680"/>
                  </a:lnTo>
                  <a:lnTo>
                    <a:pt x="10125761" y="3776218"/>
                  </a:lnTo>
                  <a:lnTo>
                    <a:pt x="10132492" y="3776218"/>
                  </a:lnTo>
                  <a:lnTo>
                    <a:pt x="10138067" y="3777373"/>
                  </a:lnTo>
                  <a:lnTo>
                    <a:pt x="10142499" y="3779685"/>
                  </a:lnTo>
                  <a:lnTo>
                    <a:pt x="10147021" y="3781996"/>
                  </a:lnTo>
                  <a:lnTo>
                    <a:pt x="10150437" y="3785120"/>
                  </a:lnTo>
                  <a:lnTo>
                    <a:pt x="10152748" y="3789070"/>
                  </a:lnTo>
                  <a:lnTo>
                    <a:pt x="10155149" y="3792918"/>
                  </a:lnTo>
                  <a:lnTo>
                    <a:pt x="10156495" y="3797300"/>
                  </a:lnTo>
                  <a:lnTo>
                    <a:pt x="10156787" y="3802202"/>
                  </a:lnTo>
                  <a:lnTo>
                    <a:pt x="10212641" y="37987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6300" y="8801100"/>
              <a:ext cx="939800" cy="8763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56300" y="8801100"/>
              <a:ext cx="939800" cy="876300"/>
            </a:xfrm>
            <a:custGeom>
              <a:avLst/>
              <a:gdLst/>
              <a:ahLst/>
              <a:cxnLst/>
              <a:rect l="l" t="t" r="r" b="b"/>
              <a:pathLst>
                <a:path w="939800" h="876300">
                  <a:moveTo>
                    <a:pt x="939800" y="0"/>
                  </a:moveTo>
                  <a:lnTo>
                    <a:pt x="927100" y="0"/>
                  </a:lnTo>
                  <a:lnTo>
                    <a:pt x="927100" y="12700"/>
                  </a:lnTo>
                  <a:lnTo>
                    <a:pt x="927100" y="863600"/>
                  </a:lnTo>
                  <a:lnTo>
                    <a:pt x="12700" y="863600"/>
                  </a:lnTo>
                  <a:lnTo>
                    <a:pt x="12700" y="12700"/>
                  </a:lnTo>
                  <a:lnTo>
                    <a:pt x="927100" y="12700"/>
                  </a:lnTo>
                  <a:lnTo>
                    <a:pt x="9271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876300"/>
                  </a:lnTo>
                  <a:lnTo>
                    <a:pt x="12700" y="876300"/>
                  </a:lnTo>
                  <a:lnTo>
                    <a:pt x="927100" y="876300"/>
                  </a:lnTo>
                  <a:lnTo>
                    <a:pt x="939800" y="876300"/>
                  </a:lnTo>
                  <a:lnTo>
                    <a:pt x="93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71700" y="4940300"/>
              <a:ext cx="1270000" cy="10287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63800" y="8801100"/>
              <a:ext cx="977900" cy="80009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27048" y="678944"/>
            <a:ext cx="4268583" cy="3416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56300" y="4940300"/>
            <a:ext cx="1054100" cy="90169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0" y="12699"/>
            <a:ext cx="18313400" cy="13004800"/>
          </a:xfrm>
          <a:custGeom>
            <a:avLst/>
            <a:gdLst/>
            <a:ahLst/>
            <a:cxnLst/>
            <a:rect l="l" t="t" r="r" b="b"/>
            <a:pathLst>
              <a:path w="18313400" h="13004800">
                <a:moveTo>
                  <a:pt x="18313400" y="12700"/>
                </a:moveTo>
                <a:lnTo>
                  <a:pt x="18300700" y="12700"/>
                </a:lnTo>
                <a:lnTo>
                  <a:pt x="18300700" y="0"/>
                </a:lnTo>
                <a:lnTo>
                  <a:pt x="18288000" y="0"/>
                </a:lnTo>
                <a:lnTo>
                  <a:pt x="18288000" y="12700"/>
                </a:lnTo>
                <a:lnTo>
                  <a:pt x="18288000" y="12992100"/>
                </a:lnTo>
                <a:lnTo>
                  <a:pt x="25400" y="12992100"/>
                </a:lnTo>
                <a:lnTo>
                  <a:pt x="25400" y="12700"/>
                </a:lnTo>
                <a:lnTo>
                  <a:pt x="18288000" y="12700"/>
                </a:lnTo>
                <a:lnTo>
                  <a:pt x="18288000" y="0"/>
                </a:lnTo>
                <a:lnTo>
                  <a:pt x="25400" y="0"/>
                </a:lnTo>
                <a:lnTo>
                  <a:pt x="12700" y="0"/>
                </a:lnTo>
                <a:lnTo>
                  <a:pt x="12700" y="12700"/>
                </a:lnTo>
                <a:lnTo>
                  <a:pt x="0" y="12700"/>
                </a:lnTo>
                <a:lnTo>
                  <a:pt x="0" y="12992100"/>
                </a:lnTo>
                <a:lnTo>
                  <a:pt x="12700" y="12992100"/>
                </a:lnTo>
                <a:lnTo>
                  <a:pt x="12700" y="13004800"/>
                </a:lnTo>
                <a:lnTo>
                  <a:pt x="25400" y="13004800"/>
                </a:lnTo>
                <a:lnTo>
                  <a:pt x="18288000" y="13004800"/>
                </a:lnTo>
                <a:lnTo>
                  <a:pt x="18300700" y="13004800"/>
                </a:lnTo>
                <a:lnTo>
                  <a:pt x="18300700" y="12992100"/>
                </a:lnTo>
                <a:lnTo>
                  <a:pt x="18313400" y="12992100"/>
                </a:lnTo>
                <a:lnTo>
                  <a:pt x="183134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4B24B-3A81-7E72-2A39-4EA10E90A42C}"/>
              </a:ext>
            </a:extLst>
          </p:cNvPr>
          <p:cNvSpPr txBox="1"/>
          <p:nvPr/>
        </p:nvSpPr>
        <p:spPr>
          <a:xfrm>
            <a:off x="4464050" y="4944775"/>
            <a:ext cx="990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FIGMA LINK:</a:t>
            </a:r>
          </a:p>
          <a:p>
            <a:r>
              <a:rPr lang="en-IN" sz="2400" dirty="0">
                <a:hlinkClick r:id="rId2"/>
              </a:rPr>
              <a:t>https://www.figma.com/file/twwbCqY7MMVM0cE7dgvoj2/HealthTracker?node-id=0%3A1&amp;t=RyXt78PY1zPzEZxN-1</a:t>
            </a:r>
            <a:endParaRPr lang="en-IN" sz="2400" dirty="0"/>
          </a:p>
          <a:p>
            <a:endParaRPr lang="en-IN" sz="2400" dirty="0"/>
          </a:p>
          <a:p>
            <a:endParaRPr lang="en-IN" dirty="0"/>
          </a:p>
          <a:p>
            <a:r>
              <a:rPr lang="en-IN" sz="3600" dirty="0">
                <a:latin typeface="Arial Rounded MT Bold" panose="020F0704030504030204" pitchFamily="34" charset="0"/>
              </a:rPr>
              <a:t>GITHUB REPOSITORY LINK: </a:t>
            </a:r>
          </a:p>
          <a:p>
            <a:r>
              <a:rPr lang="en-IN" sz="2400" dirty="0">
                <a:hlinkClick r:id="rId3"/>
              </a:rPr>
              <a:t>https://github.com/SharankumarD10/React-Repository.git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  <a:p>
            <a:pPr algn="ctr"/>
            <a:r>
              <a:rPr lang="en-IN" sz="3600" dirty="0"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521141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</TotalTime>
  <Words>76</Words>
  <Application>Microsoft Office PowerPoint</Application>
  <PresentationFormat>Custom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Bahnschrift SemiBold</vt:lpstr>
      <vt:lpstr>Berlin Sans FB</vt:lpstr>
      <vt:lpstr>Century Gothic</vt:lpstr>
      <vt:lpstr>Vapor Trail</vt:lpstr>
      <vt:lpstr>HEALTH TRACKER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Sharankumar D</dc:creator>
  <cp:lastModifiedBy>sharankumard10@outlook.com</cp:lastModifiedBy>
  <cp:revision>2</cp:revision>
  <dcterms:created xsi:type="dcterms:W3CDTF">2022-11-26T07:29:36Z</dcterms:created>
  <dcterms:modified xsi:type="dcterms:W3CDTF">2022-11-26T08:43:10Z</dcterms:modified>
</cp:coreProperties>
</file>