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Lst>
  <p:notesMasterIdLst>
    <p:notesMasterId r:id="rId12"/>
  </p:notesMasterIdLst>
  <p:sldIdLst>
    <p:sldId id="256" r:id="rId3"/>
    <p:sldId id="257" r:id="rId4"/>
    <p:sldId id="258" r:id="rId5"/>
    <p:sldId id="292" r:id="rId6"/>
    <p:sldId id="260" r:id="rId7"/>
    <p:sldId id="293" r:id="rId8"/>
    <p:sldId id="294" r:id="rId9"/>
    <p:sldId id="259" r:id="rId10"/>
    <p:sldId id="290" r:id="rId11"/>
  </p:sldIdLst>
  <p:sldSz cx="9144000" cy="5143500" type="screen16x9"/>
  <p:notesSz cx="6858000" cy="9144000"/>
  <p:embeddedFontLst>
    <p:embeddedFont>
      <p:font typeface="Convergence" panose="020B0604020202020204" charset="0"/>
      <p:regular r:id="rId13"/>
    </p:embeddedFont>
    <p:embeddedFont>
      <p:font typeface="Fredoka One" panose="02000000000000000000" pitchFamily="2" charset="0"/>
      <p:regular r:id="rId14"/>
    </p:embeddedFont>
    <p:embeddedFont>
      <p:font typeface="Lato" panose="020F0502020204030203" pitchFamily="34" charset="0"/>
      <p:regular r:id="rId15"/>
      <p:bold r:id="rId16"/>
      <p:italic r:id="rId17"/>
      <p:boldItalic r:id="rId18"/>
    </p:embeddedFont>
    <p:embeddedFont>
      <p:font typeface="Lato Black" panose="020F0502020204030203" pitchFamily="34" charset="0"/>
      <p:bold r:id="rId19"/>
      <p:boldItalic r:id="rId20"/>
    </p:embeddedFont>
    <p:embeddedFont>
      <p:font typeface="Palanquin Dark" panose="020B0604020202020204" charset="0"/>
      <p:regular r:id="rId21"/>
      <p:bold r:id="rId22"/>
    </p:embeddedFont>
    <p:embeddedFont>
      <p:font typeface="Proxima Nova" panose="020B0604020202020204" charset="0"/>
      <p:regular r:id="rId23"/>
      <p:bold r:id="rId24"/>
      <p:italic r:id="rId25"/>
      <p:boldItalic r:id="rId26"/>
    </p:embeddedFont>
    <p:embeddedFont>
      <p:font typeface="Proxima Nova Semibold" panose="020B0604020202020204" charset="0"/>
      <p:regular r:id="rId27"/>
      <p:bold r:id="rId28"/>
      <p:boldItalic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6A4FDE-D98B-4A15-A2B2-69F4F2B43534}">
  <a:tblStyle styleId="{5D6A4FDE-D98B-4A15-A2B2-69F4F2B435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6ddb05087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6ddb05087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2b5660200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b5660200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7d051413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7d051413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BECF71E6-4B9B-A352-9BD3-C41C53D8506B}"/>
            </a:ext>
          </a:extLst>
        </p:cNvPr>
        <p:cNvGrpSpPr/>
        <p:nvPr/>
      </p:nvGrpSpPr>
      <p:grpSpPr>
        <a:xfrm>
          <a:off x="0" y="0"/>
          <a:ext cx="0" cy="0"/>
          <a:chOff x="0" y="0"/>
          <a:chExt cx="0" cy="0"/>
        </a:xfrm>
      </p:grpSpPr>
      <p:sp>
        <p:nvSpPr>
          <p:cNvPr id="163" name="Google Shape;163;g227d051413b_0_22:notes">
            <a:extLst>
              <a:ext uri="{FF2B5EF4-FFF2-40B4-BE49-F238E27FC236}">
                <a16:creationId xmlns:a16="http://schemas.microsoft.com/office/drawing/2014/main" id="{F326DD62-79DA-29A9-90CF-BA6FBF11B1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7d051413b_0_22:notes">
            <a:extLst>
              <a:ext uri="{FF2B5EF4-FFF2-40B4-BE49-F238E27FC236}">
                <a16:creationId xmlns:a16="http://schemas.microsoft.com/office/drawing/2014/main" id="{D3CA0B48-7876-BFB3-2A9F-AC849A0DD7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53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27d051413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7d051413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a:extLst>
            <a:ext uri="{FF2B5EF4-FFF2-40B4-BE49-F238E27FC236}">
              <a16:creationId xmlns:a16="http://schemas.microsoft.com/office/drawing/2014/main" id="{48312506-0FCB-4FB4-EFE4-C598E0A5A6C6}"/>
            </a:ext>
          </a:extLst>
        </p:cNvPr>
        <p:cNvGrpSpPr/>
        <p:nvPr/>
      </p:nvGrpSpPr>
      <p:grpSpPr>
        <a:xfrm>
          <a:off x="0" y="0"/>
          <a:ext cx="0" cy="0"/>
          <a:chOff x="0" y="0"/>
          <a:chExt cx="0" cy="0"/>
        </a:xfrm>
      </p:grpSpPr>
      <p:sp>
        <p:nvSpPr>
          <p:cNvPr id="340" name="Google Shape;340;g227d051413b_0_18:notes">
            <a:extLst>
              <a:ext uri="{FF2B5EF4-FFF2-40B4-BE49-F238E27FC236}">
                <a16:creationId xmlns:a16="http://schemas.microsoft.com/office/drawing/2014/main" id="{6115AF9A-D042-E481-E38D-2B56B5F4D3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7d051413b_0_18:notes">
            <a:extLst>
              <a:ext uri="{FF2B5EF4-FFF2-40B4-BE49-F238E27FC236}">
                <a16:creationId xmlns:a16="http://schemas.microsoft.com/office/drawing/2014/main" id="{2DE02B2F-F6FB-2D55-421D-F76F419445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515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a:extLst>
            <a:ext uri="{FF2B5EF4-FFF2-40B4-BE49-F238E27FC236}">
              <a16:creationId xmlns:a16="http://schemas.microsoft.com/office/drawing/2014/main" id="{A1CB3F90-6EC1-E3A8-D4C4-650D4024E29F}"/>
            </a:ext>
          </a:extLst>
        </p:cNvPr>
        <p:cNvGrpSpPr/>
        <p:nvPr/>
      </p:nvGrpSpPr>
      <p:grpSpPr>
        <a:xfrm>
          <a:off x="0" y="0"/>
          <a:ext cx="0" cy="0"/>
          <a:chOff x="0" y="0"/>
          <a:chExt cx="0" cy="0"/>
        </a:xfrm>
      </p:grpSpPr>
      <p:sp>
        <p:nvSpPr>
          <p:cNvPr id="340" name="Google Shape;340;g227d051413b_0_18:notes">
            <a:extLst>
              <a:ext uri="{FF2B5EF4-FFF2-40B4-BE49-F238E27FC236}">
                <a16:creationId xmlns:a16="http://schemas.microsoft.com/office/drawing/2014/main" id="{95070F97-EF4D-D9EB-CB6C-424123BFA3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7d051413b_0_18:notes">
            <a:extLst>
              <a:ext uri="{FF2B5EF4-FFF2-40B4-BE49-F238E27FC236}">
                <a16:creationId xmlns:a16="http://schemas.microsoft.com/office/drawing/2014/main" id="{68AF74E0-9FB7-F13D-58ED-D5A7E75F43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126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27d051413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27d051413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1e0e007c3f1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1e0e007c3f1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47228" y="0"/>
            <a:ext cx="10170430" cy="5524500"/>
            <a:chOff x="-978630" y="0"/>
            <a:chExt cx="10170430" cy="5524500"/>
          </a:xfrm>
        </p:grpSpPr>
        <p:sp>
          <p:nvSpPr>
            <p:cNvPr id="10" name="Google Shape;10;p2"/>
            <p:cNvSpPr/>
            <p:nvPr/>
          </p:nvSpPr>
          <p:spPr>
            <a:xfrm>
              <a:off x="-978630" y="0"/>
              <a:ext cx="5557875" cy="310187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7378425" y="35446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2889" y="784500"/>
            <a:ext cx="5787300" cy="2207100"/>
          </a:xfrm>
          <a:prstGeom prst="rect">
            <a:avLst/>
          </a:prstGeom>
        </p:spPr>
        <p:txBody>
          <a:bodyPr spcFirstLastPara="1" wrap="square" lIns="91425" tIns="91425" rIns="91425" bIns="91425" anchor="b" anchorCtr="0">
            <a:noAutofit/>
          </a:bodyPr>
          <a:lstStyle>
            <a:lvl1pPr lvl="0" algn="l" rtl="0">
              <a:lnSpc>
                <a:spcPct val="80000"/>
              </a:lnSpc>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12876" y="3053948"/>
            <a:ext cx="5787300" cy="45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1468050" y="1627415"/>
            <a:ext cx="6207900" cy="125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58" name="Google Shape;58;p11"/>
          <p:cNvSpPr txBox="1">
            <a:spLocks noGrp="1"/>
          </p:cNvSpPr>
          <p:nvPr>
            <p:ph type="subTitle" idx="1"/>
          </p:nvPr>
        </p:nvSpPr>
        <p:spPr>
          <a:xfrm flipH="1">
            <a:off x="1468050" y="2982191"/>
            <a:ext cx="6207900" cy="39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
        <p:nvSpPr>
          <p:cNvPr id="59" name="Google Shape;59;p11"/>
          <p:cNvSpPr/>
          <p:nvPr/>
        </p:nvSpPr>
        <p:spPr>
          <a:xfrm>
            <a:off x="0" y="2571750"/>
            <a:ext cx="4254844" cy="2571740"/>
          </a:xfrm>
          <a:custGeom>
            <a:avLst/>
            <a:gdLst/>
            <a:ahLst/>
            <a:cxnLst/>
            <a:rect l="l" t="t" r="r" b="b"/>
            <a:pathLst>
              <a:path w="139985" h="93255" extrusionOk="0">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p:nvPr/>
        </p:nvSpPr>
        <p:spPr>
          <a:xfrm flipH="1">
            <a:off x="4177483" y="0"/>
            <a:ext cx="4966517" cy="2771836"/>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28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64"/>
        <p:cNvGrpSpPr/>
        <p:nvPr/>
      </p:nvGrpSpPr>
      <p:grpSpPr>
        <a:xfrm>
          <a:off x="0" y="0"/>
          <a:ext cx="0" cy="0"/>
          <a:chOff x="0" y="0"/>
          <a:chExt cx="0" cy="0"/>
        </a:xfrm>
      </p:grpSpPr>
      <p:grpSp>
        <p:nvGrpSpPr>
          <p:cNvPr id="65" name="Google Shape;65;p14"/>
          <p:cNvGrpSpPr/>
          <p:nvPr/>
        </p:nvGrpSpPr>
        <p:grpSpPr>
          <a:xfrm>
            <a:off x="0" y="0"/>
            <a:ext cx="9144041" cy="5158191"/>
            <a:chOff x="0" y="0"/>
            <a:chExt cx="9144041" cy="5158191"/>
          </a:xfrm>
        </p:grpSpPr>
        <p:sp>
          <p:nvSpPr>
            <p:cNvPr id="66" name="Google Shape;66;p14"/>
            <p:cNvSpPr/>
            <p:nvPr/>
          </p:nvSpPr>
          <p:spPr>
            <a:xfrm>
              <a:off x="0" y="0"/>
              <a:ext cx="1728602" cy="1680618"/>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6501375" y="4126024"/>
              <a:ext cx="2642666" cy="1032168"/>
            </a:xfrm>
            <a:custGeom>
              <a:avLst/>
              <a:gdLst/>
              <a:ahLst/>
              <a:cxnLst/>
              <a:rect l="l" t="t" r="r" b="b"/>
              <a:pathLst>
                <a:path w="78604" h="30701" extrusionOk="0">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68"/>
        <p:cNvGrpSpPr/>
        <p:nvPr/>
      </p:nvGrpSpPr>
      <p:grpSpPr>
        <a:xfrm>
          <a:off x="0" y="0"/>
          <a:ext cx="0" cy="0"/>
          <a:chOff x="0" y="0"/>
          <a:chExt cx="0" cy="0"/>
        </a:xfrm>
      </p:grpSpPr>
      <p:sp>
        <p:nvSpPr>
          <p:cNvPr id="69" name="Google Shape;69;p15"/>
          <p:cNvSpPr/>
          <p:nvPr/>
        </p:nvSpPr>
        <p:spPr>
          <a:xfrm>
            <a:off x="625" y="0"/>
            <a:ext cx="5172714" cy="288691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1067475" y="879125"/>
            <a:ext cx="8076532" cy="427905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flipH="1">
            <a:off x="-74425" y="-588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720275" y="2329700"/>
            <a:ext cx="4310700" cy="15120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7" name="Google Shape;17;p3"/>
          <p:cNvSpPr txBox="1">
            <a:spLocks noGrp="1"/>
          </p:cNvSpPr>
          <p:nvPr>
            <p:ph type="title" idx="2" hasCustomPrompt="1"/>
          </p:nvPr>
        </p:nvSpPr>
        <p:spPr>
          <a:xfrm>
            <a:off x="2219075" y="876007"/>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solidFill>
                  <a:schemeClr val="dk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8" name="Google Shape;18;p3"/>
          <p:cNvSpPr txBox="1">
            <a:spLocks noGrp="1"/>
          </p:cNvSpPr>
          <p:nvPr>
            <p:ph type="subTitle" idx="1"/>
          </p:nvPr>
        </p:nvSpPr>
        <p:spPr>
          <a:xfrm>
            <a:off x="1355975" y="3882913"/>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body" idx="1"/>
          </p:nvPr>
        </p:nvSpPr>
        <p:spPr>
          <a:xfrm>
            <a:off x="720000" y="1251925"/>
            <a:ext cx="7704000" cy="24837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Lato Black"/>
              <a:buChar char="●"/>
              <a:defRPr/>
            </a:lvl1pPr>
            <a:lvl2pPr marL="914400" lvl="1" indent="-304800">
              <a:lnSpc>
                <a:spcPct val="100000"/>
              </a:lnSpc>
              <a:spcBef>
                <a:spcPts val="0"/>
              </a:spcBef>
              <a:spcAft>
                <a:spcPts val="0"/>
              </a:spcAft>
              <a:buClr>
                <a:srgbClr val="434343"/>
              </a:buClr>
              <a:buSzPts val="1200"/>
              <a:buFont typeface="Roboto Condensed Light"/>
              <a:buChar char="○"/>
              <a:defRPr/>
            </a:lvl2pPr>
            <a:lvl3pPr marL="1371600" lvl="2" indent="-304800">
              <a:lnSpc>
                <a:spcPct val="100000"/>
              </a:lnSpc>
              <a:spcBef>
                <a:spcPts val="0"/>
              </a:spcBef>
              <a:spcAft>
                <a:spcPts val="0"/>
              </a:spcAft>
              <a:buClr>
                <a:srgbClr val="434343"/>
              </a:buClr>
              <a:buSzPts val="1200"/>
              <a:buFont typeface="Roboto Condensed Light"/>
              <a:buChar char="■"/>
              <a:defRPr sz="1200"/>
            </a:lvl3pPr>
            <a:lvl4pPr marL="1828800" lvl="3" indent="-304800">
              <a:lnSpc>
                <a:spcPct val="100000"/>
              </a:lnSpc>
              <a:spcBef>
                <a:spcPts val="0"/>
              </a:spcBef>
              <a:spcAft>
                <a:spcPts val="0"/>
              </a:spcAft>
              <a:buClr>
                <a:srgbClr val="434343"/>
              </a:buClr>
              <a:buSzPts val="1200"/>
              <a:buFont typeface="Roboto Condensed Light"/>
              <a:buChar char="●"/>
              <a:defRPr sz="1200"/>
            </a:lvl4pPr>
            <a:lvl5pPr marL="2286000" lvl="4" indent="-304800">
              <a:lnSpc>
                <a:spcPct val="100000"/>
              </a:lnSpc>
              <a:spcBef>
                <a:spcPts val="0"/>
              </a:spcBef>
              <a:spcAft>
                <a:spcPts val="0"/>
              </a:spcAft>
              <a:buClr>
                <a:srgbClr val="434343"/>
              </a:buClr>
              <a:buSzPts val="1200"/>
              <a:buFont typeface="Roboto Condensed Light"/>
              <a:buChar char="○"/>
              <a:defRPr sz="1200"/>
            </a:lvl5pPr>
            <a:lvl6pPr marL="2743200" lvl="5" indent="-304800">
              <a:lnSpc>
                <a:spcPct val="100000"/>
              </a:lnSpc>
              <a:spcBef>
                <a:spcPts val="0"/>
              </a:spcBef>
              <a:spcAft>
                <a:spcPts val="0"/>
              </a:spcAft>
              <a:buClr>
                <a:srgbClr val="434343"/>
              </a:buClr>
              <a:buSzPts val="1200"/>
              <a:buFont typeface="Roboto Condensed Light"/>
              <a:buChar char="■"/>
              <a:defRPr sz="1200"/>
            </a:lvl6pPr>
            <a:lvl7pPr marL="3200400" lvl="6" indent="-304800">
              <a:lnSpc>
                <a:spcPct val="100000"/>
              </a:lnSpc>
              <a:spcBef>
                <a:spcPts val="0"/>
              </a:spcBef>
              <a:spcAft>
                <a:spcPts val="0"/>
              </a:spcAft>
              <a:buClr>
                <a:srgbClr val="434343"/>
              </a:buClr>
              <a:buSzPts val="1200"/>
              <a:buFont typeface="Roboto Condensed Light"/>
              <a:buChar char="●"/>
              <a:defRPr sz="1200"/>
            </a:lvl7pPr>
            <a:lvl8pPr marL="3657600" lvl="7" indent="-304800">
              <a:lnSpc>
                <a:spcPct val="100000"/>
              </a:lnSpc>
              <a:spcBef>
                <a:spcPts val="0"/>
              </a:spcBef>
              <a:spcAft>
                <a:spcPts val="0"/>
              </a:spcAft>
              <a:buClr>
                <a:srgbClr val="434343"/>
              </a:buClr>
              <a:buSzPts val="1200"/>
              <a:buFont typeface="Roboto Condensed Light"/>
              <a:buChar char="○"/>
              <a:defRPr sz="1200"/>
            </a:lvl8pPr>
            <a:lvl9pPr marL="4114800" lvl="8" indent="-304800">
              <a:lnSpc>
                <a:spcPct val="100000"/>
              </a:lnSpc>
              <a:spcBef>
                <a:spcPts val="0"/>
              </a:spcBef>
              <a:spcAft>
                <a:spcPts val="0"/>
              </a:spcAft>
              <a:buClr>
                <a:srgbClr val="434343"/>
              </a:buClr>
              <a:buSzPts val="1200"/>
              <a:buFont typeface="Roboto Condensed Light"/>
              <a:buChar char="■"/>
              <a:defRPr sz="1200"/>
            </a:lvl9pPr>
          </a:lstStyle>
          <a:p>
            <a:endParaRPr/>
          </a:p>
        </p:txBody>
      </p:sp>
      <p:sp>
        <p:nvSpPr>
          <p:cNvPr id="21" name="Google Shape;21;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grpSp>
        <p:nvGrpSpPr>
          <p:cNvPr id="22" name="Google Shape;22;p4"/>
          <p:cNvGrpSpPr/>
          <p:nvPr/>
        </p:nvGrpSpPr>
        <p:grpSpPr>
          <a:xfrm>
            <a:off x="-30046" y="25447"/>
            <a:ext cx="9254446" cy="5197634"/>
            <a:chOff x="-30046" y="25447"/>
            <a:chExt cx="9254446" cy="5197634"/>
          </a:xfrm>
        </p:grpSpPr>
        <p:sp>
          <p:nvSpPr>
            <p:cNvPr id="23" name="Google Shape;23;p4"/>
            <p:cNvSpPr/>
            <p:nvPr/>
          </p:nvSpPr>
          <p:spPr>
            <a:xfrm rot="-5400000">
              <a:off x="-1619926" y="1615327"/>
              <a:ext cx="5172714" cy="199295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3666525" y="1809778"/>
              <a:ext cx="5557875" cy="3413303"/>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a:off x="1254775" y="2759316"/>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27" name="Google Shape;27;p5"/>
          <p:cNvSpPr txBox="1">
            <a:spLocks noGrp="1"/>
          </p:cNvSpPr>
          <p:nvPr>
            <p:ph type="subTitle" idx="2"/>
          </p:nvPr>
        </p:nvSpPr>
        <p:spPr>
          <a:xfrm>
            <a:off x="1254775" y="3130716"/>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8" name="Google Shape;28;p5"/>
          <p:cNvSpPr txBox="1">
            <a:spLocks noGrp="1"/>
          </p:cNvSpPr>
          <p:nvPr>
            <p:ph type="subTitle" idx="3"/>
          </p:nvPr>
        </p:nvSpPr>
        <p:spPr>
          <a:xfrm>
            <a:off x="5112400" y="2759316"/>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29" name="Google Shape;29;p5"/>
          <p:cNvSpPr txBox="1">
            <a:spLocks noGrp="1"/>
          </p:cNvSpPr>
          <p:nvPr>
            <p:ph type="subTitle" idx="4"/>
          </p:nvPr>
        </p:nvSpPr>
        <p:spPr>
          <a:xfrm>
            <a:off x="5112400" y="3130716"/>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0" name="Google Shape;30;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31" name="Google Shape;31;p5"/>
          <p:cNvSpPr txBox="1">
            <a:spLocks noGrp="1"/>
          </p:cNvSpPr>
          <p:nvPr>
            <p:ph type="title" idx="5" hasCustomPrompt="1"/>
          </p:nvPr>
        </p:nvSpPr>
        <p:spPr>
          <a:xfrm>
            <a:off x="2200225" y="1891446"/>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2" name="Google Shape;32;p5"/>
          <p:cNvSpPr txBox="1">
            <a:spLocks noGrp="1"/>
          </p:cNvSpPr>
          <p:nvPr>
            <p:ph type="title" idx="6" hasCustomPrompt="1"/>
          </p:nvPr>
        </p:nvSpPr>
        <p:spPr>
          <a:xfrm>
            <a:off x="6057850" y="1891446"/>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3" name="Google Shape;33;p5"/>
          <p:cNvSpPr/>
          <p:nvPr/>
        </p:nvSpPr>
        <p:spPr>
          <a:xfrm>
            <a:off x="0" y="2881750"/>
            <a:ext cx="3395336" cy="2261900"/>
          </a:xfrm>
          <a:custGeom>
            <a:avLst/>
            <a:gdLst/>
            <a:ahLst/>
            <a:cxnLst/>
            <a:rect l="l" t="t" r="r" b="b"/>
            <a:pathLst>
              <a:path w="139985" h="93255" extrusionOk="0">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7355820" y="0"/>
            <a:ext cx="1788180" cy="1738542"/>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37" name="Google Shape;37;p6"/>
          <p:cNvSpPr/>
          <p:nvPr/>
        </p:nvSpPr>
        <p:spPr>
          <a:xfrm>
            <a:off x="4421250" y="2655825"/>
            <a:ext cx="4722750" cy="2502350"/>
          </a:xfrm>
          <a:custGeom>
            <a:avLst/>
            <a:gdLst/>
            <a:ahLst/>
            <a:cxnLst/>
            <a:rect l="l" t="t" r="r" b="b"/>
            <a:pathLst>
              <a:path w="188910" h="100094" extrusionOk="0">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p:nvPr/>
        </p:nvSpPr>
        <p:spPr>
          <a:xfrm flipH="1">
            <a:off x="2531240" y="0"/>
            <a:ext cx="6612760" cy="3690611"/>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flipH="1">
            <a:off x="794" y="2571750"/>
            <a:ext cx="4881596" cy="258633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title"/>
          </p:nvPr>
        </p:nvSpPr>
        <p:spPr>
          <a:xfrm>
            <a:off x="1193225" y="1296225"/>
            <a:ext cx="3101700" cy="1431300"/>
          </a:xfrm>
          <a:prstGeom prst="rect">
            <a:avLst/>
          </a:prstGeom>
        </p:spPr>
        <p:txBody>
          <a:bodyPr spcFirstLastPara="1" wrap="square" lIns="91425" tIns="91425" rIns="91425" bIns="91425" anchor="ctr" anchorCtr="0">
            <a:noAutofit/>
          </a:bodyPr>
          <a:lstStyle>
            <a:lvl1pPr lvl="0" algn="l" rtl="0">
              <a:lnSpc>
                <a:spcPct val="90000"/>
              </a:lnSpc>
              <a:spcBef>
                <a:spcPts val="0"/>
              </a:spcBef>
              <a:spcAft>
                <a:spcPts val="0"/>
              </a:spcAft>
              <a:buSzPts val="32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2" name="Google Shape;42;p7"/>
          <p:cNvSpPr txBox="1">
            <a:spLocks noGrp="1"/>
          </p:cNvSpPr>
          <p:nvPr>
            <p:ph type="subTitle" idx="1"/>
          </p:nvPr>
        </p:nvSpPr>
        <p:spPr>
          <a:xfrm>
            <a:off x="1193225" y="2747462"/>
            <a:ext cx="3101700" cy="115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1124550" y="1527000"/>
            <a:ext cx="6894900" cy="2221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8500"/>
              <a:buNone/>
              <a:defRPr sz="8500"/>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a:endParaRPr/>
          </a:p>
        </p:txBody>
      </p:sp>
      <p:grpSp>
        <p:nvGrpSpPr>
          <p:cNvPr id="45" name="Google Shape;45;p8"/>
          <p:cNvGrpSpPr/>
          <p:nvPr/>
        </p:nvGrpSpPr>
        <p:grpSpPr>
          <a:xfrm>
            <a:off x="-1142222" y="0"/>
            <a:ext cx="11428444" cy="5143508"/>
            <a:chOff x="-1142222" y="0"/>
            <a:chExt cx="11428444" cy="5143508"/>
          </a:xfrm>
        </p:grpSpPr>
        <p:sp>
          <p:nvSpPr>
            <p:cNvPr id="46" name="Google Shape;46;p8"/>
            <p:cNvSpPr/>
            <p:nvPr/>
          </p:nvSpPr>
          <p:spPr>
            <a:xfrm>
              <a:off x="-1142222" y="3153600"/>
              <a:ext cx="4684394" cy="1989908"/>
            </a:xfrm>
            <a:custGeom>
              <a:avLst/>
              <a:gdLst/>
              <a:ahLst/>
              <a:cxnLst/>
              <a:rect l="l" t="t" r="r" b="b"/>
              <a:pathLst>
                <a:path w="145230" h="61693" extrusionOk="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rot="10800000">
              <a:off x="5601828" y="0"/>
              <a:ext cx="4684394" cy="1989908"/>
            </a:xfrm>
            <a:custGeom>
              <a:avLst/>
              <a:gdLst/>
              <a:ahLst/>
              <a:cxnLst/>
              <a:rect l="l" t="t" r="r" b="b"/>
              <a:pathLst>
                <a:path w="145230" h="61693" extrusionOk="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25" y="0"/>
            <a:ext cx="5172714" cy="288691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1067475" y="879125"/>
            <a:ext cx="8076532" cy="427905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subTitle" idx="1"/>
          </p:nvPr>
        </p:nvSpPr>
        <p:spPr>
          <a:xfrm>
            <a:off x="2303100" y="2151975"/>
            <a:ext cx="4537800" cy="154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52" name="Google Shape;52;p9"/>
          <p:cNvSpPr txBox="1">
            <a:spLocks noGrp="1"/>
          </p:cNvSpPr>
          <p:nvPr>
            <p:ph type="title"/>
          </p:nvPr>
        </p:nvSpPr>
        <p:spPr>
          <a:xfrm>
            <a:off x="2303100" y="1380862"/>
            <a:ext cx="4537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642625" y="387600"/>
            <a:ext cx="5778900" cy="116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55" name="Google Shape;55;p10"/>
          <p:cNvSpPr/>
          <p:nvPr/>
        </p:nvSpPr>
        <p:spPr>
          <a:xfrm rot="10800000" flipH="1">
            <a:off x="7378425" y="31636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6"/>
              </a:buClr>
              <a:buSzPts val="3200"/>
              <a:buFont typeface="Convergence"/>
              <a:buNone/>
              <a:defRPr sz="3200" b="1">
                <a:solidFill>
                  <a:schemeClr val="accent6"/>
                </a:solidFill>
                <a:latin typeface="Convergence"/>
                <a:ea typeface="Convergence"/>
                <a:cs typeface="Convergence"/>
                <a:sym typeface="Convergence"/>
              </a:defRPr>
            </a:lvl1pPr>
            <a:lvl2pPr lvl="1"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2pPr>
            <a:lvl3pPr lvl="2"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3pPr>
            <a:lvl4pPr lvl="3"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4pPr>
            <a:lvl5pPr lvl="4"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5pPr>
            <a:lvl6pPr lvl="5"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6pPr>
            <a:lvl7pPr lvl="6"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7pPr>
            <a:lvl8pPr lvl="7"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8pPr>
            <a:lvl9pPr lvl="8"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2"/>
              </a:buClr>
              <a:buSzPts val="1500"/>
              <a:buFont typeface="Lato"/>
              <a:buChar char="●"/>
              <a:defRPr sz="1500">
                <a:solidFill>
                  <a:schemeClr val="dk1"/>
                </a:solidFill>
                <a:latin typeface="Lato"/>
                <a:ea typeface="Lato"/>
                <a:cs typeface="Lato"/>
                <a:sym typeface="Lato"/>
              </a:defRPr>
            </a:lvl1pPr>
            <a:lvl2pPr marL="914400" lvl="1"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2pPr>
            <a:lvl3pPr marL="1371600" lvl="2"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3pPr>
            <a:lvl4pPr marL="1828800" lvl="3"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marL="2286000" lvl="4"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5pPr>
            <a:lvl6pPr marL="2743200" lvl="5"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6pPr>
            <a:lvl7pPr marL="3200400" lvl="6"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7pPr>
            <a:lvl8pPr marL="3657600" lvl="7"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8pPr>
            <a:lvl9pPr marL="4114800" lvl="8"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3" name="Google Shape;73;p1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johnsmith88/heart-disease-dataset"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pSp>
        <p:nvGrpSpPr>
          <p:cNvPr id="79" name="Google Shape;79;p18"/>
          <p:cNvGrpSpPr/>
          <p:nvPr/>
        </p:nvGrpSpPr>
        <p:grpSpPr>
          <a:xfrm>
            <a:off x="6071736" y="1228070"/>
            <a:ext cx="2889822" cy="5442412"/>
            <a:chOff x="4564845" y="557975"/>
            <a:chExt cx="4310594" cy="8625692"/>
          </a:xfrm>
        </p:grpSpPr>
        <p:sp>
          <p:nvSpPr>
            <p:cNvPr id="80" name="Google Shape;80;p18"/>
            <p:cNvSpPr/>
            <p:nvPr/>
          </p:nvSpPr>
          <p:spPr>
            <a:xfrm>
              <a:off x="4564845" y="557975"/>
              <a:ext cx="4310594" cy="8625692"/>
            </a:xfrm>
            <a:custGeom>
              <a:avLst/>
              <a:gdLst/>
              <a:ahLst/>
              <a:cxnLst/>
              <a:rect l="l" t="t" r="r" b="b"/>
              <a:pathLst>
                <a:path w="87008" h="174230" extrusionOk="0">
                  <a:moveTo>
                    <a:pt x="43393" y="1"/>
                  </a:moveTo>
                  <a:cubicBezTo>
                    <a:pt x="38432" y="1"/>
                    <a:pt x="34253" y="4021"/>
                    <a:pt x="34253" y="9160"/>
                  </a:cubicBezTo>
                  <a:cubicBezTo>
                    <a:pt x="34229" y="10062"/>
                    <a:pt x="34371" y="10987"/>
                    <a:pt x="34656" y="11864"/>
                  </a:cubicBezTo>
                  <a:cubicBezTo>
                    <a:pt x="34558" y="11850"/>
                    <a:pt x="34395" y="11832"/>
                    <a:pt x="34199" y="11832"/>
                  </a:cubicBezTo>
                  <a:cubicBezTo>
                    <a:pt x="33445" y="11832"/>
                    <a:pt x="32220" y="12095"/>
                    <a:pt x="32521" y="13809"/>
                  </a:cubicBezTo>
                  <a:cubicBezTo>
                    <a:pt x="32735" y="15090"/>
                    <a:pt x="33778" y="15304"/>
                    <a:pt x="34514" y="16205"/>
                  </a:cubicBezTo>
                  <a:cubicBezTo>
                    <a:pt x="34987" y="16800"/>
                    <a:pt x="35391" y="17189"/>
                    <a:pt x="35771" y="17189"/>
                  </a:cubicBezTo>
                  <a:cubicBezTo>
                    <a:pt x="35981" y="17189"/>
                    <a:pt x="36184" y="17069"/>
                    <a:pt x="36388" y="16798"/>
                  </a:cubicBezTo>
                  <a:cubicBezTo>
                    <a:pt x="36435" y="16703"/>
                    <a:pt x="36483" y="16632"/>
                    <a:pt x="36483" y="16537"/>
                  </a:cubicBezTo>
                  <a:lnTo>
                    <a:pt x="37930" y="20404"/>
                  </a:lnTo>
                  <a:lnTo>
                    <a:pt x="37930" y="26690"/>
                  </a:lnTo>
                  <a:cubicBezTo>
                    <a:pt x="34704" y="28089"/>
                    <a:pt x="31311" y="29086"/>
                    <a:pt x="27848" y="29679"/>
                  </a:cubicBezTo>
                  <a:cubicBezTo>
                    <a:pt x="22558" y="30485"/>
                    <a:pt x="20566" y="34257"/>
                    <a:pt x="19973" y="37862"/>
                  </a:cubicBezTo>
                  <a:cubicBezTo>
                    <a:pt x="19593" y="40329"/>
                    <a:pt x="19427" y="42844"/>
                    <a:pt x="19475" y="45334"/>
                  </a:cubicBezTo>
                  <a:cubicBezTo>
                    <a:pt x="19475" y="45334"/>
                    <a:pt x="17814" y="54657"/>
                    <a:pt x="16344" y="58974"/>
                  </a:cubicBezTo>
                  <a:cubicBezTo>
                    <a:pt x="14873" y="63315"/>
                    <a:pt x="14256" y="65687"/>
                    <a:pt x="14256" y="65687"/>
                  </a:cubicBezTo>
                  <a:cubicBezTo>
                    <a:pt x="14256" y="65687"/>
                    <a:pt x="11078" y="71736"/>
                    <a:pt x="9014" y="77073"/>
                  </a:cubicBezTo>
                  <a:cubicBezTo>
                    <a:pt x="8445" y="78520"/>
                    <a:pt x="7923" y="79991"/>
                    <a:pt x="7448" y="81390"/>
                  </a:cubicBezTo>
                  <a:cubicBezTo>
                    <a:pt x="6713" y="83288"/>
                    <a:pt x="6073" y="85019"/>
                    <a:pt x="5503" y="86348"/>
                  </a:cubicBezTo>
                  <a:cubicBezTo>
                    <a:pt x="5029" y="86941"/>
                    <a:pt x="3961" y="88293"/>
                    <a:pt x="2918" y="89431"/>
                  </a:cubicBezTo>
                  <a:cubicBezTo>
                    <a:pt x="1803" y="90618"/>
                    <a:pt x="807" y="93061"/>
                    <a:pt x="593" y="93986"/>
                  </a:cubicBezTo>
                  <a:cubicBezTo>
                    <a:pt x="356" y="94935"/>
                    <a:pt x="0" y="97378"/>
                    <a:pt x="0" y="97378"/>
                  </a:cubicBezTo>
                  <a:cubicBezTo>
                    <a:pt x="0" y="97378"/>
                    <a:pt x="0" y="97686"/>
                    <a:pt x="664" y="97757"/>
                  </a:cubicBezTo>
                  <a:cubicBezTo>
                    <a:pt x="681" y="97759"/>
                    <a:pt x="698" y="97760"/>
                    <a:pt x="715" y="97760"/>
                  </a:cubicBezTo>
                  <a:cubicBezTo>
                    <a:pt x="1356" y="97760"/>
                    <a:pt x="1888" y="96452"/>
                    <a:pt x="2420" y="95528"/>
                  </a:cubicBezTo>
                  <a:cubicBezTo>
                    <a:pt x="2569" y="95249"/>
                    <a:pt x="2699" y="95149"/>
                    <a:pt x="2809" y="95149"/>
                  </a:cubicBezTo>
                  <a:cubicBezTo>
                    <a:pt x="3081" y="95149"/>
                    <a:pt x="3226" y="95765"/>
                    <a:pt x="3226" y="95765"/>
                  </a:cubicBezTo>
                  <a:cubicBezTo>
                    <a:pt x="3226" y="95765"/>
                    <a:pt x="2111" y="101743"/>
                    <a:pt x="2111" y="101885"/>
                  </a:cubicBezTo>
                  <a:cubicBezTo>
                    <a:pt x="2111" y="102027"/>
                    <a:pt x="1898" y="102857"/>
                    <a:pt x="2467" y="103071"/>
                  </a:cubicBezTo>
                  <a:cubicBezTo>
                    <a:pt x="2569" y="103125"/>
                    <a:pt x="2676" y="103150"/>
                    <a:pt x="2780" y="103150"/>
                  </a:cubicBezTo>
                  <a:cubicBezTo>
                    <a:pt x="3084" y="103150"/>
                    <a:pt x="3357" y="102933"/>
                    <a:pt x="3392" y="102597"/>
                  </a:cubicBezTo>
                  <a:cubicBezTo>
                    <a:pt x="3392" y="102597"/>
                    <a:pt x="4531" y="99038"/>
                    <a:pt x="4626" y="98611"/>
                  </a:cubicBezTo>
                  <a:lnTo>
                    <a:pt x="4626" y="98611"/>
                  </a:lnTo>
                  <a:cubicBezTo>
                    <a:pt x="4554" y="99062"/>
                    <a:pt x="4009" y="102976"/>
                    <a:pt x="4009" y="103071"/>
                  </a:cubicBezTo>
                  <a:cubicBezTo>
                    <a:pt x="4009" y="103166"/>
                    <a:pt x="3795" y="104257"/>
                    <a:pt x="4412" y="104423"/>
                  </a:cubicBezTo>
                  <a:cubicBezTo>
                    <a:pt x="4472" y="104440"/>
                    <a:pt x="4529" y="104448"/>
                    <a:pt x="4582" y="104448"/>
                  </a:cubicBezTo>
                  <a:cubicBezTo>
                    <a:pt x="5109" y="104448"/>
                    <a:pt x="5266" y="103664"/>
                    <a:pt x="5266" y="103664"/>
                  </a:cubicBezTo>
                  <a:lnTo>
                    <a:pt x="6144" y="100533"/>
                  </a:lnTo>
                  <a:cubicBezTo>
                    <a:pt x="6144" y="100533"/>
                    <a:pt x="6547" y="98920"/>
                    <a:pt x="6737" y="98849"/>
                  </a:cubicBezTo>
                  <a:cubicBezTo>
                    <a:pt x="6746" y="98843"/>
                    <a:pt x="6755" y="98841"/>
                    <a:pt x="6762" y="98841"/>
                  </a:cubicBezTo>
                  <a:cubicBezTo>
                    <a:pt x="6884" y="98841"/>
                    <a:pt x="6737" y="99537"/>
                    <a:pt x="6737" y="99537"/>
                  </a:cubicBezTo>
                  <a:cubicBezTo>
                    <a:pt x="6737" y="99537"/>
                    <a:pt x="6262" y="101268"/>
                    <a:pt x="6073" y="102478"/>
                  </a:cubicBezTo>
                  <a:cubicBezTo>
                    <a:pt x="5978" y="102834"/>
                    <a:pt x="6001" y="103213"/>
                    <a:pt x="6120" y="103545"/>
                  </a:cubicBezTo>
                  <a:cubicBezTo>
                    <a:pt x="6144" y="103569"/>
                    <a:pt x="6144" y="103593"/>
                    <a:pt x="6167" y="103617"/>
                  </a:cubicBezTo>
                  <a:cubicBezTo>
                    <a:pt x="6215" y="103711"/>
                    <a:pt x="6310" y="103806"/>
                    <a:pt x="6405" y="103830"/>
                  </a:cubicBezTo>
                  <a:cubicBezTo>
                    <a:pt x="6445" y="103840"/>
                    <a:pt x="6483" y="103845"/>
                    <a:pt x="6521" y="103845"/>
                  </a:cubicBezTo>
                  <a:cubicBezTo>
                    <a:pt x="6997" y="103845"/>
                    <a:pt x="7282" y="103071"/>
                    <a:pt x="7282" y="103071"/>
                  </a:cubicBezTo>
                  <a:lnTo>
                    <a:pt x="7923" y="100889"/>
                  </a:lnTo>
                  <a:cubicBezTo>
                    <a:pt x="7923" y="100817"/>
                    <a:pt x="7946" y="100746"/>
                    <a:pt x="7970" y="100699"/>
                  </a:cubicBezTo>
                  <a:cubicBezTo>
                    <a:pt x="7970" y="100699"/>
                    <a:pt x="8326" y="99394"/>
                    <a:pt x="8397" y="98896"/>
                  </a:cubicBezTo>
                  <a:cubicBezTo>
                    <a:pt x="8439" y="98675"/>
                    <a:pt x="8505" y="98571"/>
                    <a:pt x="8554" y="98571"/>
                  </a:cubicBezTo>
                  <a:cubicBezTo>
                    <a:pt x="8616" y="98571"/>
                    <a:pt x="8653" y="98735"/>
                    <a:pt x="8587" y="99038"/>
                  </a:cubicBezTo>
                  <a:cubicBezTo>
                    <a:pt x="8492" y="99513"/>
                    <a:pt x="8136" y="101197"/>
                    <a:pt x="8136" y="101221"/>
                  </a:cubicBezTo>
                  <a:cubicBezTo>
                    <a:pt x="8089" y="101719"/>
                    <a:pt x="8207" y="101980"/>
                    <a:pt x="8729" y="102051"/>
                  </a:cubicBezTo>
                  <a:cubicBezTo>
                    <a:pt x="8739" y="102052"/>
                    <a:pt x="8749" y="102053"/>
                    <a:pt x="8759" y="102053"/>
                  </a:cubicBezTo>
                  <a:cubicBezTo>
                    <a:pt x="9439" y="102053"/>
                    <a:pt x="10161" y="98918"/>
                    <a:pt x="10722" y="97212"/>
                  </a:cubicBezTo>
                  <a:cubicBezTo>
                    <a:pt x="11291" y="95504"/>
                    <a:pt x="11552" y="91827"/>
                    <a:pt x="11433" y="90807"/>
                  </a:cubicBezTo>
                  <a:cubicBezTo>
                    <a:pt x="11433" y="90048"/>
                    <a:pt x="11481" y="89289"/>
                    <a:pt x="11647" y="88530"/>
                  </a:cubicBezTo>
                  <a:cubicBezTo>
                    <a:pt x="11979" y="88079"/>
                    <a:pt x="12904" y="86751"/>
                    <a:pt x="14161" y="84640"/>
                  </a:cubicBezTo>
                  <a:cubicBezTo>
                    <a:pt x="14470" y="84142"/>
                    <a:pt x="14778" y="83596"/>
                    <a:pt x="15110" y="83003"/>
                  </a:cubicBezTo>
                  <a:cubicBezTo>
                    <a:pt x="15395" y="82481"/>
                    <a:pt x="15703" y="81959"/>
                    <a:pt x="16012" y="81390"/>
                  </a:cubicBezTo>
                  <a:cubicBezTo>
                    <a:pt x="17126" y="79303"/>
                    <a:pt x="18336" y="76812"/>
                    <a:pt x="19570" y="73965"/>
                  </a:cubicBezTo>
                  <a:cubicBezTo>
                    <a:pt x="20281" y="72779"/>
                    <a:pt x="21088" y="71665"/>
                    <a:pt x="22013" y="70621"/>
                  </a:cubicBezTo>
                  <a:cubicBezTo>
                    <a:pt x="23650" y="68723"/>
                    <a:pt x="23839" y="67940"/>
                    <a:pt x="24409" y="65236"/>
                  </a:cubicBezTo>
                  <a:cubicBezTo>
                    <a:pt x="24954" y="62556"/>
                    <a:pt x="26994" y="52925"/>
                    <a:pt x="26994" y="52925"/>
                  </a:cubicBezTo>
                  <a:cubicBezTo>
                    <a:pt x="26994" y="52925"/>
                    <a:pt x="30647" y="67585"/>
                    <a:pt x="28845" y="70977"/>
                  </a:cubicBezTo>
                  <a:cubicBezTo>
                    <a:pt x="27042" y="74369"/>
                    <a:pt x="27065" y="76077"/>
                    <a:pt x="27208" y="77808"/>
                  </a:cubicBezTo>
                  <a:cubicBezTo>
                    <a:pt x="27326" y="79564"/>
                    <a:pt x="27350" y="80560"/>
                    <a:pt x="26235" y="85043"/>
                  </a:cubicBezTo>
                  <a:cubicBezTo>
                    <a:pt x="25144" y="89526"/>
                    <a:pt x="24598" y="94721"/>
                    <a:pt x="25144" y="103142"/>
                  </a:cubicBezTo>
                  <a:cubicBezTo>
                    <a:pt x="25690" y="111587"/>
                    <a:pt x="29746" y="121668"/>
                    <a:pt x="29627" y="125606"/>
                  </a:cubicBezTo>
                  <a:cubicBezTo>
                    <a:pt x="29532" y="129543"/>
                    <a:pt x="28750" y="141855"/>
                    <a:pt x="29390" y="146907"/>
                  </a:cubicBezTo>
                  <a:cubicBezTo>
                    <a:pt x="30031" y="151936"/>
                    <a:pt x="31383" y="159621"/>
                    <a:pt x="30149" y="162468"/>
                  </a:cubicBezTo>
                  <a:cubicBezTo>
                    <a:pt x="28892" y="165314"/>
                    <a:pt x="26283" y="168849"/>
                    <a:pt x="25452" y="169537"/>
                  </a:cubicBezTo>
                  <a:cubicBezTo>
                    <a:pt x="24622" y="170225"/>
                    <a:pt x="25002" y="171387"/>
                    <a:pt x="25951" y="172051"/>
                  </a:cubicBezTo>
                  <a:cubicBezTo>
                    <a:pt x="26751" y="172592"/>
                    <a:pt x="29257" y="174230"/>
                    <a:pt x="31061" y="174230"/>
                  </a:cubicBezTo>
                  <a:cubicBezTo>
                    <a:pt x="31395" y="174230"/>
                    <a:pt x="31705" y="174173"/>
                    <a:pt x="31976" y="174044"/>
                  </a:cubicBezTo>
                  <a:cubicBezTo>
                    <a:pt x="33731" y="173190"/>
                    <a:pt x="33968" y="171885"/>
                    <a:pt x="33968" y="171885"/>
                  </a:cubicBezTo>
                  <a:cubicBezTo>
                    <a:pt x="33968" y="171885"/>
                    <a:pt x="37313" y="167734"/>
                    <a:pt x="38214" y="167449"/>
                  </a:cubicBezTo>
                  <a:cubicBezTo>
                    <a:pt x="39116" y="167141"/>
                    <a:pt x="38214" y="164935"/>
                    <a:pt x="38214" y="163939"/>
                  </a:cubicBezTo>
                  <a:cubicBezTo>
                    <a:pt x="38190" y="163227"/>
                    <a:pt x="38048" y="162515"/>
                    <a:pt x="37811" y="161851"/>
                  </a:cubicBezTo>
                  <a:cubicBezTo>
                    <a:pt x="37811" y="161851"/>
                    <a:pt x="37716" y="150584"/>
                    <a:pt x="38878" y="145342"/>
                  </a:cubicBezTo>
                  <a:cubicBezTo>
                    <a:pt x="40017" y="140099"/>
                    <a:pt x="40207" y="134715"/>
                    <a:pt x="39424" y="131275"/>
                  </a:cubicBezTo>
                  <a:cubicBezTo>
                    <a:pt x="39424" y="131275"/>
                    <a:pt x="40966" y="126294"/>
                    <a:pt x="41108" y="122854"/>
                  </a:cubicBezTo>
                  <a:cubicBezTo>
                    <a:pt x="41274" y="119415"/>
                    <a:pt x="40468" y="118466"/>
                    <a:pt x="40752" y="114813"/>
                  </a:cubicBezTo>
                  <a:cubicBezTo>
                    <a:pt x="41061" y="111183"/>
                    <a:pt x="42769" y="97663"/>
                    <a:pt x="42769" y="97663"/>
                  </a:cubicBezTo>
                  <a:lnTo>
                    <a:pt x="43314" y="97710"/>
                  </a:lnTo>
                  <a:lnTo>
                    <a:pt x="44002" y="97663"/>
                  </a:lnTo>
                  <a:cubicBezTo>
                    <a:pt x="44002" y="97663"/>
                    <a:pt x="45710" y="111183"/>
                    <a:pt x="46018" y="114813"/>
                  </a:cubicBezTo>
                  <a:cubicBezTo>
                    <a:pt x="46303" y="118466"/>
                    <a:pt x="45520" y="119415"/>
                    <a:pt x="45663" y="122854"/>
                  </a:cubicBezTo>
                  <a:cubicBezTo>
                    <a:pt x="45805" y="126294"/>
                    <a:pt x="47347" y="131275"/>
                    <a:pt x="47347" y="131275"/>
                  </a:cubicBezTo>
                  <a:cubicBezTo>
                    <a:pt x="46564" y="134715"/>
                    <a:pt x="46754" y="140099"/>
                    <a:pt x="47916" y="145342"/>
                  </a:cubicBezTo>
                  <a:cubicBezTo>
                    <a:pt x="49055" y="150584"/>
                    <a:pt x="48960" y="161851"/>
                    <a:pt x="48960" y="161851"/>
                  </a:cubicBezTo>
                  <a:cubicBezTo>
                    <a:pt x="48723" y="162515"/>
                    <a:pt x="48580" y="163227"/>
                    <a:pt x="48556" y="163939"/>
                  </a:cubicBezTo>
                  <a:cubicBezTo>
                    <a:pt x="48556" y="164935"/>
                    <a:pt x="47655" y="167141"/>
                    <a:pt x="48556" y="167449"/>
                  </a:cubicBezTo>
                  <a:cubicBezTo>
                    <a:pt x="49434" y="167734"/>
                    <a:pt x="52779" y="171885"/>
                    <a:pt x="52779" y="171885"/>
                  </a:cubicBezTo>
                  <a:cubicBezTo>
                    <a:pt x="52779" y="171885"/>
                    <a:pt x="53040" y="173190"/>
                    <a:pt x="54795" y="174044"/>
                  </a:cubicBezTo>
                  <a:cubicBezTo>
                    <a:pt x="55066" y="174173"/>
                    <a:pt x="55376" y="174230"/>
                    <a:pt x="55710" y="174230"/>
                  </a:cubicBezTo>
                  <a:cubicBezTo>
                    <a:pt x="57513" y="174230"/>
                    <a:pt x="60020" y="172592"/>
                    <a:pt x="60820" y="172051"/>
                  </a:cubicBezTo>
                  <a:cubicBezTo>
                    <a:pt x="61769" y="171387"/>
                    <a:pt x="62172" y="170248"/>
                    <a:pt x="61318" y="169537"/>
                  </a:cubicBezTo>
                  <a:cubicBezTo>
                    <a:pt x="60464" y="168849"/>
                    <a:pt x="57879" y="165314"/>
                    <a:pt x="56645" y="162468"/>
                  </a:cubicBezTo>
                  <a:cubicBezTo>
                    <a:pt x="55388" y="159621"/>
                    <a:pt x="56740" y="151936"/>
                    <a:pt x="57381" y="146907"/>
                  </a:cubicBezTo>
                  <a:cubicBezTo>
                    <a:pt x="58045" y="141855"/>
                    <a:pt x="57238" y="129543"/>
                    <a:pt x="57143" y="125606"/>
                  </a:cubicBezTo>
                  <a:cubicBezTo>
                    <a:pt x="57025" y="121668"/>
                    <a:pt x="61081" y="111587"/>
                    <a:pt x="61627" y="103142"/>
                  </a:cubicBezTo>
                  <a:cubicBezTo>
                    <a:pt x="62172" y="94721"/>
                    <a:pt x="61627" y="89526"/>
                    <a:pt x="60535" y="85043"/>
                  </a:cubicBezTo>
                  <a:cubicBezTo>
                    <a:pt x="59421" y="80560"/>
                    <a:pt x="59421" y="79564"/>
                    <a:pt x="59587" y="77808"/>
                  </a:cubicBezTo>
                  <a:cubicBezTo>
                    <a:pt x="59729" y="76077"/>
                    <a:pt x="59729" y="74369"/>
                    <a:pt x="57926" y="70977"/>
                  </a:cubicBezTo>
                  <a:cubicBezTo>
                    <a:pt x="56123" y="67585"/>
                    <a:pt x="59776" y="52925"/>
                    <a:pt x="59776" y="52925"/>
                  </a:cubicBezTo>
                  <a:cubicBezTo>
                    <a:pt x="59776" y="52925"/>
                    <a:pt x="61816" y="62556"/>
                    <a:pt x="62362" y="65236"/>
                  </a:cubicBezTo>
                  <a:cubicBezTo>
                    <a:pt x="62908" y="67940"/>
                    <a:pt x="63121" y="68723"/>
                    <a:pt x="64758" y="70621"/>
                  </a:cubicBezTo>
                  <a:cubicBezTo>
                    <a:pt x="65683" y="71665"/>
                    <a:pt x="66489" y="72779"/>
                    <a:pt x="67201" y="73965"/>
                  </a:cubicBezTo>
                  <a:cubicBezTo>
                    <a:pt x="70901" y="82624"/>
                    <a:pt x="74602" y="87913"/>
                    <a:pt x="75361" y="88957"/>
                  </a:cubicBezTo>
                  <a:cubicBezTo>
                    <a:pt x="75503" y="89692"/>
                    <a:pt x="75574" y="90451"/>
                    <a:pt x="75551" y="91211"/>
                  </a:cubicBezTo>
                  <a:cubicBezTo>
                    <a:pt x="75456" y="92231"/>
                    <a:pt x="75717" y="95907"/>
                    <a:pt x="76286" y="97639"/>
                  </a:cubicBezTo>
                  <a:cubicBezTo>
                    <a:pt x="76847" y="99345"/>
                    <a:pt x="77546" y="102456"/>
                    <a:pt x="78247" y="102456"/>
                  </a:cubicBezTo>
                  <a:cubicBezTo>
                    <a:pt x="78258" y="102456"/>
                    <a:pt x="78268" y="102456"/>
                    <a:pt x="78279" y="102454"/>
                  </a:cubicBezTo>
                  <a:cubicBezTo>
                    <a:pt x="78777" y="102383"/>
                    <a:pt x="78895" y="102122"/>
                    <a:pt x="78848" y="101624"/>
                  </a:cubicBezTo>
                  <a:cubicBezTo>
                    <a:pt x="78848" y="101600"/>
                    <a:pt x="78492" y="99916"/>
                    <a:pt x="78397" y="99442"/>
                  </a:cubicBezTo>
                  <a:cubicBezTo>
                    <a:pt x="78317" y="99148"/>
                    <a:pt x="78357" y="98982"/>
                    <a:pt x="78420" y="98982"/>
                  </a:cubicBezTo>
                  <a:cubicBezTo>
                    <a:pt x="78469" y="98982"/>
                    <a:pt x="78532" y="99082"/>
                    <a:pt x="78563" y="99299"/>
                  </a:cubicBezTo>
                  <a:cubicBezTo>
                    <a:pt x="78658" y="99797"/>
                    <a:pt x="79014" y="101102"/>
                    <a:pt x="79014" y="101102"/>
                  </a:cubicBezTo>
                  <a:cubicBezTo>
                    <a:pt x="79038" y="101173"/>
                    <a:pt x="79061" y="101221"/>
                    <a:pt x="79061" y="101292"/>
                  </a:cubicBezTo>
                  <a:lnTo>
                    <a:pt x="79702" y="103474"/>
                  </a:lnTo>
                  <a:cubicBezTo>
                    <a:pt x="79702" y="103474"/>
                    <a:pt x="79981" y="104253"/>
                    <a:pt x="80449" y="104253"/>
                  </a:cubicBezTo>
                  <a:cubicBezTo>
                    <a:pt x="80491" y="104253"/>
                    <a:pt x="80535" y="104247"/>
                    <a:pt x="80580" y="104233"/>
                  </a:cubicBezTo>
                  <a:cubicBezTo>
                    <a:pt x="80674" y="104210"/>
                    <a:pt x="80769" y="104138"/>
                    <a:pt x="80817" y="104044"/>
                  </a:cubicBezTo>
                  <a:lnTo>
                    <a:pt x="80817" y="104020"/>
                  </a:lnTo>
                  <a:cubicBezTo>
                    <a:pt x="80817" y="103996"/>
                    <a:pt x="80840" y="103972"/>
                    <a:pt x="80840" y="103949"/>
                  </a:cubicBezTo>
                  <a:cubicBezTo>
                    <a:pt x="80983" y="103617"/>
                    <a:pt x="80983" y="103237"/>
                    <a:pt x="80912" y="102881"/>
                  </a:cubicBezTo>
                  <a:cubicBezTo>
                    <a:pt x="80722" y="101671"/>
                    <a:pt x="80247" y="99940"/>
                    <a:pt x="80247" y="99940"/>
                  </a:cubicBezTo>
                  <a:cubicBezTo>
                    <a:pt x="80247" y="99940"/>
                    <a:pt x="80074" y="99247"/>
                    <a:pt x="80224" y="99247"/>
                  </a:cubicBezTo>
                  <a:cubicBezTo>
                    <a:pt x="80231" y="99247"/>
                    <a:pt x="80239" y="99249"/>
                    <a:pt x="80247" y="99252"/>
                  </a:cubicBezTo>
                  <a:cubicBezTo>
                    <a:pt x="80461" y="99323"/>
                    <a:pt x="80840" y="100936"/>
                    <a:pt x="80864" y="100960"/>
                  </a:cubicBezTo>
                  <a:lnTo>
                    <a:pt x="81718" y="104067"/>
                  </a:lnTo>
                  <a:cubicBezTo>
                    <a:pt x="81718" y="104067"/>
                    <a:pt x="81899" y="104870"/>
                    <a:pt x="82444" y="104870"/>
                  </a:cubicBezTo>
                  <a:cubicBezTo>
                    <a:pt x="82492" y="104870"/>
                    <a:pt x="82542" y="104863"/>
                    <a:pt x="82596" y="104850"/>
                  </a:cubicBezTo>
                  <a:cubicBezTo>
                    <a:pt x="83213" y="104684"/>
                    <a:pt x="82999" y="103569"/>
                    <a:pt x="82999" y="103474"/>
                  </a:cubicBezTo>
                  <a:cubicBezTo>
                    <a:pt x="82999" y="103379"/>
                    <a:pt x="82430" y="99465"/>
                    <a:pt x="82359" y="99038"/>
                  </a:cubicBezTo>
                  <a:lnTo>
                    <a:pt x="82359" y="99038"/>
                  </a:lnTo>
                  <a:cubicBezTo>
                    <a:pt x="82477" y="99442"/>
                    <a:pt x="83592" y="103024"/>
                    <a:pt x="83592" y="103024"/>
                  </a:cubicBezTo>
                  <a:cubicBezTo>
                    <a:pt x="83645" y="103341"/>
                    <a:pt x="83921" y="103554"/>
                    <a:pt x="84216" y="103554"/>
                  </a:cubicBezTo>
                  <a:cubicBezTo>
                    <a:pt x="84317" y="103554"/>
                    <a:pt x="84420" y="103529"/>
                    <a:pt x="84517" y="103474"/>
                  </a:cubicBezTo>
                  <a:cubicBezTo>
                    <a:pt x="85086" y="103237"/>
                    <a:pt x="84897" y="102407"/>
                    <a:pt x="84897" y="102288"/>
                  </a:cubicBezTo>
                  <a:cubicBezTo>
                    <a:pt x="84897" y="102170"/>
                    <a:pt x="83782" y="96168"/>
                    <a:pt x="83782" y="96168"/>
                  </a:cubicBezTo>
                  <a:cubicBezTo>
                    <a:pt x="83782" y="96168"/>
                    <a:pt x="83927" y="95563"/>
                    <a:pt x="84200" y="95563"/>
                  </a:cubicBezTo>
                  <a:cubicBezTo>
                    <a:pt x="84309" y="95563"/>
                    <a:pt x="84439" y="95660"/>
                    <a:pt x="84588" y="95931"/>
                  </a:cubicBezTo>
                  <a:cubicBezTo>
                    <a:pt x="85097" y="96878"/>
                    <a:pt x="85650" y="98163"/>
                    <a:pt x="86292" y="98163"/>
                  </a:cubicBezTo>
                  <a:cubicBezTo>
                    <a:pt x="86309" y="98163"/>
                    <a:pt x="86326" y="98163"/>
                    <a:pt x="86344" y="98161"/>
                  </a:cubicBezTo>
                  <a:cubicBezTo>
                    <a:pt x="87008" y="98090"/>
                    <a:pt x="87008" y="97805"/>
                    <a:pt x="87008" y="97805"/>
                  </a:cubicBezTo>
                  <a:cubicBezTo>
                    <a:pt x="87008" y="97805"/>
                    <a:pt x="86652" y="95338"/>
                    <a:pt x="86415" y="94413"/>
                  </a:cubicBezTo>
                  <a:cubicBezTo>
                    <a:pt x="86178" y="93488"/>
                    <a:pt x="85181" y="91044"/>
                    <a:pt x="84090" y="89858"/>
                  </a:cubicBezTo>
                  <a:cubicBezTo>
                    <a:pt x="83046" y="88696"/>
                    <a:pt x="81979" y="87344"/>
                    <a:pt x="81505" y="86751"/>
                  </a:cubicBezTo>
                  <a:cubicBezTo>
                    <a:pt x="80508" y="84379"/>
                    <a:pt x="79204" y="80773"/>
                    <a:pt x="77757" y="77073"/>
                  </a:cubicBezTo>
                  <a:cubicBezTo>
                    <a:pt x="75693" y="71736"/>
                    <a:pt x="72420" y="65687"/>
                    <a:pt x="72420" y="65687"/>
                  </a:cubicBezTo>
                  <a:cubicBezTo>
                    <a:pt x="72420" y="65687"/>
                    <a:pt x="71827" y="63291"/>
                    <a:pt x="70356" y="58974"/>
                  </a:cubicBezTo>
                  <a:cubicBezTo>
                    <a:pt x="68861" y="54657"/>
                    <a:pt x="67225" y="45334"/>
                    <a:pt x="67225" y="45334"/>
                  </a:cubicBezTo>
                  <a:cubicBezTo>
                    <a:pt x="67272" y="42844"/>
                    <a:pt x="67106" y="40329"/>
                    <a:pt x="66727" y="37862"/>
                  </a:cubicBezTo>
                  <a:cubicBezTo>
                    <a:pt x="66134" y="34257"/>
                    <a:pt x="64141" y="30461"/>
                    <a:pt x="58851" y="29679"/>
                  </a:cubicBezTo>
                  <a:cubicBezTo>
                    <a:pt x="55364" y="29086"/>
                    <a:pt x="51996" y="28089"/>
                    <a:pt x="48770" y="26690"/>
                  </a:cubicBezTo>
                  <a:lnTo>
                    <a:pt x="48770" y="20404"/>
                  </a:lnTo>
                  <a:lnTo>
                    <a:pt x="50051" y="16964"/>
                  </a:lnTo>
                  <a:cubicBezTo>
                    <a:pt x="50214" y="17113"/>
                    <a:pt x="50375" y="17181"/>
                    <a:pt x="50538" y="17181"/>
                  </a:cubicBezTo>
                  <a:cubicBezTo>
                    <a:pt x="50921" y="17181"/>
                    <a:pt x="51317" y="16804"/>
                    <a:pt x="51782" y="16205"/>
                  </a:cubicBezTo>
                  <a:cubicBezTo>
                    <a:pt x="52518" y="15280"/>
                    <a:pt x="53562" y="15090"/>
                    <a:pt x="53775" y="13809"/>
                  </a:cubicBezTo>
                  <a:cubicBezTo>
                    <a:pt x="54083" y="12125"/>
                    <a:pt x="52897" y="11841"/>
                    <a:pt x="52138" y="11817"/>
                  </a:cubicBezTo>
                  <a:cubicBezTo>
                    <a:pt x="53775" y="6480"/>
                    <a:pt x="50264" y="929"/>
                    <a:pt x="44737" y="99"/>
                  </a:cubicBezTo>
                  <a:cubicBezTo>
                    <a:pt x="44285" y="33"/>
                    <a:pt x="43836" y="1"/>
                    <a:pt x="43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8"/>
            <p:cNvSpPr/>
            <p:nvPr/>
          </p:nvSpPr>
          <p:spPr>
            <a:xfrm>
              <a:off x="6589650" y="2932137"/>
              <a:ext cx="653264" cy="2227770"/>
            </a:xfrm>
            <a:custGeom>
              <a:avLst/>
              <a:gdLst/>
              <a:ahLst/>
              <a:cxnLst/>
              <a:rect l="l" t="t" r="r" b="b"/>
              <a:pathLst>
                <a:path w="10343" h="35297" fill="none" extrusionOk="0">
                  <a:moveTo>
                    <a:pt x="8255" y="0"/>
                  </a:moveTo>
                  <a:cubicBezTo>
                    <a:pt x="8255" y="0"/>
                    <a:pt x="10343" y="5337"/>
                    <a:pt x="8754" y="10603"/>
                  </a:cubicBezTo>
                  <a:cubicBezTo>
                    <a:pt x="7188" y="15869"/>
                    <a:pt x="1139" y="23460"/>
                    <a:pt x="570" y="28774"/>
                  </a:cubicBezTo>
                  <a:cubicBezTo>
                    <a:pt x="1" y="34087"/>
                    <a:pt x="285" y="35297"/>
                    <a:pt x="285" y="35297"/>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8"/>
            <p:cNvSpPr/>
            <p:nvPr/>
          </p:nvSpPr>
          <p:spPr>
            <a:xfrm>
              <a:off x="6668420" y="654416"/>
              <a:ext cx="364336" cy="2019956"/>
            </a:xfrm>
            <a:custGeom>
              <a:avLst/>
              <a:gdLst/>
              <a:ahLst/>
              <a:cxnLst/>
              <a:rect l="l" t="t" r="r" b="b"/>
              <a:pathLst>
                <a:path w="7354" h="40801" fill="none" extrusionOk="0">
                  <a:moveTo>
                    <a:pt x="902" y="1"/>
                  </a:moveTo>
                  <a:cubicBezTo>
                    <a:pt x="807" y="1"/>
                    <a:pt x="688" y="5148"/>
                    <a:pt x="356" y="16131"/>
                  </a:cubicBezTo>
                  <a:cubicBezTo>
                    <a:pt x="0" y="27090"/>
                    <a:pt x="1566" y="21160"/>
                    <a:pt x="4460" y="25643"/>
                  </a:cubicBezTo>
                  <a:cubicBezTo>
                    <a:pt x="7354" y="30103"/>
                    <a:pt x="3677" y="40801"/>
                    <a:pt x="3677" y="40801"/>
                  </a:cubicBezTo>
                </a:path>
              </a:pathLst>
            </a:custGeom>
            <a:noFill/>
            <a:ln w="7700"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8"/>
            <p:cNvSpPr/>
            <p:nvPr/>
          </p:nvSpPr>
          <p:spPr>
            <a:xfrm>
              <a:off x="6536785" y="764817"/>
              <a:ext cx="550021" cy="1920148"/>
            </a:xfrm>
            <a:custGeom>
              <a:avLst/>
              <a:gdLst/>
              <a:ahLst/>
              <a:cxnLst/>
              <a:rect l="l" t="t" r="r" b="b"/>
              <a:pathLst>
                <a:path w="11102" h="38785" fill="none" extrusionOk="0">
                  <a:moveTo>
                    <a:pt x="1" y="72"/>
                  </a:moveTo>
                  <a:cubicBezTo>
                    <a:pt x="190" y="1"/>
                    <a:pt x="3464" y="736"/>
                    <a:pt x="3440" y="1590"/>
                  </a:cubicBezTo>
                  <a:cubicBezTo>
                    <a:pt x="3393" y="2468"/>
                    <a:pt x="2942" y="19713"/>
                    <a:pt x="2942" y="19713"/>
                  </a:cubicBezTo>
                  <a:cubicBezTo>
                    <a:pt x="2942" y="19713"/>
                    <a:pt x="2681" y="23674"/>
                    <a:pt x="4792" y="25263"/>
                  </a:cubicBezTo>
                  <a:cubicBezTo>
                    <a:pt x="6903" y="26853"/>
                    <a:pt x="10153" y="26449"/>
                    <a:pt x="10627" y="29391"/>
                  </a:cubicBezTo>
                  <a:cubicBezTo>
                    <a:pt x="11102" y="32332"/>
                    <a:pt x="6785" y="38784"/>
                    <a:pt x="6785" y="38784"/>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p:nvPr/>
          </p:nvSpPr>
          <p:spPr>
            <a:xfrm>
              <a:off x="6997481" y="837643"/>
              <a:ext cx="50" cy="50"/>
            </a:xfrm>
            <a:custGeom>
              <a:avLst/>
              <a:gdLst/>
              <a:ahLst/>
              <a:cxnLst/>
              <a:rect l="l" t="t" r="r" b="b"/>
              <a:pathLst>
                <a:path w="1" h="1" extrusionOk="0">
                  <a:moveTo>
                    <a:pt x="0" y="0"/>
                  </a:moveTo>
                  <a:close/>
                </a:path>
              </a:pathLst>
            </a:custGeom>
            <a:solidFill>
              <a:srgbClr val="27A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8"/>
            <p:cNvSpPr/>
            <p:nvPr/>
          </p:nvSpPr>
          <p:spPr>
            <a:xfrm>
              <a:off x="6512113" y="748381"/>
              <a:ext cx="50" cy="50"/>
            </a:xfrm>
            <a:custGeom>
              <a:avLst/>
              <a:gdLst/>
              <a:ahLst/>
              <a:cxnLst/>
              <a:rect l="l" t="t" r="r" b="b"/>
              <a:pathLst>
                <a:path w="1" h="1" extrusionOk="0">
                  <a:moveTo>
                    <a:pt x="0" y="1"/>
                  </a:moveTo>
                  <a:close/>
                </a:path>
              </a:pathLst>
            </a:custGeom>
            <a:solidFill>
              <a:srgbClr val="27A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8"/>
            <p:cNvGrpSpPr/>
            <p:nvPr/>
          </p:nvGrpSpPr>
          <p:grpSpPr>
            <a:xfrm>
              <a:off x="6443943" y="623473"/>
              <a:ext cx="558245" cy="2050898"/>
              <a:chOff x="6443943" y="623473"/>
              <a:chExt cx="558245" cy="2050898"/>
            </a:xfrm>
          </p:grpSpPr>
          <p:sp>
            <p:nvSpPr>
              <p:cNvPr id="87" name="Google Shape;87;p18"/>
              <p:cNvSpPr/>
              <p:nvPr/>
            </p:nvSpPr>
            <p:spPr>
              <a:xfrm>
                <a:off x="6710977" y="677338"/>
                <a:ext cx="111421" cy="36239"/>
              </a:xfrm>
              <a:custGeom>
                <a:avLst/>
                <a:gdLst/>
                <a:ahLst/>
                <a:cxnLst/>
                <a:rect l="l" t="t" r="r" b="b"/>
                <a:pathLst>
                  <a:path w="2249" h="732" extrusionOk="0">
                    <a:moveTo>
                      <a:pt x="1893" y="1"/>
                    </a:moveTo>
                    <a:cubicBezTo>
                      <a:pt x="1798" y="1"/>
                      <a:pt x="1703" y="12"/>
                      <a:pt x="1608" y="36"/>
                    </a:cubicBezTo>
                    <a:cubicBezTo>
                      <a:pt x="1442" y="60"/>
                      <a:pt x="1276" y="107"/>
                      <a:pt x="1110" y="155"/>
                    </a:cubicBezTo>
                    <a:cubicBezTo>
                      <a:pt x="754" y="250"/>
                      <a:pt x="422" y="368"/>
                      <a:pt x="90" y="534"/>
                    </a:cubicBezTo>
                    <a:cubicBezTo>
                      <a:pt x="27" y="576"/>
                      <a:pt x="1" y="732"/>
                      <a:pt x="63" y="732"/>
                    </a:cubicBezTo>
                    <a:cubicBezTo>
                      <a:pt x="71" y="732"/>
                      <a:pt x="80" y="729"/>
                      <a:pt x="90" y="724"/>
                    </a:cubicBezTo>
                    <a:cubicBezTo>
                      <a:pt x="446" y="629"/>
                      <a:pt x="778" y="534"/>
                      <a:pt x="1134" y="463"/>
                    </a:cubicBezTo>
                    <a:cubicBezTo>
                      <a:pt x="1300" y="416"/>
                      <a:pt x="1466" y="368"/>
                      <a:pt x="1632" y="344"/>
                    </a:cubicBezTo>
                    <a:lnTo>
                      <a:pt x="1940" y="297"/>
                    </a:lnTo>
                    <a:cubicBezTo>
                      <a:pt x="2035" y="297"/>
                      <a:pt x="2106" y="250"/>
                      <a:pt x="2177" y="178"/>
                    </a:cubicBezTo>
                    <a:cubicBezTo>
                      <a:pt x="2225" y="155"/>
                      <a:pt x="2249" y="60"/>
                      <a:pt x="2177" y="36"/>
                    </a:cubicBezTo>
                    <a:cubicBezTo>
                      <a:pt x="2083" y="12"/>
                      <a:pt x="1988" y="1"/>
                      <a:pt x="18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8"/>
              <p:cNvGrpSpPr/>
              <p:nvPr/>
            </p:nvGrpSpPr>
            <p:grpSpPr>
              <a:xfrm>
                <a:off x="6443943" y="623473"/>
                <a:ext cx="558245" cy="2050898"/>
                <a:chOff x="6443943" y="623473"/>
                <a:chExt cx="558245" cy="2050898"/>
              </a:xfrm>
            </p:grpSpPr>
            <p:sp>
              <p:nvSpPr>
                <p:cNvPr id="89" name="Google Shape;89;p18"/>
                <p:cNvSpPr/>
                <p:nvPr/>
              </p:nvSpPr>
              <p:spPr>
                <a:xfrm>
                  <a:off x="6678972" y="794175"/>
                  <a:ext cx="318558" cy="1880196"/>
                </a:xfrm>
                <a:custGeom>
                  <a:avLst/>
                  <a:gdLst/>
                  <a:ahLst/>
                  <a:cxnLst/>
                  <a:rect l="l" t="t" r="r" b="b"/>
                  <a:pathLst>
                    <a:path w="6430" h="37978" fill="none" extrusionOk="0">
                      <a:moveTo>
                        <a:pt x="3464" y="37978"/>
                      </a:moveTo>
                      <a:cubicBezTo>
                        <a:pt x="3464" y="37978"/>
                        <a:pt x="5243" y="35985"/>
                        <a:pt x="5836" y="30624"/>
                      </a:cubicBezTo>
                      <a:cubicBezTo>
                        <a:pt x="6429" y="25263"/>
                        <a:pt x="5765" y="21824"/>
                        <a:pt x="4176" y="20211"/>
                      </a:cubicBezTo>
                      <a:cubicBezTo>
                        <a:pt x="2563" y="18622"/>
                        <a:pt x="1" y="21136"/>
                        <a:pt x="72" y="16771"/>
                      </a:cubicBezTo>
                      <a:cubicBezTo>
                        <a:pt x="167" y="12383"/>
                        <a:pt x="831" y="1993"/>
                        <a:pt x="831" y="1993"/>
                      </a:cubicBezTo>
                      <a:cubicBezTo>
                        <a:pt x="831" y="1993"/>
                        <a:pt x="3037" y="1"/>
                        <a:pt x="4935" y="262"/>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6778850" y="836455"/>
                  <a:ext cx="162252" cy="72875"/>
                </a:xfrm>
                <a:custGeom>
                  <a:avLst/>
                  <a:gdLst/>
                  <a:ahLst/>
                  <a:cxnLst/>
                  <a:rect l="l" t="t" r="r" b="b"/>
                  <a:pathLst>
                    <a:path w="3275" h="1472" extrusionOk="0">
                      <a:moveTo>
                        <a:pt x="143" y="1"/>
                      </a:moveTo>
                      <a:cubicBezTo>
                        <a:pt x="120" y="24"/>
                        <a:pt x="96" y="48"/>
                        <a:pt x="72" y="72"/>
                      </a:cubicBezTo>
                      <a:cubicBezTo>
                        <a:pt x="1" y="119"/>
                        <a:pt x="25" y="214"/>
                        <a:pt x="96" y="262"/>
                      </a:cubicBezTo>
                      <a:lnTo>
                        <a:pt x="381" y="262"/>
                      </a:lnTo>
                      <a:cubicBezTo>
                        <a:pt x="452" y="285"/>
                        <a:pt x="523" y="285"/>
                        <a:pt x="618" y="309"/>
                      </a:cubicBezTo>
                      <a:cubicBezTo>
                        <a:pt x="760" y="357"/>
                        <a:pt x="902" y="404"/>
                        <a:pt x="1021" y="451"/>
                      </a:cubicBezTo>
                      <a:cubicBezTo>
                        <a:pt x="1068" y="451"/>
                        <a:pt x="1092" y="451"/>
                        <a:pt x="1116" y="404"/>
                      </a:cubicBezTo>
                      <a:cubicBezTo>
                        <a:pt x="1163" y="475"/>
                        <a:pt x="1234" y="546"/>
                        <a:pt x="1282" y="617"/>
                      </a:cubicBezTo>
                      <a:cubicBezTo>
                        <a:pt x="1258" y="689"/>
                        <a:pt x="1258" y="783"/>
                        <a:pt x="1353" y="783"/>
                      </a:cubicBezTo>
                      <a:lnTo>
                        <a:pt x="1424" y="783"/>
                      </a:lnTo>
                      <a:cubicBezTo>
                        <a:pt x="1495" y="855"/>
                        <a:pt x="1590" y="926"/>
                        <a:pt x="1685" y="997"/>
                      </a:cubicBezTo>
                      <a:cubicBezTo>
                        <a:pt x="1733" y="1021"/>
                        <a:pt x="1756" y="1044"/>
                        <a:pt x="1804" y="1044"/>
                      </a:cubicBezTo>
                      <a:cubicBezTo>
                        <a:pt x="1827" y="1092"/>
                        <a:pt x="1851" y="1116"/>
                        <a:pt x="1875" y="1139"/>
                      </a:cubicBezTo>
                      <a:cubicBezTo>
                        <a:pt x="1922" y="1187"/>
                        <a:pt x="1994" y="1234"/>
                        <a:pt x="2041" y="1282"/>
                      </a:cubicBezTo>
                      <a:lnTo>
                        <a:pt x="2231" y="1400"/>
                      </a:lnTo>
                      <a:cubicBezTo>
                        <a:pt x="2302" y="1424"/>
                        <a:pt x="2373" y="1448"/>
                        <a:pt x="2444" y="1471"/>
                      </a:cubicBezTo>
                      <a:cubicBezTo>
                        <a:pt x="2468" y="1471"/>
                        <a:pt x="2539" y="1424"/>
                        <a:pt x="2492" y="1377"/>
                      </a:cubicBezTo>
                      <a:cubicBezTo>
                        <a:pt x="2444" y="1329"/>
                        <a:pt x="2397" y="1282"/>
                        <a:pt x="2326" y="1258"/>
                      </a:cubicBezTo>
                      <a:lnTo>
                        <a:pt x="2160" y="1163"/>
                      </a:lnTo>
                      <a:cubicBezTo>
                        <a:pt x="2088" y="1116"/>
                        <a:pt x="2017" y="1068"/>
                        <a:pt x="1946" y="1044"/>
                      </a:cubicBezTo>
                      <a:cubicBezTo>
                        <a:pt x="1875" y="997"/>
                        <a:pt x="1875" y="1021"/>
                        <a:pt x="1827" y="973"/>
                      </a:cubicBezTo>
                      <a:cubicBezTo>
                        <a:pt x="1804" y="926"/>
                        <a:pt x="1780" y="902"/>
                        <a:pt x="1733" y="878"/>
                      </a:cubicBezTo>
                      <a:lnTo>
                        <a:pt x="1614" y="760"/>
                      </a:lnTo>
                      <a:cubicBezTo>
                        <a:pt x="1827" y="736"/>
                        <a:pt x="2041" y="736"/>
                        <a:pt x="2231" y="736"/>
                      </a:cubicBezTo>
                      <a:cubicBezTo>
                        <a:pt x="2539" y="760"/>
                        <a:pt x="2824" y="783"/>
                        <a:pt x="3132" y="831"/>
                      </a:cubicBezTo>
                      <a:cubicBezTo>
                        <a:pt x="3156" y="831"/>
                        <a:pt x="3203" y="831"/>
                        <a:pt x="3227" y="807"/>
                      </a:cubicBezTo>
                      <a:lnTo>
                        <a:pt x="3251" y="760"/>
                      </a:lnTo>
                      <a:cubicBezTo>
                        <a:pt x="3274" y="736"/>
                        <a:pt x="3274" y="689"/>
                        <a:pt x="3251" y="665"/>
                      </a:cubicBezTo>
                      <a:cubicBezTo>
                        <a:pt x="3203" y="594"/>
                        <a:pt x="3132" y="594"/>
                        <a:pt x="3037" y="594"/>
                      </a:cubicBezTo>
                      <a:lnTo>
                        <a:pt x="2800" y="546"/>
                      </a:lnTo>
                      <a:cubicBezTo>
                        <a:pt x="2634" y="523"/>
                        <a:pt x="2468" y="523"/>
                        <a:pt x="2326" y="523"/>
                      </a:cubicBezTo>
                      <a:cubicBezTo>
                        <a:pt x="2235" y="516"/>
                        <a:pt x="2145" y="513"/>
                        <a:pt x="2055" y="513"/>
                      </a:cubicBezTo>
                      <a:cubicBezTo>
                        <a:pt x="1837" y="513"/>
                        <a:pt x="1619" y="530"/>
                        <a:pt x="1401" y="546"/>
                      </a:cubicBezTo>
                      <a:cubicBezTo>
                        <a:pt x="1306" y="475"/>
                        <a:pt x="1234" y="380"/>
                        <a:pt x="1163" y="285"/>
                      </a:cubicBezTo>
                      <a:lnTo>
                        <a:pt x="1140" y="285"/>
                      </a:lnTo>
                      <a:cubicBezTo>
                        <a:pt x="1140" y="262"/>
                        <a:pt x="1116" y="238"/>
                        <a:pt x="1092" y="214"/>
                      </a:cubicBezTo>
                      <a:cubicBezTo>
                        <a:pt x="926" y="119"/>
                        <a:pt x="736" y="48"/>
                        <a:pt x="570" y="24"/>
                      </a:cubicBezTo>
                      <a:cubicBezTo>
                        <a:pt x="475" y="24"/>
                        <a:pt x="404" y="1"/>
                        <a:pt x="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a:off x="6915191" y="774224"/>
                  <a:ext cx="86997" cy="76638"/>
                </a:xfrm>
                <a:custGeom>
                  <a:avLst/>
                  <a:gdLst/>
                  <a:ahLst/>
                  <a:cxnLst/>
                  <a:rect l="l" t="t" r="r" b="b"/>
                  <a:pathLst>
                    <a:path w="1756" h="1548" extrusionOk="0">
                      <a:moveTo>
                        <a:pt x="1614" y="0"/>
                      </a:moveTo>
                      <a:cubicBezTo>
                        <a:pt x="1353" y="0"/>
                        <a:pt x="1092" y="48"/>
                        <a:pt x="855" y="167"/>
                      </a:cubicBezTo>
                      <a:cubicBezTo>
                        <a:pt x="594" y="261"/>
                        <a:pt x="333" y="380"/>
                        <a:pt x="119" y="522"/>
                      </a:cubicBezTo>
                      <a:cubicBezTo>
                        <a:pt x="72" y="546"/>
                        <a:pt x="48" y="594"/>
                        <a:pt x="48" y="641"/>
                      </a:cubicBezTo>
                      <a:cubicBezTo>
                        <a:pt x="1" y="688"/>
                        <a:pt x="1" y="831"/>
                        <a:pt x="95" y="854"/>
                      </a:cubicBezTo>
                      <a:cubicBezTo>
                        <a:pt x="214" y="878"/>
                        <a:pt x="333" y="926"/>
                        <a:pt x="428" y="997"/>
                      </a:cubicBezTo>
                      <a:cubicBezTo>
                        <a:pt x="475" y="1068"/>
                        <a:pt x="522" y="1163"/>
                        <a:pt x="570" y="1234"/>
                      </a:cubicBezTo>
                      <a:cubicBezTo>
                        <a:pt x="594" y="1305"/>
                        <a:pt x="665" y="1353"/>
                        <a:pt x="712" y="1400"/>
                      </a:cubicBezTo>
                      <a:cubicBezTo>
                        <a:pt x="855" y="1471"/>
                        <a:pt x="973" y="1495"/>
                        <a:pt x="1115" y="1495"/>
                      </a:cubicBezTo>
                      <a:cubicBezTo>
                        <a:pt x="1160" y="1489"/>
                        <a:pt x="1204" y="1486"/>
                        <a:pt x="1248" y="1486"/>
                      </a:cubicBezTo>
                      <a:cubicBezTo>
                        <a:pt x="1369" y="1486"/>
                        <a:pt x="1486" y="1508"/>
                        <a:pt x="1590" y="1542"/>
                      </a:cubicBezTo>
                      <a:cubicBezTo>
                        <a:pt x="1597" y="1546"/>
                        <a:pt x="1604" y="1547"/>
                        <a:pt x="1611" y="1547"/>
                      </a:cubicBezTo>
                      <a:cubicBezTo>
                        <a:pt x="1656" y="1547"/>
                        <a:pt x="1708" y="1492"/>
                        <a:pt x="1708" y="1471"/>
                      </a:cubicBezTo>
                      <a:cubicBezTo>
                        <a:pt x="1732" y="1400"/>
                        <a:pt x="1708" y="1305"/>
                        <a:pt x="1661" y="1281"/>
                      </a:cubicBezTo>
                      <a:lnTo>
                        <a:pt x="1637" y="1281"/>
                      </a:lnTo>
                      <a:cubicBezTo>
                        <a:pt x="1614" y="1258"/>
                        <a:pt x="1590" y="1234"/>
                        <a:pt x="1590" y="1234"/>
                      </a:cubicBezTo>
                      <a:cubicBezTo>
                        <a:pt x="1542" y="1234"/>
                        <a:pt x="1495" y="1210"/>
                        <a:pt x="1471" y="1210"/>
                      </a:cubicBezTo>
                      <a:lnTo>
                        <a:pt x="1234" y="1210"/>
                      </a:lnTo>
                      <a:cubicBezTo>
                        <a:pt x="1192" y="1217"/>
                        <a:pt x="1151" y="1220"/>
                        <a:pt x="1110" y="1220"/>
                      </a:cubicBezTo>
                      <a:cubicBezTo>
                        <a:pt x="1010" y="1220"/>
                        <a:pt x="915" y="1203"/>
                        <a:pt x="831" y="1187"/>
                      </a:cubicBezTo>
                      <a:cubicBezTo>
                        <a:pt x="665" y="1115"/>
                        <a:pt x="641" y="949"/>
                        <a:pt x="570" y="807"/>
                      </a:cubicBezTo>
                      <a:cubicBezTo>
                        <a:pt x="499" y="736"/>
                        <a:pt x="428" y="688"/>
                        <a:pt x="333" y="641"/>
                      </a:cubicBezTo>
                      <a:cubicBezTo>
                        <a:pt x="499" y="570"/>
                        <a:pt x="688" y="499"/>
                        <a:pt x="878" y="427"/>
                      </a:cubicBezTo>
                      <a:cubicBezTo>
                        <a:pt x="997" y="404"/>
                        <a:pt x="1115" y="356"/>
                        <a:pt x="1234" y="333"/>
                      </a:cubicBezTo>
                      <a:cubicBezTo>
                        <a:pt x="1376" y="309"/>
                        <a:pt x="1495" y="285"/>
                        <a:pt x="1614" y="238"/>
                      </a:cubicBezTo>
                      <a:cubicBezTo>
                        <a:pt x="1708" y="214"/>
                        <a:pt x="1756" y="0"/>
                        <a:pt x="16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a:off x="6511271" y="784769"/>
                  <a:ext cx="113700" cy="75103"/>
                </a:xfrm>
                <a:custGeom>
                  <a:avLst/>
                  <a:gdLst/>
                  <a:ahLst/>
                  <a:cxnLst/>
                  <a:rect l="l" t="t" r="r" b="b"/>
                  <a:pathLst>
                    <a:path w="2295" h="1517" extrusionOk="0">
                      <a:moveTo>
                        <a:pt x="2200" y="1"/>
                      </a:moveTo>
                      <a:cubicBezTo>
                        <a:pt x="2010" y="48"/>
                        <a:pt x="1844" y="143"/>
                        <a:pt x="1702" y="309"/>
                      </a:cubicBezTo>
                      <a:cubicBezTo>
                        <a:pt x="1583" y="452"/>
                        <a:pt x="1441" y="641"/>
                        <a:pt x="1227" y="665"/>
                      </a:cubicBezTo>
                      <a:cubicBezTo>
                        <a:pt x="990" y="665"/>
                        <a:pt x="729" y="713"/>
                        <a:pt x="492" y="807"/>
                      </a:cubicBezTo>
                      <a:cubicBezTo>
                        <a:pt x="255" y="926"/>
                        <a:pt x="89" y="1116"/>
                        <a:pt x="17" y="1353"/>
                      </a:cubicBezTo>
                      <a:cubicBezTo>
                        <a:pt x="0" y="1422"/>
                        <a:pt x="58" y="1517"/>
                        <a:pt x="128" y="1517"/>
                      </a:cubicBezTo>
                      <a:cubicBezTo>
                        <a:pt x="154" y="1517"/>
                        <a:pt x="181" y="1504"/>
                        <a:pt x="207" y="1472"/>
                      </a:cubicBezTo>
                      <a:cubicBezTo>
                        <a:pt x="255" y="1377"/>
                        <a:pt x="326" y="1282"/>
                        <a:pt x="397" y="1211"/>
                      </a:cubicBezTo>
                      <a:cubicBezTo>
                        <a:pt x="468" y="1140"/>
                        <a:pt x="563" y="1068"/>
                        <a:pt x="658" y="1021"/>
                      </a:cubicBezTo>
                      <a:cubicBezTo>
                        <a:pt x="871" y="926"/>
                        <a:pt x="1132" y="997"/>
                        <a:pt x="1346" y="879"/>
                      </a:cubicBezTo>
                      <a:cubicBezTo>
                        <a:pt x="1488" y="784"/>
                        <a:pt x="1630" y="689"/>
                        <a:pt x="1725" y="547"/>
                      </a:cubicBezTo>
                      <a:cubicBezTo>
                        <a:pt x="1844" y="381"/>
                        <a:pt x="1986" y="238"/>
                        <a:pt x="2176" y="167"/>
                      </a:cubicBezTo>
                      <a:cubicBezTo>
                        <a:pt x="2247" y="167"/>
                        <a:pt x="2295" y="1"/>
                        <a:pt x="22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a:off x="6443943" y="730459"/>
                  <a:ext cx="99927" cy="60696"/>
                </a:xfrm>
                <a:custGeom>
                  <a:avLst/>
                  <a:gdLst/>
                  <a:ahLst/>
                  <a:cxnLst/>
                  <a:rect l="l" t="t" r="r" b="b"/>
                  <a:pathLst>
                    <a:path w="2017" h="1226" extrusionOk="0">
                      <a:moveTo>
                        <a:pt x="1290" y="0"/>
                      </a:moveTo>
                      <a:cubicBezTo>
                        <a:pt x="1179" y="0"/>
                        <a:pt x="1148" y="180"/>
                        <a:pt x="1234" y="244"/>
                      </a:cubicBezTo>
                      <a:lnTo>
                        <a:pt x="1376" y="339"/>
                      </a:lnTo>
                      <a:lnTo>
                        <a:pt x="1376" y="363"/>
                      </a:lnTo>
                      <a:lnTo>
                        <a:pt x="1424" y="386"/>
                      </a:lnTo>
                      <a:cubicBezTo>
                        <a:pt x="1471" y="410"/>
                        <a:pt x="1495" y="458"/>
                        <a:pt x="1542" y="505"/>
                      </a:cubicBezTo>
                      <a:cubicBezTo>
                        <a:pt x="1614" y="576"/>
                        <a:pt x="1685" y="647"/>
                        <a:pt x="1732" y="742"/>
                      </a:cubicBezTo>
                      <a:cubicBezTo>
                        <a:pt x="1424" y="742"/>
                        <a:pt x="1139" y="790"/>
                        <a:pt x="831" y="837"/>
                      </a:cubicBezTo>
                      <a:lnTo>
                        <a:pt x="451" y="884"/>
                      </a:lnTo>
                      <a:cubicBezTo>
                        <a:pt x="380" y="884"/>
                        <a:pt x="309" y="908"/>
                        <a:pt x="238" y="932"/>
                      </a:cubicBezTo>
                      <a:cubicBezTo>
                        <a:pt x="143" y="956"/>
                        <a:pt x="95" y="1003"/>
                        <a:pt x="48" y="1051"/>
                      </a:cubicBezTo>
                      <a:cubicBezTo>
                        <a:pt x="1" y="1074"/>
                        <a:pt x="1" y="1145"/>
                        <a:pt x="48" y="1169"/>
                      </a:cubicBezTo>
                      <a:cubicBezTo>
                        <a:pt x="126" y="1208"/>
                        <a:pt x="212" y="1226"/>
                        <a:pt x="297" y="1226"/>
                      </a:cubicBezTo>
                      <a:cubicBezTo>
                        <a:pt x="366" y="1226"/>
                        <a:pt x="435" y="1214"/>
                        <a:pt x="499" y="1193"/>
                      </a:cubicBezTo>
                      <a:lnTo>
                        <a:pt x="973" y="1145"/>
                      </a:lnTo>
                      <a:cubicBezTo>
                        <a:pt x="1281" y="1122"/>
                        <a:pt x="1614" y="1051"/>
                        <a:pt x="1898" y="956"/>
                      </a:cubicBezTo>
                      <a:cubicBezTo>
                        <a:pt x="1898" y="956"/>
                        <a:pt x="1922" y="956"/>
                        <a:pt x="1922" y="932"/>
                      </a:cubicBezTo>
                      <a:lnTo>
                        <a:pt x="1946" y="932"/>
                      </a:lnTo>
                      <a:cubicBezTo>
                        <a:pt x="2017" y="884"/>
                        <a:pt x="2017" y="790"/>
                        <a:pt x="1993" y="742"/>
                      </a:cubicBezTo>
                      <a:cubicBezTo>
                        <a:pt x="1946" y="647"/>
                        <a:pt x="1922" y="576"/>
                        <a:pt x="1875" y="529"/>
                      </a:cubicBezTo>
                      <a:cubicBezTo>
                        <a:pt x="1827" y="434"/>
                        <a:pt x="1780" y="363"/>
                        <a:pt x="1708" y="291"/>
                      </a:cubicBezTo>
                      <a:cubicBezTo>
                        <a:pt x="1661" y="244"/>
                        <a:pt x="1614" y="197"/>
                        <a:pt x="1566" y="173"/>
                      </a:cubicBezTo>
                      <a:cubicBezTo>
                        <a:pt x="1495" y="102"/>
                        <a:pt x="1424" y="31"/>
                        <a:pt x="1329" y="7"/>
                      </a:cubicBezTo>
                      <a:cubicBezTo>
                        <a:pt x="1315" y="2"/>
                        <a:pt x="1302" y="0"/>
                        <a:pt x="1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a:off x="6639041" y="623473"/>
                  <a:ext cx="172804" cy="45992"/>
                </a:xfrm>
                <a:custGeom>
                  <a:avLst/>
                  <a:gdLst/>
                  <a:ahLst/>
                  <a:cxnLst/>
                  <a:rect l="l" t="t" r="r" b="b"/>
                  <a:pathLst>
                    <a:path w="3488" h="929" extrusionOk="0">
                      <a:moveTo>
                        <a:pt x="195" y="1"/>
                      </a:moveTo>
                      <a:cubicBezTo>
                        <a:pt x="124" y="1"/>
                        <a:pt x="60" y="32"/>
                        <a:pt x="24" y="104"/>
                      </a:cubicBezTo>
                      <a:cubicBezTo>
                        <a:pt x="24" y="128"/>
                        <a:pt x="0" y="152"/>
                        <a:pt x="24" y="175"/>
                      </a:cubicBezTo>
                      <a:cubicBezTo>
                        <a:pt x="119" y="318"/>
                        <a:pt x="309" y="294"/>
                        <a:pt x="451" y="341"/>
                      </a:cubicBezTo>
                      <a:cubicBezTo>
                        <a:pt x="570" y="341"/>
                        <a:pt x="664" y="389"/>
                        <a:pt x="783" y="412"/>
                      </a:cubicBezTo>
                      <a:cubicBezTo>
                        <a:pt x="878" y="460"/>
                        <a:pt x="973" y="507"/>
                        <a:pt x="1068" y="555"/>
                      </a:cubicBezTo>
                      <a:cubicBezTo>
                        <a:pt x="1139" y="579"/>
                        <a:pt x="1186" y="626"/>
                        <a:pt x="1210" y="673"/>
                      </a:cubicBezTo>
                      <a:cubicBezTo>
                        <a:pt x="1163" y="745"/>
                        <a:pt x="1186" y="911"/>
                        <a:pt x="1257" y="911"/>
                      </a:cubicBezTo>
                      <a:cubicBezTo>
                        <a:pt x="1269" y="922"/>
                        <a:pt x="1287" y="928"/>
                        <a:pt x="1305" y="928"/>
                      </a:cubicBezTo>
                      <a:cubicBezTo>
                        <a:pt x="1323" y="928"/>
                        <a:pt x="1340" y="922"/>
                        <a:pt x="1352" y="911"/>
                      </a:cubicBezTo>
                      <a:cubicBezTo>
                        <a:pt x="1708" y="887"/>
                        <a:pt x="2088" y="816"/>
                        <a:pt x="2467" y="721"/>
                      </a:cubicBezTo>
                      <a:lnTo>
                        <a:pt x="2965" y="579"/>
                      </a:lnTo>
                      <a:lnTo>
                        <a:pt x="3226" y="507"/>
                      </a:lnTo>
                      <a:cubicBezTo>
                        <a:pt x="3321" y="484"/>
                        <a:pt x="3392" y="460"/>
                        <a:pt x="3440" y="389"/>
                      </a:cubicBezTo>
                      <a:cubicBezTo>
                        <a:pt x="3487" y="318"/>
                        <a:pt x="3487" y="175"/>
                        <a:pt x="3392" y="152"/>
                      </a:cubicBezTo>
                      <a:cubicBezTo>
                        <a:pt x="3203" y="175"/>
                        <a:pt x="2989" y="199"/>
                        <a:pt x="2823" y="270"/>
                      </a:cubicBezTo>
                      <a:lnTo>
                        <a:pt x="2301" y="412"/>
                      </a:lnTo>
                      <a:cubicBezTo>
                        <a:pt x="1993" y="484"/>
                        <a:pt x="1732" y="531"/>
                        <a:pt x="1447" y="602"/>
                      </a:cubicBezTo>
                      <a:cubicBezTo>
                        <a:pt x="1423" y="531"/>
                        <a:pt x="1376" y="460"/>
                        <a:pt x="1305" y="389"/>
                      </a:cubicBezTo>
                      <a:cubicBezTo>
                        <a:pt x="1186" y="294"/>
                        <a:pt x="1044" y="223"/>
                        <a:pt x="902" y="175"/>
                      </a:cubicBezTo>
                      <a:cubicBezTo>
                        <a:pt x="759" y="128"/>
                        <a:pt x="617" y="80"/>
                        <a:pt x="475" y="57"/>
                      </a:cubicBezTo>
                      <a:cubicBezTo>
                        <a:pt x="403" y="33"/>
                        <a:pt x="332" y="9"/>
                        <a:pt x="261" y="9"/>
                      </a:cubicBezTo>
                      <a:cubicBezTo>
                        <a:pt x="239" y="4"/>
                        <a:pt x="216"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 name="Google Shape;95;p18"/>
            <p:cNvSpPr/>
            <p:nvPr/>
          </p:nvSpPr>
          <p:spPr>
            <a:xfrm>
              <a:off x="6862329" y="2144690"/>
              <a:ext cx="1473691" cy="2534338"/>
            </a:xfrm>
            <a:custGeom>
              <a:avLst/>
              <a:gdLst/>
              <a:ahLst/>
              <a:cxnLst/>
              <a:rect l="l" t="t" r="r" b="b"/>
              <a:pathLst>
                <a:path w="29746" h="51191" fill="none" extrusionOk="0">
                  <a:moveTo>
                    <a:pt x="0" y="10770"/>
                  </a:moveTo>
                  <a:cubicBezTo>
                    <a:pt x="0" y="10770"/>
                    <a:pt x="7045" y="1"/>
                    <a:pt x="10959" y="2373"/>
                  </a:cubicBezTo>
                  <a:cubicBezTo>
                    <a:pt x="14873" y="4769"/>
                    <a:pt x="12999" y="10936"/>
                    <a:pt x="14992" y="17009"/>
                  </a:cubicBezTo>
                  <a:cubicBezTo>
                    <a:pt x="16961" y="23081"/>
                    <a:pt x="21634" y="25619"/>
                    <a:pt x="22559" y="31953"/>
                  </a:cubicBezTo>
                  <a:cubicBezTo>
                    <a:pt x="22559" y="31953"/>
                    <a:pt x="23223" y="39093"/>
                    <a:pt x="25358" y="44288"/>
                  </a:cubicBezTo>
                  <a:cubicBezTo>
                    <a:pt x="27493" y="49482"/>
                    <a:pt x="29746" y="51190"/>
                    <a:pt x="29746" y="51190"/>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18"/>
            <p:cNvGrpSpPr/>
            <p:nvPr/>
          </p:nvGrpSpPr>
          <p:grpSpPr>
            <a:xfrm>
              <a:off x="6881106" y="2141175"/>
              <a:ext cx="1813355" cy="3098625"/>
              <a:chOff x="6881106" y="2141175"/>
              <a:chExt cx="1813355" cy="3098625"/>
            </a:xfrm>
          </p:grpSpPr>
          <p:sp>
            <p:nvSpPr>
              <p:cNvPr id="97" name="Google Shape;97;p18"/>
              <p:cNvSpPr/>
              <p:nvPr/>
            </p:nvSpPr>
            <p:spPr>
              <a:xfrm>
                <a:off x="6881106" y="2141175"/>
                <a:ext cx="1612410" cy="2937131"/>
              </a:xfrm>
              <a:custGeom>
                <a:avLst/>
                <a:gdLst/>
                <a:ahLst/>
                <a:cxnLst/>
                <a:rect l="l" t="t" r="r" b="b"/>
                <a:pathLst>
                  <a:path w="32546" h="59327" fill="none" extrusionOk="0">
                    <a:moveTo>
                      <a:pt x="32546" y="59326"/>
                    </a:moveTo>
                    <a:cubicBezTo>
                      <a:pt x="31027" y="56456"/>
                      <a:pt x="30079" y="51546"/>
                      <a:pt x="27635" y="43101"/>
                    </a:cubicBezTo>
                    <a:cubicBezTo>
                      <a:pt x="25168" y="34633"/>
                      <a:pt x="18123" y="31597"/>
                      <a:pt x="16842" y="25145"/>
                    </a:cubicBezTo>
                    <a:cubicBezTo>
                      <a:pt x="15585" y="18693"/>
                      <a:pt x="17981" y="8232"/>
                      <a:pt x="13854" y="4128"/>
                    </a:cubicBezTo>
                    <a:cubicBezTo>
                      <a:pt x="9726" y="1"/>
                      <a:pt x="285" y="10675"/>
                      <a:pt x="1" y="10770"/>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p:nvPr/>
            </p:nvSpPr>
            <p:spPr>
              <a:xfrm>
                <a:off x="8486431" y="5053603"/>
                <a:ext cx="208029" cy="62231"/>
              </a:xfrm>
              <a:custGeom>
                <a:avLst/>
                <a:gdLst/>
                <a:ahLst/>
                <a:cxnLst/>
                <a:rect l="l" t="t" r="r" b="b"/>
                <a:pathLst>
                  <a:path w="4199" h="1257" extrusionOk="0">
                    <a:moveTo>
                      <a:pt x="143" y="0"/>
                    </a:moveTo>
                    <a:cubicBezTo>
                      <a:pt x="48" y="0"/>
                      <a:pt x="0" y="166"/>
                      <a:pt x="71" y="214"/>
                    </a:cubicBezTo>
                    <a:cubicBezTo>
                      <a:pt x="380" y="380"/>
                      <a:pt x="712" y="522"/>
                      <a:pt x="1044" y="617"/>
                    </a:cubicBezTo>
                    <a:cubicBezTo>
                      <a:pt x="1305" y="712"/>
                      <a:pt x="1590" y="831"/>
                      <a:pt x="1850" y="925"/>
                    </a:cubicBezTo>
                    <a:cubicBezTo>
                      <a:pt x="1850" y="949"/>
                      <a:pt x="1898" y="949"/>
                      <a:pt x="1922" y="949"/>
                    </a:cubicBezTo>
                    <a:lnTo>
                      <a:pt x="2017" y="997"/>
                    </a:lnTo>
                    <a:cubicBezTo>
                      <a:pt x="2423" y="1127"/>
                      <a:pt x="2852" y="1257"/>
                      <a:pt x="3281" y="1257"/>
                    </a:cubicBezTo>
                    <a:cubicBezTo>
                      <a:pt x="3477" y="1257"/>
                      <a:pt x="3673" y="1230"/>
                      <a:pt x="3867" y="1163"/>
                    </a:cubicBezTo>
                    <a:cubicBezTo>
                      <a:pt x="3938" y="1139"/>
                      <a:pt x="3962" y="1020"/>
                      <a:pt x="3867" y="1020"/>
                    </a:cubicBezTo>
                    <a:cubicBezTo>
                      <a:pt x="3811" y="1023"/>
                      <a:pt x="3755" y="1024"/>
                      <a:pt x="3700" y="1024"/>
                    </a:cubicBezTo>
                    <a:cubicBezTo>
                      <a:pt x="3210" y="1024"/>
                      <a:pt x="2725" y="932"/>
                      <a:pt x="2277" y="783"/>
                    </a:cubicBezTo>
                    <a:cubicBezTo>
                      <a:pt x="2491" y="688"/>
                      <a:pt x="2728" y="593"/>
                      <a:pt x="2942" y="546"/>
                    </a:cubicBezTo>
                    <a:cubicBezTo>
                      <a:pt x="3131" y="498"/>
                      <a:pt x="3321" y="475"/>
                      <a:pt x="3511" y="475"/>
                    </a:cubicBezTo>
                    <a:lnTo>
                      <a:pt x="3962" y="475"/>
                    </a:lnTo>
                    <a:cubicBezTo>
                      <a:pt x="4009" y="451"/>
                      <a:pt x="4057" y="451"/>
                      <a:pt x="4104" y="427"/>
                    </a:cubicBezTo>
                    <a:cubicBezTo>
                      <a:pt x="4151" y="404"/>
                      <a:pt x="4199" y="285"/>
                      <a:pt x="4128" y="261"/>
                    </a:cubicBezTo>
                    <a:cubicBezTo>
                      <a:pt x="3990" y="215"/>
                      <a:pt x="3852" y="189"/>
                      <a:pt x="3714" y="189"/>
                    </a:cubicBezTo>
                    <a:cubicBezTo>
                      <a:pt x="3638" y="189"/>
                      <a:pt x="3563" y="197"/>
                      <a:pt x="3487" y="214"/>
                    </a:cubicBezTo>
                    <a:cubicBezTo>
                      <a:pt x="3297" y="237"/>
                      <a:pt x="3108" y="261"/>
                      <a:pt x="2942" y="309"/>
                    </a:cubicBezTo>
                    <a:cubicBezTo>
                      <a:pt x="2586" y="380"/>
                      <a:pt x="2254" y="498"/>
                      <a:pt x="1945" y="688"/>
                    </a:cubicBezTo>
                    <a:cubicBezTo>
                      <a:pt x="1661" y="570"/>
                      <a:pt x="1376" y="451"/>
                      <a:pt x="1091" y="356"/>
                    </a:cubicBezTo>
                    <a:cubicBezTo>
                      <a:pt x="783" y="190"/>
                      <a:pt x="475" y="71"/>
                      <a:pt x="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p:nvPr/>
            </p:nvSpPr>
            <p:spPr>
              <a:xfrm>
                <a:off x="8327003" y="5063653"/>
                <a:ext cx="164184" cy="176148"/>
              </a:xfrm>
              <a:custGeom>
                <a:avLst/>
                <a:gdLst/>
                <a:ahLst/>
                <a:cxnLst/>
                <a:rect l="l" t="t" r="r" b="b"/>
                <a:pathLst>
                  <a:path w="3314" h="3558" extrusionOk="0">
                    <a:moveTo>
                      <a:pt x="2991" y="1"/>
                    </a:moveTo>
                    <a:cubicBezTo>
                      <a:pt x="2954" y="1"/>
                      <a:pt x="2919" y="32"/>
                      <a:pt x="2910" y="106"/>
                    </a:cubicBezTo>
                    <a:cubicBezTo>
                      <a:pt x="2815" y="414"/>
                      <a:pt x="2625" y="675"/>
                      <a:pt x="2341" y="841"/>
                    </a:cubicBezTo>
                    <a:cubicBezTo>
                      <a:pt x="1985" y="1126"/>
                      <a:pt x="1558" y="1268"/>
                      <a:pt x="1178" y="1505"/>
                    </a:cubicBezTo>
                    <a:cubicBezTo>
                      <a:pt x="917" y="1671"/>
                      <a:pt x="680" y="1908"/>
                      <a:pt x="490" y="2169"/>
                    </a:cubicBezTo>
                    <a:cubicBezTo>
                      <a:pt x="277" y="2454"/>
                      <a:pt x="111" y="2762"/>
                      <a:pt x="16" y="3094"/>
                    </a:cubicBezTo>
                    <a:cubicBezTo>
                      <a:pt x="1" y="3140"/>
                      <a:pt x="24" y="3156"/>
                      <a:pt x="55" y="3156"/>
                    </a:cubicBezTo>
                    <a:cubicBezTo>
                      <a:pt x="73" y="3156"/>
                      <a:pt x="93" y="3151"/>
                      <a:pt x="111" y="3142"/>
                    </a:cubicBezTo>
                    <a:cubicBezTo>
                      <a:pt x="229" y="3023"/>
                      <a:pt x="301" y="2905"/>
                      <a:pt x="372" y="2739"/>
                    </a:cubicBezTo>
                    <a:cubicBezTo>
                      <a:pt x="467" y="2573"/>
                      <a:pt x="562" y="2407"/>
                      <a:pt x="680" y="2264"/>
                    </a:cubicBezTo>
                    <a:cubicBezTo>
                      <a:pt x="917" y="1956"/>
                      <a:pt x="1226" y="1719"/>
                      <a:pt x="1582" y="1553"/>
                    </a:cubicBezTo>
                    <a:lnTo>
                      <a:pt x="1890" y="1387"/>
                    </a:lnTo>
                    <a:lnTo>
                      <a:pt x="1890" y="1387"/>
                    </a:lnTo>
                    <a:cubicBezTo>
                      <a:pt x="1700" y="1719"/>
                      <a:pt x="1558" y="2074"/>
                      <a:pt x="1439" y="2430"/>
                    </a:cubicBezTo>
                    <a:cubicBezTo>
                      <a:pt x="1368" y="2596"/>
                      <a:pt x="1321" y="2762"/>
                      <a:pt x="1273" y="2905"/>
                    </a:cubicBezTo>
                    <a:cubicBezTo>
                      <a:pt x="1226" y="3094"/>
                      <a:pt x="1178" y="3284"/>
                      <a:pt x="1155" y="3474"/>
                    </a:cubicBezTo>
                    <a:cubicBezTo>
                      <a:pt x="1155" y="3533"/>
                      <a:pt x="1184" y="3557"/>
                      <a:pt x="1220" y="3557"/>
                    </a:cubicBezTo>
                    <a:cubicBezTo>
                      <a:pt x="1255" y="3557"/>
                      <a:pt x="1297" y="3533"/>
                      <a:pt x="1321" y="3498"/>
                    </a:cubicBezTo>
                    <a:cubicBezTo>
                      <a:pt x="1344" y="3427"/>
                      <a:pt x="1368" y="3332"/>
                      <a:pt x="1392" y="3237"/>
                    </a:cubicBezTo>
                    <a:cubicBezTo>
                      <a:pt x="1392" y="3166"/>
                      <a:pt x="1415" y="3071"/>
                      <a:pt x="1439" y="2976"/>
                    </a:cubicBezTo>
                    <a:cubicBezTo>
                      <a:pt x="1487" y="2810"/>
                      <a:pt x="1558" y="2620"/>
                      <a:pt x="1605" y="2454"/>
                    </a:cubicBezTo>
                    <a:cubicBezTo>
                      <a:pt x="1748" y="2122"/>
                      <a:pt x="1914" y="1814"/>
                      <a:pt x="2080" y="1505"/>
                    </a:cubicBezTo>
                    <a:cubicBezTo>
                      <a:pt x="2103" y="1458"/>
                      <a:pt x="2080" y="1363"/>
                      <a:pt x="2032" y="1339"/>
                    </a:cubicBezTo>
                    <a:cubicBezTo>
                      <a:pt x="2459" y="1173"/>
                      <a:pt x="2815" y="841"/>
                      <a:pt x="3005" y="438"/>
                    </a:cubicBezTo>
                    <a:cubicBezTo>
                      <a:pt x="3005" y="461"/>
                      <a:pt x="3005" y="461"/>
                      <a:pt x="3005" y="485"/>
                    </a:cubicBezTo>
                    <a:cubicBezTo>
                      <a:pt x="3266" y="1007"/>
                      <a:pt x="2886" y="1553"/>
                      <a:pt x="2673" y="2027"/>
                    </a:cubicBezTo>
                    <a:cubicBezTo>
                      <a:pt x="2578" y="2241"/>
                      <a:pt x="2530" y="2454"/>
                      <a:pt x="2507" y="2691"/>
                    </a:cubicBezTo>
                    <a:cubicBezTo>
                      <a:pt x="2507" y="2857"/>
                      <a:pt x="2507" y="3166"/>
                      <a:pt x="2649" y="3261"/>
                    </a:cubicBezTo>
                    <a:cubicBezTo>
                      <a:pt x="2662" y="3269"/>
                      <a:pt x="2676" y="3273"/>
                      <a:pt x="2688" y="3273"/>
                    </a:cubicBezTo>
                    <a:cubicBezTo>
                      <a:pt x="2743" y="3273"/>
                      <a:pt x="2787" y="3200"/>
                      <a:pt x="2768" y="3142"/>
                    </a:cubicBezTo>
                    <a:cubicBezTo>
                      <a:pt x="2649" y="2905"/>
                      <a:pt x="2625" y="2620"/>
                      <a:pt x="2720" y="2359"/>
                    </a:cubicBezTo>
                    <a:cubicBezTo>
                      <a:pt x="2791" y="2146"/>
                      <a:pt x="2886" y="1932"/>
                      <a:pt x="2981" y="1719"/>
                    </a:cubicBezTo>
                    <a:lnTo>
                      <a:pt x="2981" y="1719"/>
                    </a:lnTo>
                    <a:cubicBezTo>
                      <a:pt x="2981" y="1790"/>
                      <a:pt x="2981" y="1837"/>
                      <a:pt x="2957" y="1885"/>
                    </a:cubicBezTo>
                    <a:cubicBezTo>
                      <a:pt x="2957" y="1951"/>
                      <a:pt x="2998" y="2077"/>
                      <a:pt x="3079" y="2077"/>
                    </a:cubicBezTo>
                    <a:cubicBezTo>
                      <a:pt x="3086" y="2077"/>
                      <a:pt x="3092" y="2076"/>
                      <a:pt x="3100" y="2074"/>
                    </a:cubicBezTo>
                    <a:cubicBezTo>
                      <a:pt x="3123" y="2051"/>
                      <a:pt x="3123" y="2051"/>
                      <a:pt x="3147" y="2027"/>
                    </a:cubicBezTo>
                    <a:cubicBezTo>
                      <a:pt x="3147" y="2003"/>
                      <a:pt x="3171" y="2003"/>
                      <a:pt x="3171" y="1980"/>
                    </a:cubicBezTo>
                    <a:lnTo>
                      <a:pt x="3171" y="1956"/>
                    </a:lnTo>
                    <a:cubicBezTo>
                      <a:pt x="3171" y="1956"/>
                      <a:pt x="3181" y="1966"/>
                      <a:pt x="3188" y="1966"/>
                    </a:cubicBezTo>
                    <a:cubicBezTo>
                      <a:pt x="3192" y="1966"/>
                      <a:pt x="3195" y="1964"/>
                      <a:pt x="3195" y="1956"/>
                    </a:cubicBezTo>
                    <a:lnTo>
                      <a:pt x="3195" y="1932"/>
                    </a:lnTo>
                    <a:cubicBezTo>
                      <a:pt x="3195" y="1908"/>
                      <a:pt x="3195" y="1885"/>
                      <a:pt x="3195" y="1861"/>
                    </a:cubicBezTo>
                    <a:lnTo>
                      <a:pt x="3195" y="1790"/>
                    </a:lnTo>
                    <a:lnTo>
                      <a:pt x="3195" y="1671"/>
                    </a:lnTo>
                    <a:lnTo>
                      <a:pt x="3195" y="1648"/>
                    </a:lnTo>
                    <a:lnTo>
                      <a:pt x="3195" y="1529"/>
                    </a:lnTo>
                    <a:cubicBezTo>
                      <a:pt x="3195" y="1481"/>
                      <a:pt x="3218" y="1434"/>
                      <a:pt x="3171" y="1434"/>
                    </a:cubicBezTo>
                    <a:lnTo>
                      <a:pt x="3123" y="1434"/>
                    </a:lnTo>
                    <a:cubicBezTo>
                      <a:pt x="3289" y="1102"/>
                      <a:pt x="3313" y="722"/>
                      <a:pt x="3171" y="367"/>
                    </a:cubicBezTo>
                    <a:cubicBezTo>
                      <a:pt x="3160" y="334"/>
                      <a:pt x="3140" y="322"/>
                      <a:pt x="3118" y="322"/>
                    </a:cubicBezTo>
                    <a:cubicBezTo>
                      <a:pt x="3093" y="322"/>
                      <a:pt x="3065" y="341"/>
                      <a:pt x="3052" y="367"/>
                    </a:cubicBezTo>
                    <a:cubicBezTo>
                      <a:pt x="3076" y="295"/>
                      <a:pt x="3076" y="224"/>
                      <a:pt x="3100" y="177"/>
                    </a:cubicBezTo>
                    <a:cubicBezTo>
                      <a:pt x="3114" y="76"/>
                      <a:pt x="3049" y="1"/>
                      <a:pt x="2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p:nvPr/>
            </p:nvSpPr>
            <p:spPr>
              <a:xfrm>
                <a:off x="8486431" y="5140488"/>
                <a:ext cx="88037" cy="49607"/>
              </a:xfrm>
              <a:custGeom>
                <a:avLst/>
                <a:gdLst/>
                <a:ahLst/>
                <a:cxnLst/>
                <a:rect l="l" t="t" r="r" b="b"/>
                <a:pathLst>
                  <a:path w="1777" h="1002" extrusionOk="0">
                    <a:moveTo>
                      <a:pt x="166" y="1"/>
                    </a:moveTo>
                    <a:cubicBezTo>
                      <a:pt x="48" y="1"/>
                      <a:pt x="0" y="214"/>
                      <a:pt x="119" y="238"/>
                    </a:cubicBezTo>
                    <a:cubicBezTo>
                      <a:pt x="570" y="238"/>
                      <a:pt x="997" y="404"/>
                      <a:pt x="1352" y="712"/>
                    </a:cubicBezTo>
                    <a:cubicBezTo>
                      <a:pt x="1400" y="760"/>
                      <a:pt x="1447" y="807"/>
                      <a:pt x="1495" y="855"/>
                    </a:cubicBezTo>
                    <a:cubicBezTo>
                      <a:pt x="1542" y="902"/>
                      <a:pt x="1566" y="973"/>
                      <a:pt x="1637" y="997"/>
                    </a:cubicBezTo>
                    <a:cubicBezTo>
                      <a:pt x="1647" y="1000"/>
                      <a:pt x="1656" y="1002"/>
                      <a:pt x="1665" y="1002"/>
                    </a:cubicBezTo>
                    <a:cubicBezTo>
                      <a:pt x="1726" y="1002"/>
                      <a:pt x="1776" y="940"/>
                      <a:pt x="1756" y="878"/>
                    </a:cubicBezTo>
                    <a:cubicBezTo>
                      <a:pt x="1684" y="736"/>
                      <a:pt x="1566" y="594"/>
                      <a:pt x="1447" y="499"/>
                    </a:cubicBezTo>
                    <a:cubicBezTo>
                      <a:pt x="1329" y="380"/>
                      <a:pt x="1186" y="309"/>
                      <a:pt x="1044" y="238"/>
                    </a:cubicBezTo>
                    <a:cubicBezTo>
                      <a:pt x="783" y="72"/>
                      <a:pt x="475" y="1"/>
                      <a:pt x="1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18"/>
            <p:cNvGrpSpPr/>
            <p:nvPr/>
          </p:nvGrpSpPr>
          <p:grpSpPr>
            <a:xfrm>
              <a:off x="4726998" y="2174048"/>
              <a:ext cx="2123590" cy="3012185"/>
              <a:chOff x="4726998" y="2174048"/>
              <a:chExt cx="2123590" cy="3012185"/>
            </a:xfrm>
          </p:grpSpPr>
          <p:sp>
            <p:nvSpPr>
              <p:cNvPr id="102" name="Google Shape;102;p18"/>
              <p:cNvSpPr/>
              <p:nvPr/>
            </p:nvSpPr>
            <p:spPr>
              <a:xfrm>
                <a:off x="4898563" y="2174048"/>
                <a:ext cx="1952024" cy="2970004"/>
              </a:xfrm>
              <a:custGeom>
                <a:avLst/>
                <a:gdLst/>
                <a:ahLst/>
                <a:cxnLst/>
                <a:rect l="l" t="t" r="r" b="b"/>
                <a:pathLst>
                  <a:path w="39401" h="59991" fill="none" extrusionOk="0">
                    <a:moveTo>
                      <a:pt x="1" y="59991"/>
                    </a:moveTo>
                    <a:lnTo>
                      <a:pt x="878" y="54938"/>
                    </a:lnTo>
                    <a:cubicBezTo>
                      <a:pt x="4389" y="40065"/>
                      <a:pt x="13379" y="38974"/>
                      <a:pt x="16771" y="28608"/>
                    </a:cubicBezTo>
                    <a:cubicBezTo>
                      <a:pt x="20163" y="18242"/>
                      <a:pt x="13972" y="6927"/>
                      <a:pt x="25287" y="3464"/>
                    </a:cubicBezTo>
                    <a:cubicBezTo>
                      <a:pt x="36578" y="1"/>
                      <a:pt x="39401" y="10130"/>
                      <a:pt x="39401" y="10130"/>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a:off x="4726998" y="4950379"/>
                <a:ext cx="359679" cy="167632"/>
              </a:xfrm>
              <a:custGeom>
                <a:avLst/>
                <a:gdLst/>
                <a:ahLst/>
                <a:cxnLst/>
                <a:rect l="l" t="t" r="r" b="b"/>
                <a:pathLst>
                  <a:path w="7260" h="3386" extrusionOk="0">
                    <a:moveTo>
                      <a:pt x="6112" y="1"/>
                    </a:moveTo>
                    <a:cubicBezTo>
                      <a:pt x="6063" y="1"/>
                      <a:pt x="6013" y="37"/>
                      <a:pt x="6002" y="116"/>
                    </a:cubicBezTo>
                    <a:cubicBezTo>
                      <a:pt x="5978" y="306"/>
                      <a:pt x="5836" y="472"/>
                      <a:pt x="5670" y="543"/>
                    </a:cubicBezTo>
                    <a:cubicBezTo>
                      <a:pt x="5433" y="615"/>
                      <a:pt x="5195" y="638"/>
                      <a:pt x="4958" y="638"/>
                    </a:cubicBezTo>
                    <a:cubicBezTo>
                      <a:pt x="4745" y="638"/>
                      <a:pt x="4531" y="662"/>
                      <a:pt x="4341" y="757"/>
                    </a:cubicBezTo>
                    <a:cubicBezTo>
                      <a:pt x="4330" y="745"/>
                      <a:pt x="4312" y="739"/>
                      <a:pt x="4294" y="739"/>
                    </a:cubicBezTo>
                    <a:cubicBezTo>
                      <a:pt x="4276" y="739"/>
                      <a:pt x="4258" y="745"/>
                      <a:pt x="4247" y="757"/>
                    </a:cubicBezTo>
                    <a:cubicBezTo>
                      <a:pt x="3938" y="1018"/>
                      <a:pt x="3677" y="1350"/>
                      <a:pt x="3369" y="1611"/>
                    </a:cubicBezTo>
                    <a:cubicBezTo>
                      <a:pt x="3203" y="1753"/>
                      <a:pt x="3037" y="1872"/>
                      <a:pt x="2847" y="1967"/>
                    </a:cubicBezTo>
                    <a:cubicBezTo>
                      <a:pt x="2657" y="2038"/>
                      <a:pt x="2467" y="2062"/>
                      <a:pt x="2254" y="2062"/>
                    </a:cubicBezTo>
                    <a:cubicBezTo>
                      <a:pt x="2206" y="2064"/>
                      <a:pt x="2158" y="2065"/>
                      <a:pt x="2110" y="2065"/>
                    </a:cubicBezTo>
                    <a:cubicBezTo>
                      <a:pt x="1784" y="2065"/>
                      <a:pt x="1469" y="2010"/>
                      <a:pt x="1157" y="2010"/>
                    </a:cubicBezTo>
                    <a:cubicBezTo>
                      <a:pt x="1111" y="2010"/>
                      <a:pt x="1066" y="2011"/>
                      <a:pt x="1020" y="2014"/>
                    </a:cubicBezTo>
                    <a:cubicBezTo>
                      <a:pt x="665" y="2014"/>
                      <a:pt x="143" y="2062"/>
                      <a:pt x="24" y="2441"/>
                    </a:cubicBezTo>
                    <a:cubicBezTo>
                      <a:pt x="1" y="2489"/>
                      <a:pt x="24" y="2583"/>
                      <a:pt x="119" y="2583"/>
                    </a:cubicBezTo>
                    <a:cubicBezTo>
                      <a:pt x="285" y="2512"/>
                      <a:pt x="475" y="2441"/>
                      <a:pt x="665" y="2370"/>
                    </a:cubicBezTo>
                    <a:cubicBezTo>
                      <a:pt x="786" y="2335"/>
                      <a:pt x="921" y="2313"/>
                      <a:pt x="1058" y="2313"/>
                    </a:cubicBezTo>
                    <a:cubicBezTo>
                      <a:pt x="1109" y="2313"/>
                      <a:pt x="1159" y="2316"/>
                      <a:pt x="1210" y="2322"/>
                    </a:cubicBezTo>
                    <a:cubicBezTo>
                      <a:pt x="1468" y="2322"/>
                      <a:pt x="1725" y="2353"/>
                      <a:pt x="1978" y="2353"/>
                    </a:cubicBezTo>
                    <a:cubicBezTo>
                      <a:pt x="2168" y="2353"/>
                      <a:pt x="2356" y="2336"/>
                      <a:pt x="2539" y="2275"/>
                    </a:cubicBezTo>
                    <a:cubicBezTo>
                      <a:pt x="3108" y="2109"/>
                      <a:pt x="3630" y="1801"/>
                      <a:pt x="4080" y="1397"/>
                    </a:cubicBezTo>
                    <a:cubicBezTo>
                      <a:pt x="4436" y="1777"/>
                      <a:pt x="4887" y="2038"/>
                      <a:pt x="5409" y="2133"/>
                    </a:cubicBezTo>
                    <a:lnTo>
                      <a:pt x="5409" y="2156"/>
                    </a:lnTo>
                    <a:cubicBezTo>
                      <a:pt x="5409" y="2215"/>
                      <a:pt x="5441" y="2258"/>
                      <a:pt x="5492" y="2258"/>
                    </a:cubicBezTo>
                    <a:cubicBezTo>
                      <a:pt x="5503" y="2258"/>
                      <a:pt x="5515" y="2256"/>
                      <a:pt x="5527" y="2251"/>
                    </a:cubicBezTo>
                    <a:lnTo>
                      <a:pt x="5646" y="2204"/>
                    </a:lnTo>
                    <a:cubicBezTo>
                      <a:pt x="6215" y="2370"/>
                      <a:pt x="6903" y="2631"/>
                      <a:pt x="7046" y="3295"/>
                    </a:cubicBezTo>
                    <a:cubicBezTo>
                      <a:pt x="7046" y="3346"/>
                      <a:pt x="7083" y="3385"/>
                      <a:pt x="7130" y="3385"/>
                    </a:cubicBezTo>
                    <a:cubicBezTo>
                      <a:pt x="7148" y="3385"/>
                      <a:pt x="7168" y="3379"/>
                      <a:pt x="7188" y="3366"/>
                    </a:cubicBezTo>
                    <a:cubicBezTo>
                      <a:pt x="7259" y="3319"/>
                      <a:pt x="7188" y="3224"/>
                      <a:pt x="7164" y="3153"/>
                    </a:cubicBezTo>
                    <a:cubicBezTo>
                      <a:pt x="7188" y="3153"/>
                      <a:pt x="7212" y="3153"/>
                      <a:pt x="7188" y="3129"/>
                    </a:cubicBezTo>
                    <a:cubicBezTo>
                      <a:pt x="7188" y="3105"/>
                      <a:pt x="7188" y="3082"/>
                      <a:pt x="7164" y="3058"/>
                    </a:cubicBezTo>
                    <a:cubicBezTo>
                      <a:pt x="7164" y="3010"/>
                      <a:pt x="7140" y="2963"/>
                      <a:pt x="7140" y="2939"/>
                    </a:cubicBezTo>
                    <a:cubicBezTo>
                      <a:pt x="7093" y="2868"/>
                      <a:pt x="7069" y="2821"/>
                      <a:pt x="7046" y="2749"/>
                    </a:cubicBezTo>
                    <a:cubicBezTo>
                      <a:pt x="6951" y="2631"/>
                      <a:pt x="6856" y="2512"/>
                      <a:pt x="6737" y="2417"/>
                    </a:cubicBezTo>
                    <a:cubicBezTo>
                      <a:pt x="6524" y="2275"/>
                      <a:pt x="6310" y="2133"/>
                      <a:pt x="6073" y="2062"/>
                    </a:cubicBezTo>
                    <a:lnTo>
                      <a:pt x="6144" y="2014"/>
                    </a:lnTo>
                    <a:lnTo>
                      <a:pt x="6239" y="1990"/>
                    </a:lnTo>
                    <a:lnTo>
                      <a:pt x="6287" y="1943"/>
                    </a:lnTo>
                    <a:cubicBezTo>
                      <a:pt x="6310" y="1919"/>
                      <a:pt x="6334" y="1896"/>
                      <a:pt x="6334" y="1872"/>
                    </a:cubicBezTo>
                    <a:cubicBezTo>
                      <a:pt x="6381" y="1801"/>
                      <a:pt x="6334" y="1658"/>
                      <a:pt x="6263" y="1658"/>
                    </a:cubicBezTo>
                    <a:lnTo>
                      <a:pt x="6168" y="1658"/>
                    </a:lnTo>
                    <a:lnTo>
                      <a:pt x="6120" y="1682"/>
                    </a:lnTo>
                    <a:lnTo>
                      <a:pt x="6026" y="1729"/>
                    </a:lnTo>
                    <a:cubicBezTo>
                      <a:pt x="5954" y="1753"/>
                      <a:pt x="5883" y="1777"/>
                      <a:pt x="5836" y="1801"/>
                    </a:cubicBezTo>
                    <a:lnTo>
                      <a:pt x="5646" y="1896"/>
                    </a:lnTo>
                    <a:cubicBezTo>
                      <a:pt x="5124" y="1753"/>
                      <a:pt x="4555" y="1635"/>
                      <a:pt x="4199" y="1208"/>
                    </a:cubicBezTo>
                    <a:cubicBezTo>
                      <a:pt x="4247" y="1160"/>
                      <a:pt x="4294" y="1113"/>
                      <a:pt x="4341" y="1065"/>
                    </a:cubicBezTo>
                    <a:cubicBezTo>
                      <a:pt x="4626" y="899"/>
                      <a:pt x="5077" y="947"/>
                      <a:pt x="5385" y="899"/>
                    </a:cubicBezTo>
                    <a:cubicBezTo>
                      <a:pt x="5812" y="852"/>
                      <a:pt x="6287" y="615"/>
                      <a:pt x="6215" y="116"/>
                    </a:cubicBezTo>
                    <a:cubicBezTo>
                      <a:pt x="6215" y="43"/>
                      <a:pt x="6164" y="1"/>
                      <a:pt x="6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4822169" y="5069049"/>
                <a:ext cx="18876" cy="65795"/>
              </a:xfrm>
              <a:custGeom>
                <a:avLst/>
                <a:gdLst/>
                <a:ahLst/>
                <a:cxnLst/>
                <a:rect l="l" t="t" r="r" b="b"/>
                <a:pathLst>
                  <a:path w="381" h="1329" extrusionOk="0">
                    <a:moveTo>
                      <a:pt x="292" y="1"/>
                    </a:moveTo>
                    <a:cubicBezTo>
                      <a:pt x="260" y="1"/>
                      <a:pt x="231" y="34"/>
                      <a:pt x="214" y="68"/>
                    </a:cubicBezTo>
                    <a:cubicBezTo>
                      <a:pt x="96" y="234"/>
                      <a:pt x="25" y="424"/>
                      <a:pt x="1" y="637"/>
                    </a:cubicBezTo>
                    <a:cubicBezTo>
                      <a:pt x="1" y="732"/>
                      <a:pt x="1" y="851"/>
                      <a:pt x="1" y="969"/>
                    </a:cubicBezTo>
                    <a:cubicBezTo>
                      <a:pt x="1" y="1088"/>
                      <a:pt x="25" y="1206"/>
                      <a:pt x="96" y="1301"/>
                    </a:cubicBezTo>
                    <a:cubicBezTo>
                      <a:pt x="106" y="1321"/>
                      <a:pt x="120" y="1329"/>
                      <a:pt x="135" y="1329"/>
                    </a:cubicBezTo>
                    <a:cubicBezTo>
                      <a:pt x="155" y="1329"/>
                      <a:pt x="177" y="1315"/>
                      <a:pt x="191" y="1301"/>
                    </a:cubicBezTo>
                    <a:cubicBezTo>
                      <a:pt x="214" y="1278"/>
                      <a:pt x="238" y="1230"/>
                      <a:pt x="238" y="1183"/>
                    </a:cubicBezTo>
                    <a:cubicBezTo>
                      <a:pt x="191" y="993"/>
                      <a:pt x="191" y="803"/>
                      <a:pt x="214" y="613"/>
                    </a:cubicBezTo>
                    <a:cubicBezTo>
                      <a:pt x="214" y="471"/>
                      <a:pt x="286" y="305"/>
                      <a:pt x="357" y="163"/>
                    </a:cubicBezTo>
                    <a:cubicBezTo>
                      <a:pt x="380" y="115"/>
                      <a:pt x="380" y="44"/>
                      <a:pt x="333" y="20"/>
                    </a:cubicBezTo>
                    <a:cubicBezTo>
                      <a:pt x="319" y="6"/>
                      <a:pt x="305" y="1"/>
                      <a:pt x="2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4956181" y="5048058"/>
                <a:ext cx="27050" cy="138175"/>
              </a:xfrm>
              <a:custGeom>
                <a:avLst/>
                <a:gdLst/>
                <a:ahLst/>
                <a:cxnLst/>
                <a:rect l="l" t="t" r="r" b="b"/>
                <a:pathLst>
                  <a:path w="546" h="2791" extrusionOk="0">
                    <a:moveTo>
                      <a:pt x="126" y="1"/>
                    </a:moveTo>
                    <a:cubicBezTo>
                      <a:pt x="83" y="1"/>
                      <a:pt x="47" y="27"/>
                      <a:pt x="47" y="89"/>
                    </a:cubicBezTo>
                    <a:cubicBezTo>
                      <a:pt x="0" y="539"/>
                      <a:pt x="24" y="966"/>
                      <a:pt x="95" y="1417"/>
                    </a:cubicBezTo>
                    <a:cubicBezTo>
                      <a:pt x="119" y="1630"/>
                      <a:pt x="166" y="1844"/>
                      <a:pt x="214" y="2034"/>
                    </a:cubicBezTo>
                    <a:cubicBezTo>
                      <a:pt x="237" y="2271"/>
                      <a:pt x="285" y="2508"/>
                      <a:pt x="356" y="2722"/>
                    </a:cubicBezTo>
                    <a:cubicBezTo>
                      <a:pt x="375" y="2769"/>
                      <a:pt x="406" y="2790"/>
                      <a:pt x="437" y="2790"/>
                    </a:cubicBezTo>
                    <a:cubicBezTo>
                      <a:pt x="484" y="2790"/>
                      <a:pt x="531" y="2745"/>
                      <a:pt x="546" y="2674"/>
                    </a:cubicBezTo>
                    <a:cubicBezTo>
                      <a:pt x="522" y="2484"/>
                      <a:pt x="498" y="2295"/>
                      <a:pt x="451" y="2105"/>
                    </a:cubicBezTo>
                    <a:cubicBezTo>
                      <a:pt x="427" y="1891"/>
                      <a:pt x="403" y="1678"/>
                      <a:pt x="380" y="1464"/>
                    </a:cubicBezTo>
                    <a:cubicBezTo>
                      <a:pt x="332" y="1014"/>
                      <a:pt x="308" y="563"/>
                      <a:pt x="261" y="112"/>
                    </a:cubicBezTo>
                    <a:cubicBezTo>
                      <a:pt x="248" y="45"/>
                      <a:pt x="181" y="1"/>
                      <a:pt x="1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4839806" y="4967856"/>
                <a:ext cx="82340" cy="35348"/>
              </a:xfrm>
              <a:custGeom>
                <a:avLst/>
                <a:gdLst/>
                <a:ahLst/>
                <a:cxnLst/>
                <a:rect l="l" t="t" r="r" b="b"/>
                <a:pathLst>
                  <a:path w="1662" h="714" extrusionOk="0">
                    <a:moveTo>
                      <a:pt x="214" y="1"/>
                    </a:moveTo>
                    <a:cubicBezTo>
                      <a:pt x="167" y="24"/>
                      <a:pt x="119" y="24"/>
                      <a:pt x="96" y="48"/>
                    </a:cubicBezTo>
                    <a:cubicBezTo>
                      <a:pt x="24" y="96"/>
                      <a:pt x="1" y="262"/>
                      <a:pt x="96" y="285"/>
                    </a:cubicBezTo>
                    <a:cubicBezTo>
                      <a:pt x="238" y="309"/>
                      <a:pt x="380" y="333"/>
                      <a:pt x="546" y="333"/>
                    </a:cubicBezTo>
                    <a:cubicBezTo>
                      <a:pt x="878" y="380"/>
                      <a:pt x="1187" y="499"/>
                      <a:pt x="1471" y="689"/>
                    </a:cubicBezTo>
                    <a:cubicBezTo>
                      <a:pt x="1497" y="705"/>
                      <a:pt x="1522" y="713"/>
                      <a:pt x="1545" y="713"/>
                    </a:cubicBezTo>
                    <a:cubicBezTo>
                      <a:pt x="1587" y="713"/>
                      <a:pt x="1622" y="687"/>
                      <a:pt x="1637" y="641"/>
                    </a:cubicBezTo>
                    <a:cubicBezTo>
                      <a:pt x="1661" y="546"/>
                      <a:pt x="1637" y="475"/>
                      <a:pt x="1566" y="428"/>
                    </a:cubicBezTo>
                    <a:cubicBezTo>
                      <a:pt x="1353" y="285"/>
                      <a:pt x="1139" y="167"/>
                      <a:pt x="878" y="96"/>
                    </a:cubicBezTo>
                    <a:cubicBezTo>
                      <a:pt x="760" y="72"/>
                      <a:pt x="641" y="48"/>
                      <a:pt x="499" y="24"/>
                    </a:cubicBezTo>
                    <a:lnTo>
                      <a:pt x="3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18"/>
            <p:cNvGrpSpPr/>
            <p:nvPr/>
          </p:nvGrpSpPr>
          <p:grpSpPr>
            <a:xfrm>
              <a:off x="5919238" y="3119444"/>
              <a:ext cx="1138189" cy="5913968"/>
              <a:chOff x="5919238" y="3119444"/>
              <a:chExt cx="1138189" cy="5913968"/>
            </a:xfrm>
          </p:grpSpPr>
          <p:sp>
            <p:nvSpPr>
              <p:cNvPr id="108" name="Google Shape;108;p18"/>
              <p:cNvSpPr/>
              <p:nvPr/>
            </p:nvSpPr>
            <p:spPr>
              <a:xfrm>
                <a:off x="5999745" y="3119444"/>
                <a:ext cx="1057683" cy="5867134"/>
              </a:xfrm>
              <a:custGeom>
                <a:avLst/>
                <a:gdLst/>
                <a:ahLst/>
                <a:cxnLst/>
                <a:rect l="l" t="t" r="r" b="b"/>
                <a:pathLst>
                  <a:path w="21349" h="118510" fill="none" extrusionOk="0">
                    <a:moveTo>
                      <a:pt x="20329" y="0"/>
                    </a:moveTo>
                    <a:cubicBezTo>
                      <a:pt x="20329" y="0"/>
                      <a:pt x="21349" y="4649"/>
                      <a:pt x="18004" y="10627"/>
                    </a:cubicBezTo>
                    <a:cubicBezTo>
                      <a:pt x="14161" y="17601"/>
                      <a:pt x="7282" y="23436"/>
                      <a:pt x="6832" y="29319"/>
                    </a:cubicBezTo>
                    <a:cubicBezTo>
                      <a:pt x="6381" y="35178"/>
                      <a:pt x="1684" y="41393"/>
                      <a:pt x="3487" y="46090"/>
                    </a:cubicBezTo>
                    <a:cubicBezTo>
                      <a:pt x="5266" y="50763"/>
                      <a:pt x="6879" y="57855"/>
                      <a:pt x="6832" y="61745"/>
                    </a:cubicBezTo>
                    <a:cubicBezTo>
                      <a:pt x="6784" y="65636"/>
                      <a:pt x="0" y="74507"/>
                      <a:pt x="1281" y="78801"/>
                    </a:cubicBezTo>
                    <a:cubicBezTo>
                      <a:pt x="2586" y="83094"/>
                      <a:pt x="5266" y="93460"/>
                      <a:pt x="5385" y="104229"/>
                    </a:cubicBezTo>
                    <a:cubicBezTo>
                      <a:pt x="5480" y="115022"/>
                      <a:pt x="688" y="118509"/>
                      <a:pt x="688" y="118509"/>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6167793" y="8809885"/>
                <a:ext cx="103445" cy="101441"/>
              </a:xfrm>
              <a:custGeom>
                <a:avLst/>
                <a:gdLst/>
                <a:ahLst/>
                <a:cxnLst/>
                <a:rect l="l" t="t" r="r" b="b"/>
                <a:pathLst>
                  <a:path w="2088" h="2049" extrusionOk="0">
                    <a:moveTo>
                      <a:pt x="1818" y="0"/>
                    </a:moveTo>
                    <a:cubicBezTo>
                      <a:pt x="1797" y="0"/>
                      <a:pt x="1776" y="3"/>
                      <a:pt x="1756" y="10"/>
                    </a:cubicBezTo>
                    <a:lnTo>
                      <a:pt x="1091" y="10"/>
                    </a:lnTo>
                    <a:cubicBezTo>
                      <a:pt x="807" y="10"/>
                      <a:pt x="546" y="34"/>
                      <a:pt x="285" y="34"/>
                    </a:cubicBezTo>
                    <a:lnTo>
                      <a:pt x="143" y="34"/>
                    </a:lnTo>
                    <a:cubicBezTo>
                      <a:pt x="71" y="34"/>
                      <a:pt x="0" y="224"/>
                      <a:pt x="119" y="224"/>
                    </a:cubicBezTo>
                    <a:lnTo>
                      <a:pt x="261" y="224"/>
                    </a:lnTo>
                    <a:cubicBezTo>
                      <a:pt x="617" y="461"/>
                      <a:pt x="949" y="722"/>
                      <a:pt x="1234" y="1054"/>
                    </a:cubicBezTo>
                    <a:cubicBezTo>
                      <a:pt x="1352" y="1196"/>
                      <a:pt x="1495" y="1362"/>
                      <a:pt x="1613" y="1528"/>
                    </a:cubicBezTo>
                    <a:cubicBezTo>
                      <a:pt x="1708" y="1694"/>
                      <a:pt x="1827" y="1861"/>
                      <a:pt x="1945" y="2027"/>
                    </a:cubicBezTo>
                    <a:cubicBezTo>
                      <a:pt x="1956" y="2042"/>
                      <a:pt x="1969" y="2049"/>
                      <a:pt x="1982" y="2049"/>
                    </a:cubicBezTo>
                    <a:cubicBezTo>
                      <a:pt x="2030" y="2049"/>
                      <a:pt x="2088" y="1969"/>
                      <a:pt x="2088" y="1932"/>
                    </a:cubicBezTo>
                    <a:cubicBezTo>
                      <a:pt x="1993" y="1718"/>
                      <a:pt x="1874" y="1505"/>
                      <a:pt x="1732" y="1339"/>
                    </a:cubicBezTo>
                    <a:cubicBezTo>
                      <a:pt x="1613" y="1149"/>
                      <a:pt x="1471" y="959"/>
                      <a:pt x="1305" y="817"/>
                    </a:cubicBezTo>
                    <a:cubicBezTo>
                      <a:pt x="1091" y="580"/>
                      <a:pt x="854" y="390"/>
                      <a:pt x="593" y="224"/>
                    </a:cubicBezTo>
                    <a:lnTo>
                      <a:pt x="1518" y="224"/>
                    </a:lnTo>
                    <a:cubicBezTo>
                      <a:pt x="1661" y="224"/>
                      <a:pt x="1803" y="224"/>
                      <a:pt x="1945" y="153"/>
                    </a:cubicBezTo>
                    <a:cubicBezTo>
                      <a:pt x="1993" y="129"/>
                      <a:pt x="2016" y="58"/>
                      <a:pt x="1969" y="34"/>
                    </a:cubicBezTo>
                    <a:cubicBezTo>
                      <a:pt x="1919" y="17"/>
                      <a:pt x="1868" y="0"/>
                      <a:pt x="18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110175" y="8694087"/>
                <a:ext cx="65892" cy="107184"/>
              </a:xfrm>
              <a:custGeom>
                <a:avLst/>
                <a:gdLst/>
                <a:ahLst/>
                <a:cxnLst/>
                <a:rect l="l" t="t" r="r" b="b"/>
                <a:pathLst>
                  <a:path w="1330" h="2165" extrusionOk="0">
                    <a:moveTo>
                      <a:pt x="119" y="1"/>
                    </a:moveTo>
                    <a:cubicBezTo>
                      <a:pt x="72" y="1"/>
                      <a:pt x="25" y="72"/>
                      <a:pt x="25" y="96"/>
                    </a:cubicBezTo>
                    <a:cubicBezTo>
                      <a:pt x="1" y="167"/>
                      <a:pt x="25" y="214"/>
                      <a:pt x="72" y="262"/>
                    </a:cubicBezTo>
                    <a:cubicBezTo>
                      <a:pt x="167" y="309"/>
                      <a:pt x="262" y="357"/>
                      <a:pt x="357" y="428"/>
                    </a:cubicBezTo>
                    <a:cubicBezTo>
                      <a:pt x="428" y="499"/>
                      <a:pt x="523" y="547"/>
                      <a:pt x="594" y="641"/>
                    </a:cubicBezTo>
                    <a:cubicBezTo>
                      <a:pt x="736" y="784"/>
                      <a:pt x="855" y="950"/>
                      <a:pt x="926" y="1140"/>
                    </a:cubicBezTo>
                    <a:cubicBezTo>
                      <a:pt x="1021" y="1329"/>
                      <a:pt x="1092" y="1543"/>
                      <a:pt x="1116" y="1756"/>
                    </a:cubicBezTo>
                    <a:lnTo>
                      <a:pt x="1116" y="2065"/>
                    </a:lnTo>
                    <a:cubicBezTo>
                      <a:pt x="1116" y="2106"/>
                      <a:pt x="1133" y="2164"/>
                      <a:pt x="1184" y="2164"/>
                    </a:cubicBezTo>
                    <a:cubicBezTo>
                      <a:pt x="1192" y="2164"/>
                      <a:pt x="1201" y="2163"/>
                      <a:pt x="1211" y="2160"/>
                    </a:cubicBezTo>
                    <a:cubicBezTo>
                      <a:pt x="1282" y="2160"/>
                      <a:pt x="1306" y="2088"/>
                      <a:pt x="1306" y="2017"/>
                    </a:cubicBezTo>
                    <a:cubicBezTo>
                      <a:pt x="1329" y="1590"/>
                      <a:pt x="1211" y="1187"/>
                      <a:pt x="1021" y="807"/>
                    </a:cubicBezTo>
                    <a:cubicBezTo>
                      <a:pt x="902" y="641"/>
                      <a:pt x="784" y="475"/>
                      <a:pt x="641" y="357"/>
                    </a:cubicBezTo>
                    <a:cubicBezTo>
                      <a:pt x="499" y="191"/>
                      <a:pt x="333" y="72"/>
                      <a:pt x="1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226550" y="8594280"/>
                <a:ext cx="171368" cy="53023"/>
              </a:xfrm>
              <a:custGeom>
                <a:avLst/>
                <a:gdLst/>
                <a:ahLst/>
                <a:cxnLst/>
                <a:rect l="l" t="t" r="r" b="b"/>
                <a:pathLst>
                  <a:path w="3459" h="1071" extrusionOk="0">
                    <a:moveTo>
                      <a:pt x="2349" y="1"/>
                    </a:moveTo>
                    <a:cubicBezTo>
                      <a:pt x="2277" y="1"/>
                      <a:pt x="2206" y="96"/>
                      <a:pt x="2159" y="143"/>
                    </a:cubicBezTo>
                    <a:cubicBezTo>
                      <a:pt x="2040" y="262"/>
                      <a:pt x="1922" y="356"/>
                      <a:pt x="1779" y="451"/>
                    </a:cubicBezTo>
                    <a:cubicBezTo>
                      <a:pt x="1708" y="499"/>
                      <a:pt x="1637" y="546"/>
                      <a:pt x="1566" y="594"/>
                    </a:cubicBezTo>
                    <a:cubicBezTo>
                      <a:pt x="1288" y="566"/>
                      <a:pt x="1018" y="554"/>
                      <a:pt x="747" y="554"/>
                    </a:cubicBezTo>
                    <a:cubicBezTo>
                      <a:pt x="555" y="554"/>
                      <a:pt x="363" y="560"/>
                      <a:pt x="166" y="570"/>
                    </a:cubicBezTo>
                    <a:cubicBezTo>
                      <a:pt x="48" y="570"/>
                      <a:pt x="0" y="783"/>
                      <a:pt x="119" y="783"/>
                    </a:cubicBezTo>
                    <a:cubicBezTo>
                      <a:pt x="498" y="783"/>
                      <a:pt x="878" y="783"/>
                      <a:pt x="1257" y="831"/>
                    </a:cubicBezTo>
                    <a:cubicBezTo>
                      <a:pt x="1257" y="855"/>
                      <a:pt x="1281" y="926"/>
                      <a:pt x="1329" y="926"/>
                    </a:cubicBezTo>
                    <a:cubicBezTo>
                      <a:pt x="1423" y="902"/>
                      <a:pt x="1518" y="855"/>
                      <a:pt x="1590" y="831"/>
                    </a:cubicBezTo>
                    <a:lnTo>
                      <a:pt x="1732" y="831"/>
                    </a:lnTo>
                    <a:cubicBezTo>
                      <a:pt x="1993" y="855"/>
                      <a:pt x="2277" y="902"/>
                      <a:pt x="2538" y="926"/>
                    </a:cubicBezTo>
                    <a:cubicBezTo>
                      <a:pt x="2776" y="997"/>
                      <a:pt x="3036" y="1044"/>
                      <a:pt x="3297" y="1068"/>
                    </a:cubicBezTo>
                    <a:cubicBezTo>
                      <a:pt x="3303" y="1070"/>
                      <a:pt x="3308" y="1071"/>
                      <a:pt x="3314" y="1071"/>
                    </a:cubicBezTo>
                    <a:cubicBezTo>
                      <a:pt x="3382" y="1071"/>
                      <a:pt x="3458" y="946"/>
                      <a:pt x="3392" y="902"/>
                    </a:cubicBezTo>
                    <a:cubicBezTo>
                      <a:pt x="3108" y="807"/>
                      <a:pt x="2847" y="736"/>
                      <a:pt x="2562" y="712"/>
                    </a:cubicBezTo>
                    <a:cubicBezTo>
                      <a:pt x="2372" y="665"/>
                      <a:pt x="2159" y="665"/>
                      <a:pt x="1969" y="641"/>
                    </a:cubicBezTo>
                    <a:cubicBezTo>
                      <a:pt x="2064" y="570"/>
                      <a:pt x="2135" y="499"/>
                      <a:pt x="2206" y="404"/>
                    </a:cubicBezTo>
                    <a:cubicBezTo>
                      <a:pt x="2277" y="333"/>
                      <a:pt x="2349" y="238"/>
                      <a:pt x="2372" y="143"/>
                    </a:cubicBezTo>
                    <a:cubicBezTo>
                      <a:pt x="2396" y="96"/>
                      <a:pt x="2443" y="1"/>
                      <a:pt x="2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5919238" y="8866720"/>
                <a:ext cx="168692" cy="85598"/>
              </a:xfrm>
              <a:custGeom>
                <a:avLst/>
                <a:gdLst/>
                <a:ahLst/>
                <a:cxnLst/>
                <a:rect l="l" t="t" r="r" b="b"/>
                <a:pathLst>
                  <a:path w="3405" h="1729" extrusionOk="0">
                    <a:moveTo>
                      <a:pt x="1791" y="1"/>
                    </a:moveTo>
                    <a:cubicBezTo>
                      <a:pt x="1767" y="1"/>
                      <a:pt x="1744" y="25"/>
                      <a:pt x="1744" y="25"/>
                    </a:cubicBezTo>
                    <a:cubicBezTo>
                      <a:pt x="1673" y="25"/>
                      <a:pt x="1625" y="286"/>
                      <a:pt x="1649" y="357"/>
                    </a:cubicBezTo>
                    <a:cubicBezTo>
                      <a:pt x="1649" y="404"/>
                      <a:pt x="1649" y="428"/>
                      <a:pt x="1649" y="475"/>
                    </a:cubicBezTo>
                    <a:cubicBezTo>
                      <a:pt x="1649" y="570"/>
                      <a:pt x="1673" y="665"/>
                      <a:pt x="1720" y="760"/>
                    </a:cubicBezTo>
                    <a:cubicBezTo>
                      <a:pt x="1767" y="879"/>
                      <a:pt x="1815" y="973"/>
                      <a:pt x="1886" y="1092"/>
                    </a:cubicBezTo>
                    <a:lnTo>
                      <a:pt x="866" y="1092"/>
                    </a:lnTo>
                    <a:cubicBezTo>
                      <a:pt x="822" y="1086"/>
                      <a:pt x="775" y="1083"/>
                      <a:pt x="728" y="1083"/>
                    </a:cubicBezTo>
                    <a:cubicBezTo>
                      <a:pt x="600" y="1083"/>
                      <a:pt x="466" y="1105"/>
                      <a:pt x="344" y="1139"/>
                    </a:cubicBezTo>
                    <a:cubicBezTo>
                      <a:pt x="202" y="1187"/>
                      <a:pt x="83" y="1306"/>
                      <a:pt x="36" y="1448"/>
                    </a:cubicBezTo>
                    <a:cubicBezTo>
                      <a:pt x="0" y="1555"/>
                      <a:pt x="18" y="1728"/>
                      <a:pt x="89" y="1728"/>
                    </a:cubicBezTo>
                    <a:cubicBezTo>
                      <a:pt x="113" y="1728"/>
                      <a:pt x="143" y="1709"/>
                      <a:pt x="178" y="1661"/>
                    </a:cubicBezTo>
                    <a:cubicBezTo>
                      <a:pt x="365" y="1407"/>
                      <a:pt x="684" y="1371"/>
                      <a:pt x="990" y="1371"/>
                    </a:cubicBezTo>
                    <a:cubicBezTo>
                      <a:pt x="1112" y="1371"/>
                      <a:pt x="1232" y="1377"/>
                      <a:pt x="1340" y="1377"/>
                    </a:cubicBezTo>
                    <a:cubicBezTo>
                      <a:pt x="1981" y="1377"/>
                      <a:pt x="2645" y="1377"/>
                      <a:pt x="3286" y="1353"/>
                    </a:cubicBezTo>
                    <a:cubicBezTo>
                      <a:pt x="3380" y="1353"/>
                      <a:pt x="3404" y="1116"/>
                      <a:pt x="3309" y="1116"/>
                    </a:cubicBezTo>
                    <a:cubicBezTo>
                      <a:pt x="2930" y="1092"/>
                      <a:pt x="2574" y="1092"/>
                      <a:pt x="2194" y="1092"/>
                    </a:cubicBezTo>
                    <a:cubicBezTo>
                      <a:pt x="2147" y="1021"/>
                      <a:pt x="2100" y="973"/>
                      <a:pt x="2052" y="926"/>
                    </a:cubicBezTo>
                    <a:cubicBezTo>
                      <a:pt x="2028" y="879"/>
                      <a:pt x="2028" y="855"/>
                      <a:pt x="2005" y="807"/>
                    </a:cubicBezTo>
                    <a:cubicBezTo>
                      <a:pt x="2005" y="807"/>
                      <a:pt x="2005" y="784"/>
                      <a:pt x="2005" y="784"/>
                    </a:cubicBezTo>
                    <a:cubicBezTo>
                      <a:pt x="2005" y="760"/>
                      <a:pt x="2005" y="736"/>
                      <a:pt x="1981" y="713"/>
                    </a:cubicBezTo>
                    <a:cubicBezTo>
                      <a:pt x="1910" y="499"/>
                      <a:pt x="1886" y="286"/>
                      <a:pt x="1862" y="48"/>
                    </a:cubicBezTo>
                    <a:cubicBezTo>
                      <a:pt x="1862" y="25"/>
                      <a:pt x="1839" y="1"/>
                      <a:pt x="18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033830" y="8965982"/>
                <a:ext cx="42309" cy="67429"/>
              </a:xfrm>
              <a:custGeom>
                <a:avLst/>
                <a:gdLst/>
                <a:ahLst/>
                <a:cxnLst/>
                <a:rect l="l" t="t" r="r" b="b"/>
                <a:pathLst>
                  <a:path w="854" h="1362" extrusionOk="0">
                    <a:moveTo>
                      <a:pt x="110" y="0"/>
                    </a:moveTo>
                    <a:cubicBezTo>
                      <a:pt x="83" y="0"/>
                      <a:pt x="59" y="12"/>
                      <a:pt x="47" y="36"/>
                    </a:cubicBezTo>
                    <a:cubicBezTo>
                      <a:pt x="0" y="107"/>
                      <a:pt x="0" y="178"/>
                      <a:pt x="47" y="226"/>
                    </a:cubicBezTo>
                    <a:lnTo>
                      <a:pt x="356" y="771"/>
                    </a:lnTo>
                    <a:lnTo>
                      <a:pt x="522" y="1056"/>
                    </a:lnTo>
                    <a:cubicBezTo>
                      <a:pt x="569" y="1151"/>
                      <a:pt x="640" y="1269"/>
                      <a:pt x="712" y="1341"/>
                    </a:cubicBezTo>
                    <a:cubicBezTo>
                      <a:pt x="720" y="1356"/>
                      <a:pt x="730" y="1362"/>
                      <a:pt x="742" y="1362"/>
                    </a:cubicBezTo>
                    <a:cubicBezTo>
                      <a:pt x="764" y="1362"/>
                      <a:pt x="791" y="1341"/>
                      <a:pt x="807" y="1341"/>
                    </a:cubicBezTo>
                    <a:cubicBezTo>
                      <a:pt x="854" y="1293"/>
                      <a:pt x="854" y="1246"/>
                      <a:pt x="830" y="1198"/>
                    </a:cubicBezTo>
                    <a:cubicBezTo>
                      <a:pt x="783" y="1080"/>
                      <a:pt x="735" y="985"/>
                      <a:pt x="664" y="890"/>
                    </a:cubicBezTo>
                    <a:lnTo>
                      <a:pt x="522" y="629"/>
                    </a:lnTo>
                    <a:cubicBezTo>
                      <a:pt x="403" y="439"/>
                      <a:pt x="285" y="249"/>
                      <a:pt x="190" y="36"/>
                    </a:cubicBezTo>
                    <a:cubicBezTo>
                      <a:pt x="166" y="12"/>
                      <a:pt x="136" y="0"/>
                      <a:pt x="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18"/>
            <p:cNvGrpSpPr/>
            <p:nvPr/>
          </p:nvGrpSpPr>
          <p:grpSpPr>
            <a:xfrm>
              <a:off x="6762402" y="3119444"/>
              <a:ext cx="676998" cy="5867134"/>
              <a:chOff x="6762402" y="3119444"/>
              <a:chExt cx="676998" cy="5867134"/>
            </a:xfrm>
          </p:grpSpPr>
          <p:sp>
            <p:nvSpPr>
              <p:cNvPr id="115" name="Google Shape;115;p18"/>
              <p:cNvSpPr/>
              <p:nvPr/>
            </p:nvSpPr>
            <p:spPr>
              <a:xfrm>
                <a:off x="6762402" y="3119444"/>
                <a:ext cx="676998" cy="5867134"/>
              </a:xfrm>
              <a:custGeom>
                <a:avLst/>
                <a:gdLst/>
                <a:ahLst/>
                <a:cxnLst/>
                <a:rect l="l" t="t" r="r" b="b"/>
                <a:pathLst>
                  <a:path w="13665" h="118510" fill="none" extrusionOk="0">
                    <a:moveTo>
                      <a:pt x="3251" y="0"/>
                    </a:moveTo>
                    <a:cubicBezTo>
                      <a:pt x="3251" y="0"/>
                      <a:pt x="1" y="4768"/>
                      <a:pt x="1187" y="12643"/>
                    </a:cubicBezTo>
                    <a:cubicBezTo>
                      <a:pt x="2373" y="20542"/>
                      <a:pt x="6382" y="23436"/>
                      <a:pt x="6809" y="29319"/>
                    </a:cubicBezTo>
                    <a:cubicBezTo>
                      <a:pt x="7259" y="35202"/>
                      <a:pt x="11956" y="41393"/>
                      <a:pt x="10153" y="46090"/>
                    </a:cubicBezTo>
                    <a:cubicBezTo>
                      <a:pt x="8351" y="50763"/>
                      <a:pt x="6785" y="57855"/>
                      <a:pt x="6832" y="61745"/>
                    </a:cubicBezTo>
                    <a:cubicBezTo>
                      <a:pt x="6880" y="65636"/>
                      <a:pt x="13664" y="74507"/>
                      <a:pt x="12359" y="78801"/>
                    </a:cubicBezTo>
                    <a:cubicBezTo>
                      <a:pt x="11055" y="83094"/>
                      <a:pt x="8374" y="93460"/>
                      <a:pt x="8279" y="104229"/>
                    </a:cubicBezTo>
                    <a:cubicBezTo>
                      <a:pt x="8185" y="115022"/>
                      <a:pt x="12976" y="118509"/>
                      <a:pt x="12976" y="118509"/>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6966913" y="8512494"/>
                <a:ext cx="236268" cy="244419"/>
              </a:xfrm>
              <a:custGeom>
                <a:avLst/>
                <a:gdLst/>
                <a:ahLst/>
                <a:cxnLst/>
                <a:rect l="l" t="t" r="r" b="b"/>
                <a:pathLst>
                  <a:path w="4769" h="4937" extrusionOk="0">
                    <a:moveTo>
                      <a:pt x="4631" y="0"/>
                    </a:moveTo>
                    <a:cubicBezTo>
                      <a:pt x="4599" y="0"/>
                      <a:pt x="4569" y="12"/>
                      <a:pt x="4555" y="40"/>
                    </a:cubicBezTo>
                    <a:cubicBezTo>
                      <a:pt x="4531" y="63"/>
                      <a:pt x="4531" y="63"/>
                      <a:pt x="4507" y="87"/>
                    </a:cubicBezTo>
                    <a:cubicBezTo>
                      <a:pt x="4484" y="111"/>
                      <a:pt x="4484" y="135"/>
                      <a:pt x="4460" y="158"/>
                    </a:cubicBezTo>
                    <a:cubicBezTo>
                      <a:pt x="4436" y="182"/>
                      <a:pt x="4389" y="253"/>
                      <a:pt x="4365" y="301"/>
                    </a:cubicBezTo>
                    <a:lnTo>
                      <a:pt x="4270" y="490"/>
                    </a:lnTo>
                    <a:cubicBezTo>
                      <a:pt x="4246" y="490"/>
                      <a:pt x="4246" y="514"/>
                      <a:pt x="4246" y="514"/>
                    </a:cubicBezTo>
                    <a:cubicBezTo>
                      <a:pt x="4234" y="501"/>
                      <a:pt x="4216" y="495"/>
                      <a:pt x="4197" y="495"/>
                    </a:cubicBezTo>
                    <a:cubicBezTo>
                      <a:pt x="4144" y="495"/>
                      <a:pt x="4080" y="539"/>
                      <a:pt x="4080" y="609"/>
                    </a:cubicBezTo>
                    <a:cubicBezTo>
                      <a:pt x="4080" y="965"/>
                      <a:pt x="4009" y="1297"/>
                      <a:pt x="3867" y="1605"/>
                    </a:cubicBezTo>
                    <a:cubicBezTo>
                      <a:pt x="3711" y="1640"/>
                      <a:pt x="3554" y="1662"/>
                      <a:pt x="3389" y="1662"/>
                    </a:cubicBezTo>
                    <a:cubicBezTo>
                      <a:pt x="3328" y="1662"/>
                      <a:pt x="3266" y="1659"/>
                      <a:pt x="3203" y="1653"/>
                    </a:cubicBezTo>
                    <a:cubicBezTo>
                      <a:pt x="3108" y="1653"/>
                      <a:pt x="2989" y="1629"/>
                      <a:pt x="2894" y="1605"/>
                    </a:cubicBezTo>
                    <a:lnTo>
                      <a:pt x="2728" y="1581"/>
                    </a:lnTo>
                    <a:cubicBezTo>
                      <a:pt x="2716" y="1570"/>
                      <a:pt x="2704" y="1564"/>
                      <a:pt x="2693" y="1564"/>
                    </a:cubicBezTo>
                    <a:cubicBezTo>
                      <a:pt x="2681" y="1564"/>
                      <a:pt x="2669" y="1570"/>
                      <a:pt x="2657" y="1581"/>
                    </a:cubicBezTo>
                    <a:cubicBezTo>
                      <a:pt x="2610" y="1581"/>
                      <a:pt x="2586" y="1605"/>
                      <a:pt x="2562" y="1629"/>
                    </a:cubicBezTo>
                    <a:cubicBezTo>
                      <a:pt x="2538" y="1653"/>
                      <a:pt x="2538" y="1676"/>
                      <a:pt x="2538" y="1724"/>
                    </a:cubicBezTo>
                    <a:cubicBezTo>
                      <a:pt x="2633" y="1819"/>
                      <a:pt x="2752" y="1890"/>
                      <a:pt x="2894" y="1914"/>
                    </a:cubicBezTo>
                    <a:cubicBezTo>
                      <a:pt x="3013" y="1937"/>
                      <a:pt x="3131" y="1961"/>
                      <a:pt x="3250" y="1961"/>
                    </a:cubicBezTo>
                    <a:cubicBezTo>
                      <a:pt x="3416" y="1961"/>
                      <a:pt x="3582" y="1937"/>
                      <a:pt x="3724" y="1890"/>
                    </a:cubicBezTo>
                    <a:lnTo>
                      <a:pt x="3724" y="1890"/>
                    </a:lnTo>
                    <a:cubicBezTo>
                      <a:pt x="3464" y="2388"/>
                      <a:pt x="3060" y="2815"/>
                      <a:pt x="2586" y="3100"/>
                    </a:cubicBezTo>
                    <a:cubicBezTo>
                      <a:pt x="2159" y="3361"/>
                      <a:pt x="1661" y="3408"/>
                      <a:pt x="1258" y="3669"/>
                    </a:cubicBezTo>
                    <a:cubicBezTo>
                      <a:pt x="860" y="3902"/>
                      <a:pt x="785" y="4642"/>
                      <a:pt x="194" y="4642"/>
                    </a:cubicBezTo>
                    <a:cubicBezTo>
                      <a:pt x="185" y="4642"/>
                      <a:pt x="176" y="4642"/>
                      <a:pt x="166" y="4641"/>
                    </a:cubicBezTo>
                    <a:cubicBezTo>
                      <a:pt x="95" y="4641"/>
                      <a:pt x="0" y="4784"/>
                      <a:pt x="71" y="4855"/>
                    </a:cubicBezTo>
                    <a:cubicBezTo>
                      <a:pt x="163" y="4910"/>
                      <a:pt x="261" y="4936"/>
                      <a:pt x="356" y="4936"/>
                    </a:cubicBezTo>
                    <a:cubicBezTo>
                      <a:pt x="510" y="4936"/>
                      <a:pt x="657" y="4868"/>
                      <a:pt x="759" y="4736"/>
                    </a:cubicBezTo>
                    <a:cubicBezTo>
                      <a:pt x="997" y="4523"/>
                      <a:pt x="1068" y="4191"/>
                      <a:pt x="1305" y="4001"/>
                    </a:cubicBezTo>
                    <a:cubicBezTo>
                      <a:pt x="1542" y="3835"/>
                      <a:pt x="1803" y="3716"/>
                      <a:pt x="2088" y="3669"/>
                    </a:cubicBezTo>
                    <a:lnTo>
                      <a:pt x="2135" y="3645"/>
                    </a:lnTo>
                    <a:lnTo>
                      <a:pt x="2135" y="3645"/>
                    </a:lnTo>
                    <a:cubicBezTo>
                      <a:pt x="2111" y="3788"/>
                      <a:pt x="2088" y="3930"/>
                      <a:pt x="2088" y="4048"/>
                    </a:cubicBezTo>
                    <a:cubicBezTo>
                      <a:pt x="2064" y="4191"/>
                      <a:pt x="2040" y="4357"/>
                      <a:pt x="2040" y="4475"/>
                    </a:cubicBezTo>
                    <a:cubicBezTo>
                      <a:pt x="2017" y="4594"/>
                      <a:pt x="2017" y="4736"/>
                      <a:pt x="2040" y="4855"/>
                    </a:cubicBezTo>
                    <a:cubicBezTo>
                      <a:pt x="2040" y="4879"/>
                      <a:pt x="2088" y="4879"/>
                      <a:pt x="2111" y="4902"/>
                    </a:cubicBezTo>
                    <a:cubicBezTo>
                      <a:pt x="2254" y="4902"/>
                      <a:pt x="2277" y="4689"/>
                      <a:pt x="2277" y="4594"/>
                    </a:cubicBezTo>
                    <a:lnTo>
                      <a:pt x="2301" y="4452"/>
                    </a:lnTo>
                    <a:cubicBezTo>
                      <a:pt x="2301" y="4333"/>
                      <a:pt x="2325" y="4215"/>
                      <a:pt x="2325" y="4096"/>
                    </a:cubicBezTo>
                    <a:cubicBezTo>
                      <a:pt x="2349" y="3906"/>
                      <a:pt x="2372" y="3716"/>
                      <a:pt x="2372" y="3550"/>
                    </a:cubicBezTo>
                    <a:cubicBezTo>
                      <a:pt x="2538" y="3479"/>
                      <a:pt x="2681" y="3408"/>
                      <a:pt x="2799" y="3313"/>
                    </a:cubicBezTo>
                    <a:cubicBezTo>
                      <a:pt x="2894" y="3266"/>
                      <a:pt x="2965" y="3195"/>
                      <a:pt x="3060" y="3123"/>
                    </a:cubicBezTo>
                    <a:lnTo>
                      <a:pt x="3060" y="3123"/>
                    </a:lnTo>
                    <a:cubicBezTo>
                      <a:pt x="3037" y="3242"/>
                      <a:pt x="3037" y="3337"/>
                      <a:pt x="3060" y="3455"/>
                    </a:cubicBezTo>
                    <a:cubicBezTo>
                      <a:pt x="3084" y="3598"/>
                      <a:pt x="3155" y="3740"/>
                      <a:pt x="3274" y="3859"/>
                    </a:cubicBezTo>
                    <a:cubicBezTo>
                      <a:pt x="3274" y="3859"/>
                      <a:pt x="3297" y="3882"/>
                      <a:pt x="3321" y="3882"/>
                    </a:cubicBezTo>
                    <a:lnTo>
                      <a:pt x="3369" y="3882"/>
                    </a:lnTo>
                    <a:cubicBezTo>
                      <a:pt x="3392" y="3859"/>
                      <a:pt x="3440" y="3811"/>
                      <a:pt x="3416" y="3764"/>
                    </a:cubicBezTo>
                    <a:cubicBezTo>
                      <a:pt x="3416" y="3740"/>
                      <a:pt x="3416" y="3716"/>
                      <a:pt x="3392" y="3693"/>
                    </a:cubicBezTo>
                    <a:lnTo>
                      <a:pt x="3369" y="3645"/>
                    </a:lnTo>
                    <a:lnTo>
                      <a:pt x="3321" y="3550"/>
                    </a:lnTo>
                    <a:cubicBezTo>
                      <a:pt x="3297" y="3503"/>
                      <a:pt x="3274" y="3455"/>
                      <a:pt x="3250" y="3384"/>
                    </a:cubicBezTo>
                    <a:cubicBezTo>
                      <a:pt x="3226" y="3266"/>
                      <a:pt x="3226" y="3147"/>
                      <a:pt x="3250" y="3028"/>
                    </a:cubicBezTo>
                    <a:cubicBezTo>
                      <a:pt x="3250" y="3005"/>
                      <a:pt x="3250" y="2981"/>
                      <a:pt x="3250" y="2981"/>
                    </a:cubicBezTo>
                    <a:cubicBezTo>
                      <a:pt x="3819" y="2435"/>
                      <a:pt x="4175" y="1700"/>
                      <a:pt x="4246" y="894"/>
                    </a:cubicBezTo>
                    <a:cubicBezTo>
                      <a:pt x="4317" y="846"/>
                      <a:pt x="4389" y="775"/>
                      <a:pt x="4436" y="704"/>
                    </a:cubicBezTo>
                    <a:lnTo>
                      <a:pt x="4578" y="538"/>
                    </a:lnTo>
                    <a:cubicBezTo>
                      <a:pt x="4626" y="490"/>
                      <a:pt x="4650" y="443"/>
                      <a:pt x="4673" y="395"/>
                    </a:cubicBezTo>
                    <a:cubicBezTo>
                      <a:pt x="4697" y="372"/>
                      <a:pt x="4721" y="348"/>
                      <a:pt x="4744" y="324"/>
                    </a:cubicBezTo>
                    <a:lnTo>
                      <a:pt x="4744" y="277"/>
                    </a:lnTo>
                    <a:cubicBezTo>
                      <a:pt x="4768" y="229"/>
                      <a:pt x="4768" y="158"/>
                      <a:pt x="4768" y="111"/>
                    </a:cubicBezTo>
                    <a:cubicBezTo>
                      <a:pt x="4768" y="63"/>
                      <a:pt x="4744" y="16"/>
                      <a:pt x="4697" y="16"/>
                    </a:cubicBezTo>
                    <a:cubicBezTo>
                      <a:pt x="4677" y="6"/>
                      <a:pt x="4654" y="0"/>
                      <a:pt x="46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7208532" y="8624232"/>
                <a:ext cx="184992" cy="108025"/>
              </a:xfrm>
              <a:custGeom>
                <a:avLst/>
                <a:gdLst/>
                <a:ahLst/>
                <a:cxnLst/>
                <a:rect l="l" t="t" r="r" b="b"/>
                <a:pathLst>
                  <a:path w="3734" h="2182" extrusionOk="0">
                    <a:moveTo>
                      <a:pt x="129" y="0"/>
                    </a:moveTo>
                    <a:cubicBezTo>
                      <a:pt x="25" y="0"/>
                      <a:pt x="0" y="211"/>
                      <a:pt x="105" y="273"/>
                    </a:cubicBezTo>
                    <a:cubicBezTo>
                      <a:pt x="508" y="487"/>
                      <a:pt x="959" y="677"/>
                      <a:pt x="1409" y="819"/>
                    </a:cubicBezTo>
                    <a:cubicBezTo>
                      <a:pt x="1457" y="890"/>
                      <a:pt x="1480" y="961"/>
                      <a:pt x="1528" y="1032"/>
                    </a:cubicBezTo>
                    <a:lnTo>
                      <a:pt x="1623" y="1246"/>
                    </a:lnTo>
                    <a:cubicBezTo>
                      <a:pt x="1694" y="1364"/>
                      <a:pt x="1765" y="1483"/>
                      <a:pt x="1813" y="1602"/>
                    </a:cubicBezTo>
                    <a:cubicBezTo>
                      <a:pt x="1884" y="1720"/>
                      <a:pt x="2002" y="1886"/>
                      <a:pt x="2097" y="2029"/>
                    </a:cubicBezTo>
                    <a:cubicBezTo>
                      <a:pt x="2117" y="2089"/>
                      <a:pt x="2154" y="2182"/>
                      <a:pt x="2221" y="2182"/>
                    </a:cubicBezTo>
                    <a:cubicBezTo>
                      <a:pt x="2234" y="2182"/>
                      <a:pt x="2248" y="2179"/>
                      <a:pt x="2263" y="2171"/>
                    </a:cubicBezTo>
                    <a:cubicBezTo>
                      <a:pt x="2334" y="2124"/>
                      <a:pt x="2311" y="1981"/>
                      <a:pt x="2287" y="1910"/>
                    </a:cubicBezTo>
                    <a:cubicBezTo>
                      <a:pt x="2145" y="1625"/>
                      <a:pt x="2002" y="1364"/>
                      <a:pt x="1860" y="1104"/>
                    </a:cubicBezTo>
                    <a:cubicBezTo>
                      <a:pt x="1813" y="1032"/>
                      <a:pt x="1765" y="985"/>
                      <a:pt x="1741" y="914"/>
                    </a:cubicBezTo>
                    <a:lnTo>
                      <a:pt x="1741" y="914"/>
                    </a:lnTo>
                    <a:lnTo>
                      <a:pt x="1813" y="938"/>
                    </a:lnTo>
                    <a:cubicBezTo>
                      <a:pt x="2097" y="1009"/>
                      <a:pt x="2382" y="1056"/>
                      <a:pt x="2690" y="1104"/>
                    </a:cubicBezTo>
                    <a:cubicBezTo>
                      <a:pt x="2975" y="1151"/>
                      <a:pt x="3260" y="1175"/>
                      <a:pt x="3568" y="1175"/>
                    </a:cubicBezTo>
                    <a:cubicBezTo>
                      <a:pt x="3734" y="1151"/>
                      <a:pt x="3639" y="866"/>
                      <a:pt x="3497" y="843"/>
                    </a:cubicBezTo>
                    <a:cubicBezTo>
                      <a:pt x="3212" y="819"/>
                      <a:pt x="2904" y="819"/>
                      <a:pt x="2619" y="771"/>
                    </a:cubicBezTo>
                    <a:cubicBezTo>
                      <a:pt x="2334" y="724"/>
                      <a:pt x="2050" y="677"/>
                      <a:pt x="1765" y="605"/>
                    </a:cubicBezTo>
                    <a:cubicBezTo>
                      <a:pt x="1220" y="463"/>
                      <a:pt x="698" y="250"/>
                      <a:pt x="176" y="12"/>
                    </a:cubicBezTo>
                    <a:cubicBezTo>
                      <a:pt x="159" y="4"/>
                      <a:pt x="144" y="0"/>
                      <a:pt x="1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7273631" y="8816222"/>
                <a:ext cx="141047" cy="32972"/>
              </a:xfrm>
              <a:custGeom>
                <a:avLst/>
                <a:gdLst/>
                <a:ahLst/>
                <a:cxnLst/>
                <a:rect l="l" t="t" r="r" b="b"/>
                <a:pathLst>
                  <a:path w="2847" h="666" extrusionOk="0">
                    <a:moveTo>
                      <a:pt x="143" y="1"/>
                    </a:moveTo>
                    <a:cubicBezTo>
                      <a:pt x="24" y="1"/>
                      <a:pt x="0" y="238"/>
                      <a:pt x="119" y="262"/>
                    </a:cubicBezTo>
                    <a:cubicBezTo>
                      <a:pt x="546" y="380"/>
                      <a:pt x="997" y="428"/>
                      <a:pt x="1424" y="475"/>
                    </a:cubicBezTo>
                    <a:lnTo>
                      <a:pt x="2040" y="570"/>
                    </a:lnTo>
                    <a:cubicBezTo>
                      <a:pt x="2254" y="618"/>
                      <a:pt x="2467" y="641"/>
                      <a:pt x="2705" y="665"/>
                    </a:cubicBezTo>
                    <a:cubicBezTo>
                      <a:pt x="2847" y="641"/>
                      <a:pt x="2799" y="404"/>
                      <a:pt x="2681" y="380"/>
                    </a:cubicBezTo>
                    <a:cubicBezTo>
                      <a:pt x="2467" y="333"/>
                      <a:pt x="2278" y="286"/>
                      <a:pt x="2064" y="262"/>
                    </a:cubicBezTo>
                    <a:lnTo>
                      <a:pt x="1447" y="167"/>
                    </a:lnTo>
                    <a:cubicBezTo>
                      <a:pt x="1020" y="119"/>
                      <a:pt x="593" y="25"/>
                      <a:pt x="1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7224286" y="8820876"/>
                <a:ext cx="21204" cy="59161"/>
              </a:xfrm>
              <a:custGeom>
                <a:avLst/>
                <a:gdLst/>
                <a:ahLst/>
                <a:cxnLst/>
                <a:rect l="l" t="t" r="r" b="b"/>
                <a:pathLst>
                  <a:path w="428" h="1195" extrusionOk="0">
                    <a:moveTo>
                      <a:pt x="276" y="1"/>
                    </a:moveTo>
                    <a:cubicBezTo>
                      <a:pt x="240" y="1"/>
                      <a:pt x="205" y="27"/>
                      <a:pt x="190" y="73"/>
                    </a:cubicBezTo>
                    <a:lnTo>
                      <a:pt x="71" y="500"/>
                    </a:lnTo>
                    <a:cubicBezTo>
                      <a:pt x="48" y="547"/>
                      <a:pt x="48" y="619"/>
                      <a:pt x="24" y="690"/>
                    </a:cubicBezTo>
                    <a:cubicBezTo>
                      <a:pt x="24" y="713"/>
                      <a:pt x="24" y="761"/>
                      <a:pt x="0" y="785"/>
                    </a:cubicBezTo>
                    <a:cubicBezTo>
                      <a:pt x="0" y="879"/>
                      <a:pt x="0" y="974"/>
                      <a:pt x="0" y="1069"/>
                    </a:cubicBezTo>
                    <a:cubicBezTo>
                      <a:pt x="0" y="1117"/>
                      <a:pt x="24" y="1164"/>
                      <a:pt x="71" y="1188"/>
                    </a:cubicBezTo>
                    <a:cubicBezTo>
                      <a:pt x="80" y="1192"/>
                      <a:pt x="89" y="1194"/>
                      <a:pt x="96" y="1194"/>
                    </a:cubicBezTo>
                    <a:cubicBezTo>
                      <a:pt x="129" y="1194"/>
                      <a:pt x="152" y="1160"/>
                      <a:pt x="190" y="1140"/>
                    </a:cubicBezTo>
                    <a:cubicBezTo>
                      <a:pt x="285" y="998"/>
                      <a:pt x="332" y="808"/>
                      <a:pt x="356" y="642"/>
                    </a:cubicBezTo>
                    <a:lnTo>
                      <a:pt x="427" y="192"/>
                    </a:lnTo>
                    <a:cubicBezTo>
                      <a:pt x="427" y="120"/>
                      <a:pt x="403" y="49"/>
                      <a:pt x="332" y="25"/>
                    </a:cubicBezTo>
                    <a:cubicBezTo>
                      <a:pt x="315" y="9"/>
                      <a:pt x="296" y="1"/>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8"/>
            <p:cNvSpPr/>
            <p:nvPr/>
          </p:nvSpPr>
          <p:spPr>
            <a:xfrm>
              <a:off x="7137290" y="2192861"/>
              <a:ext cx="1409137" cy="2971193"/>
            </a:xfrm>
            <a:custGeom>
              <a:avLst/>
              <a:gdLst/>
              <a:ahLst/>
              <a:cxnLst/>
              <a:rect l="l" t="t" r="r" b="b"/>
              <a:pathLst>
                <a:path w="28443" h="60015" fill="none" extrusionOk="0">
                  <a:moveTo>
                    <a:pt x="1" y="9275"/>
                  </a:moveTo>
                  <a:cubicBezTo>
                    <a:pt x="1" y="9275"/>
                    <a:pt x="6785" y="0"/>
                    <a:pt x="11102" y="6452"/>
                  </a:cubicBezTo>
                  <a:cubicBezTo>
                    <a:pt x="15443" y="12881"/>
                    <a:pt x="12170" y="26212"/>
                    <a:pt x="14067" y="31003"/>
                  </a:cubicBezTo>
                  <a:cubicBezTo>
                    <a:pt x="15965" y="35771"/>
                    <a:pt x="21065" y="40468"/>
                    <a:pt x="21065" y="40468"/>
                  </a:cubicBezTo>
                  <a:cubicBezTo>
                    <a:pt x="21065" y="40468"/>
                    <a:pt x="24742" y="44026"/>
                    <a:pt x="26449" y="50241"/>
                  </a:cubicBezTo>
                  <a:cubicBezTo>
                    <a:pt x="28134" y="56432"/>
                    <a:pt x="28442" y="60014"/>
                    <a:pt x="28442" y="60014"/>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5720028" y="2138848"/>
              <a:ext cx="1183471" cy="731671"/>
            </a:xfrm>
            <a:custGeom>
              <a:avLst/>
              <a:gdLst/>
              <a:ahLst/>
              <a:cxnLst/>
              <a:rect l="l" t="t" r="r" b="b"/>
              <a:pathLst>
                <a:path w="23888" h="14779" fill="none" extrusionOk="0">
                  <a:moveTo>
                    <a:pt x="1" y="4246"/>
                  </a:moveTo>
                  <a:cubicBezTo>
                    <a:pt x="3630" y="0"/>
                    <a:pt x="7852" y="4460"/>
                    <a:pt x="14755" y="9607"/>
                  </a:cubicBezTo>
                  <a:cubicBezTo>
                    <a:pt x="21658" y="14778"/>
                    <a:pt x="22962" y="11718"/>
                    <a:pt x="23887" y="11718"/>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4790462" y="2398367"/>
              <a:ext cx="2113037" cy="2867821"/>
            </a:xfrm>
            <a:custGeom>
              <a:avLst/>
              <a:gdLst/>
              <a:ahLst/>
              <a:cxnLst/>
              <a:rect l="l" t="t" r="r" b="b"/>
              <a:pathLst>
                <a:path w="42651" h="57927" fill="none" extrusionOk="0">
                  <a:moveTo>
                    <a:pt x="380" y="57927"/>
                  </a:moveTo>
                  <a:cubicBezTo>
                    <a:pt x="0" y="55650"/>
                    <a:pt x="2373" y="54297"/>
                    <a:pt x="4365" y="52115"/>
                  </a:cubicBezTo>
                  <a:cubicBezTo>
                    <a:pt x="6334" y="49933"/>
                    <a:pt x="8184" y="38998"/>
                    <a:pt x="9607" y="34396"/>
                  </a:cubicBezTo>
                  <a:cubicBezTo>
                    <a:pt x="11031" y="29818"/>
                    <a:pt x="13426" y="27991"/>
                    <a:pt x="15965" y="23057"/>
                  </a:cubicBezTo>
                  <a:cubicBezTo>
                    <a:pt x="18479" y="18147"/>
                    <a:pt x="17008" y="15585"/>
                    <a:pt x="16890" y="9204"/>
                  </a:cubicBezTo>
                  <a:cubicBezTo>
                    <a:pt x="16747" y="2823"/>
                    <a:pt x="19143" y="1258"/>
                    <a:pt x="24338" y="3843"/>
                  </a:cubicBezTo>
                  <a:cubicBezTo>
                    <a:pt x="29509" y="6453"/>
                    <a:pt x="32190" y="3369"/>
                    <a:pt x="32023" y="3843"/>
                  </a:cubicBezTo>
                  <a:cubicBezTo>
                    <a:pt x="32023" y="3843"/>
                    <a:pt x="36341" y="0"/>
                    <a:pt x="39496" y="2657"/>
                  </a:cubicBezTo>
                  <a:lnTo>
                    <a:pt x="42650" y="5338"/>
                  </a:ln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6631956" y="3067904"/>
              <a:ext cx="747497" cy="5322254"/>
            </a:xfrm>
            <a:custGeom>
              <a:avLst/>
              <a:gdLst/>
              <a:ahLst/>
              <a:cxnLst/>
              <a:rect l="l" t="t" r="r" b="b"/>
              <a:pathLst>
                <a:path w="15088" h="107504" fill="none" extrusionOk="0">
                  <a:moveTo>
                    <a:pt x="7829" y="0"/>
                  </a:moveTo>
                  <a:cubicBezTo>
                    <a:pt x="7829" y="0"/>
                    <a:pt x="11292" y="12762"/>
                    <a:pt x="10201" y="20234"/>
                  </a:cubicBezTo>
                  <a:cubicBezTo>
                    <a:pt x="9086" y="27706"/>
                    <a:pt x="1" y="33114"/>
                    <a:pt x="1021" y="38238"/>
                  </a:cubicBezTo>
                  <a:cubicBezTo>
                    <a:pt x="2065" y="43362"/>
                    <a:pt x="10652" y="49790"/>
                    <a:pt x="10414" y="59943"/>
                  </a:cubicBezTo>
                  <a:cubicBezTo>
                    <a:pt x="10177" y="70119"/>
                    <a:pt x="15087" y="65849"/>
                    <a:pt x="13095" y="79418"/>
                  </a:cubicBezTo>
                  <a:cubicBezTo>
                    <a:pt x="11102" y="92986"/>
                    <a:pt x="9798" y="103565"/>
                    <a:pt x="11150" y="107503"/>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7087946" y="2196376"/>
              <a:ext cx="1653828" cy="3180310"/>
              <a:chOff x="7087946" y="2196376"/>
              <a:chExt cx="1653828" cy="3180310"/>
            </a:xfrm>
          </p:grpSpPr>
          <p:sp>
            <p:nvSpPr>
              <p:cNvPr id="125" name="Google Shape;125;p18"/>
              <p:cNvSpPr/>
              <p:nvPr/>
            </p:nvSpPr>
            <p:spPr>
              <a:xfrm>
                <a:off x="7087946" y="2196376"/>
                <a:ext cx="1451397" cy="3029909"/>
              </a:xfrm>
              <a:custGeom>
                <a:avLst/>
                <a:gdLst/>
                <a:ahLst/>
                <a:cxnLst/>
                <a:rect l="l" t="t" r="r" b="b"/>
                <a:pathLst>
                  <a:path w="29296" h="61201" fill="none" extrusionOk="0">
                    <a:moveTo>
                      <a:pt x="1" y="9607"/>
                    </a:moveTo>
                    <a:cubicBezTo>
                      <a:pt x="1" y="9607"/>
                      <a:pt x="2230" y="0"/>
                      <a:pt x="6405" y="1329"/>
                    </a:cubicBezTo>
                    <a:cubicBezTo>
                      <a:pt x="10580" y="2681"/>
                      <a:pt x="9370" y="11719"/>
                      <a:pt x="11363" y="15300"/>
                    </a:cubicBezTo>
                    <a:cubicBezTo>
                      <a:pt x="13355" y="18906"/>
                      <a:pt x="16415" y="19807"/>
                      <a:pt x="16961" y="24219"/>
                    </a:cubicBezTo>
                    <a:cubicBezTo>
                      <a:pt x="17483" y="28655"/>
                      <a:pt x="16131" y="35890"/>
                      <a:pt x="20068" y="41227"/>
                    </a:cubicBezTo>
                    <a:cubicBezTo>
                      <a:pt x="23982" y="46564"/>
                      <a:pt x="29296" y="56053"/>
                      <a:pt x="28371" y="61200"/>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8392400" y="5119396"/>
                <a:ext cx="349374" cy="257290"/>
              </a:xfrm>
              <a:custGeom>
                <a:avLst/>
                <a:gdLst/>
                <a:ahLst/>
                <a:cxnLst/>
                <a:rect l="l" t="t" r="r" b="b"/>
                <a:pathLst>
                  <a:path w="7052" h="5197" extrusionOk="0">
                    <a:moveTo>
                      <a:pt x="3159" y="1220"/>
                    </a:moveTo>
                    <a:lnTo>
                      <a:pt x="3159" y="1220"/>
                    </a:lnTo>
                    <a:cubicBezTo>
                      <a:pt x="3158" y="1221"/>
                      <a:pt x="3157" y="1222"/>
                      <a:pt x="3155" y="1223"/>
                    </a:cubicBezTo>
                    <a:cubicBezTo>
                      <a:pt x="3108" y="1270"/>
                      <a:pt x="3108" y="1318"/>
                      <a:pt x="3108" y="1365"/>
                    </a:cubicBezTo>
                    <a:cubicBezTo>
                      <a:pt x="3084" y="1318"/>
                      <a:pt x="3084" y="1294"/>
                      <a:pt x="3061" y="1247"/>
                    </a:cubicBezTo>
                    <a:lnTo>
                      <a:pt x="3108" y="1247"/>
                    </a:lnTo>
                    <a:cubicBezTo>
                      <a:pt x="3125" y="1238"/>
                      <a:pt x="3142" y="1229"/>
                      <a:pt x="3159" y="1220"/>
                    </a:cubicBezTo>
                    <a:close/>
                    <a:moveTo>
                      <a:pt x="6965" y="1"/>
                    </a:moveTo>
                    <a:cubicBezTo>
                      <a:pt x="6953" y="1"/>
                      <a:pt x="6940" y="4"/>
                      <a:pt x="6927" y="13"/>
                    </a:cubicBezTo>
                    <a:cubicBezTo>
                      <a:pt x="6381" y="298"/>
                      <a:pt x="5788" y="464"/>
                      <a:pt x="5195" y="488"/>
                    </a:cubicBezTo>
                    <a:cubicBezTo>
                      <a:pt x="5184" y="476"/>
                      <a:pt x="5172" y="470"/>
                      <a:pt x="5160" y="470"/>
                    </a:cubicBezTo>
                    <a:cubicBezTo>
                      <a:pt x="5148" y="470"/>
                      <a:pt x="5136" y="476"/>
                      <a:pt x="5124" y="488"/>
                    </a:cubicBezTo>
                    <a:lnTo>
                      <a:pt x="4887" y="488"/>
                    </a:lnTo>
                    <a:cubicBezTo>
                      <a:pt x="4555" y="488"/>
                      <a:pt x="4199" y="535"/>
                      <a:pt x="3867" y="582"/>
                    </a:cubicBezTo>
                    <a:cubicBezTo>
                      <a:pt x="3559" y="630"/>
                      <a:pt x="3250" y="749"/>
                      <a:pt x="3013" y="938"/>
                    </a:cubicBezTo>
                    <a:cubicBezTo>
                      <a:pt x="2989" y="962"/>
                      <a:pt x="2966" y="986"/>
                      <a:pt x="2966" y="1033"/>
                    </a:cubicBezTo>
                    <a:cubicBezTo>
                      <a:pt x="2958" y="1012"/>
                      <a:pt x="2947" y="1003"/>
                      <a:pt x="2934" y="1003"/>
                    </a:cubicBezTo>
                    <a:cubicBezTo>
                      <a:pt x="2903" y="1003"/>
                      <a:pt x="2864" y="1048"/>
                      <a:pt x="2847" y="1081"/>
                    </a:cubicBezTo>
                    <a:cubicBezTo>
                      <a:pt x="2278" y="1294"/>
                      <a:pt x="1969" y="1935"/>
                      <a:pt x="1614" y="2385"/>
                    </a:cubicBezTo>
                    <a:cubicBezTo>
                      <a:pt x="1400" y="2670"/>
                      <a:pt x="1163" y="2931"/>
                      <a:pt x="902" y="3192"/>
                    </a:cubicBezTo>
                    <a:cubicBezTo>
                      <a:pt x="760" y="3310"/>
                      <a:pt x="594" y="3429"/>
                      <a:pt x="428" y="3571"/>
                    </a:cubicBezTo>
                    <a:lnTo>
                      <a:pt x="238" y="3714"/>
                    </a:lnTo>
                    <a:cubicBezTo>
                      <a:pt x="190" y="3737"/>
                      <a:pt x="167" y="3785"/>
                      <a:pt x="119" y="3832"/>
                    </a:cubicBezTo>
                    <a:cubicBezTo>
                      <a:pt x="72" y="3880"/>
                      <a:pt x="48" y="3927"/>
                      <a:pt x="24" y="3998"/>
                    </a:cubicBezTo>
                    <a:cubicBezTo>
                      <a:pt x="1" y="4046"/>
                      <a:pt x="1" y="4141"/>
                      <a:pt x="95" y="4141"/>
                    </a:cubicBezTo>
                    <a:cubicBezTo>
                      <a:pt x="167" y="4141"/>
                      <a:pt x="262" y="4117"/>
                      <a:pt x="356" y="4069"/>
                    </a:cubicBezTo>
                    <a:cubicBezTo>
                      <a:pt x="428" y="4022"/>
                      <a:pt x="475" y="3975"/>
                      <a:pt x="546" y="3903"/>
                    </a:cubicBezTo>
                    <a:cubicBezTo>
                      <a:pt x="689" y="3809"/>
                      <a:pt x="807" y="3690"/>
                      <a:pt x="926" y="3571"/>
                    </a:cubicBezTo>
                    <a:lnTo>
                      <a:pt x="926" y="3761"/>
                    </a:lnTo>
                    <a:lnTo>
                      <a:pt x="926" y="3975"/>
                    </a:lnTo>
                    <a:cubicBezTo>
                      <a:pt x="926" y="4117"/>
                      <a:pt x="902" y="4259"/>
                      <a:pt x="878" y="4425"/>
                    </a:cubicBezTo>
                    <a:cubicBezTo>
                      <a:pt x="855" y="4544"/>
                      <a:pt x="831" y="4686"/>
                      <a:pt x="783" y="4828"/>
                    </a:cubicBezTo>
                    <a:cubicBezTo>
                      <a:pt x="760" y="4876"/>
                      <a:pt x="760" y="4947"/>
                      <a:pt x="760" y="5018"/>
                    </a:cubicBezTo>
                    <a:cubicBezTo>
                      <a:pt x="760" y="5066"/>
                      <a:pt x="760" y="5113"/>
                      <a:pt x="783" y="5161"/>
                    </a:cubicBezTo>
                    <a:cubicBezTo>
                      <a:pt x="792" y="5187"/>
                      <a:pt x="807" y="5197"/>
                      <a:pt x="825" y="5197"/>
                    </a:cubicBezTo>
                    <a:cubicBezTo>
                      <a:pt x="856" y="5197"/>
                      <a:pt x="896" y="5167"/>
                      <a:pt x="926" y="5137"/>
                    </a:cubicBezTo>
                    <a:cubicBezTo>
                      <a:pt x="926" y="5113"/>
                      <a:pt x="926" y="5113"/>
                      <a:pt x="926" y="5089"/>
                    </a:cubicBezTo>
                    <a:cubicBezTo>
                      <a:pt x="926" y="5119"/>
                      <a:pt x="935" y="5139"/>
                      <a:pt x="942" y="5139"/>
                    </a:cubicBezTo>
                    <a:cubicBezTo>
                      <a:pt x="946" y="5139"/>
                      <a:pt x="949" y="5131"/>
                      <a:pt x="949" y="5113"/>
                    </a:cubicBezTo>
                    <a:cubicBezTo>
                      <a:pt x="973" y="5089"/>
                      <a:pt x="997" y="5042"/>
                      <a:pt x="1021" y="5018"/>
                    </a:cubicBezTo>
                    <a:cubicBezTo>
                      <a:pt x="1044" y="4947"/>
                      <a:pt x="1044" y="4876"/>
                      <a:pt x="1068" y="4805"/>
                    </a:cubicBezTo>
                    <a:cubicBezTo>
                      <a:pt x="1115" y="4662"/>
                      <a:pt x="1139" y="4544"/>
                      <a:pt x="1139" y="4402"/>
                    </a:cubicBezTo>
                    <a:cubicBezTo>
                      <a:pt x="1163" y="4259"/>
                      <a:pt x="1187" y="4117"/>
                      <a:pt x="1187" y="3975"/>
                    </a:cubicBezTo>
                    <a:cubicBezTo>
                      <a:pt x="1187" y="3785"/>
                      <a:pt x="1187" y="3595"/>
                      <a:pt x="1139" y="3429"/>
                    </a:cubicBezTo>
                    <a:cubicBezTo>
                      <a:pt x="1115" y="3405"/>
                      <a:pt x="1115" y="3382"/>
                      <a:pt x="1115" y="3382"/>
                    </a:cubicBezTo>
                    <a:cubicBezTo>
                      <a:pt x="1282" y="3215"/>
                      <a:pt x="1448" y="3026"/>
                      <a:pt x="1590" y="2860"/>
                    </a:cubicBezTo>
                    <a:cubicBezTo>
                      <a:pt x="1803" y="2599"/>
                      <a:pt x="1993" y="2338"/>
                      <a:pt x="2159" y="2077"/>
                    </a:cubicBezTo>
                    <a:cubicBezTo>
                      <a:pt x="2325" y="1769"/>
                      <a:pt x="2562" y="1508"/>
                      <a:pt x="2871" y="1318"/>
                    </a:cubicBezTo>
                    <a:cubicBezTo>
                      <a:pt x="3013" y="1674"/>
                      <a:pt x="3108" y="2029"/>
                      <a:pt x="3203" y="2409"/>
                    </a:cubicBezTo>
                    <a:cubicBezTo>
                      <a:pt x="3250" y="2622"/>
                      <a:pt x="3274" y="2836"/>
                      <a:pt x="3298" y="3049"/>
                    </a:cubicBezTo>
                    <a:cubicBezTo>
                      <a:pt x="3274" y="3215"/>
                      <a:pt x="3179" y="3382"/>
                      <a:pt x="3037" y="3500"/>
                    </a:cubicBezTo>
                    <a:cubicBezTo>
                      <a:pt x="3013" y="3524"/>
                      <a:pt x="2989" y="3595"/>
                      <a:pt x="3037" y="3619"/>
                    </a:cubicBezTo>
                    <a:cubicBezTo>
                      <a:pt x="3084" y="3642"/>
                      <a:pt x="3130" y="3653"/>
                      <a:pt x="3173" y="3653"/>
                    </a:cubicBezTo>
                    <a:cubicBezTo>
                      <a:pt x="3345" y="3653"/>
                      <a:pt x="3478" y="3486"/>
                      <a:pt x="3535" y="3334"/>
                    </a:cubicBezTo>
                    <a:cubicBezTo>
                      <a:pt x="3559" y="3073"/>
                      <a:pt x="3559" y="2836"/>
                      <a:pt x="3488" y="2599"/>
                    </a:cubicBezTo>
                    <a:cubicBezTo>
                      <a:pt x="3440" y="2338"/>
                      <a:pt x="3369" y="2077"/>
                      <a:pt x="3298" y="1840"/>
                    </a:cubicBezTo>
                    <a:cubicBezTo>
                      <a:pt x="3258" y="1761"/>
                      <a:pt x="3235" y="1682"/>
                      <a:pt x="3201" y="1603"/>
                    </a:cubicBezTo>
                    <a:lnTo>
                      <a:pt x="3201" y="1603"/>
                    </a:lnTo>
                    <a:cubicBezTo>
                      <a:pt x="3315" y="1845"/>
                      <a:pt x="3452" y="2068"/>
                      <a:pt x="3630" y="2290"/>
                    </a:cubicBezTo>
                    <a:cubicBezTo>
                      <a:pt x="3725" y="2409"/>
                      <a:pt x="3820" y="2528"/>
                      <a:pt x="3915" y="2646"/>
                    </a:cubicBezTo>
                    <a:cubicBezTo>
                      <a:pt x="3986" y="2694"/>
                      <a:pt x="4057" y="2765"/>
                      <a:pt x="4128" y="2836"/>
                    </a:cubicBezTo>
                    <a:cubicBezTo>
                      <a:pt x="4152" y="2860"/>
                      <a:pt x="4199" y="2883"/>
                      <a:pt x="4247" y="2931"/>
                    </a:cubicBezTo>
                    <a:cubicBezTo>
                      <a:pt x="4270" y="2943"/>
                      <a:pt x="4294" y="2949"/>
                      <a:pt x="4318" y="2949"/>
                    </a:cubicBezTo>
                    <a:cubicBezTo>
                      <a:pt x="4342" y="2949"/>
                      <a:pt x="4365" y="2943"/>
                      <a:pt x="4389" y="2931"/>
                    </a:cubicBezTo>
                    <a:cubicBezTo>
                      <a:pt x="4413" y="2931"/>
                      <a:pt x="4460" y="2883"/>
                      <a:pt x="4460" y="2836"/>
                    </a:cubicBezTo>
                    <a:cubicBezTo>
                      <a:pt x="4342" y="2694"/>
                      <a:pt x="4223" y="2551"/>
                      <a:pt x="4081" y="2433"/>
                    </a:cubicBezTo>
                    <a:cubicBezTo>
                      <a:pt x="3962" y="2338"/>
                      <a:pt x="3867" y="2219"/>
                      <a:pt x="3772" y="2101"/>
                    </a:cubicBezTo>
                    <a:cubicBezTo>
                      <a:pt x="3559" y="1840"/>
                      <a:pt x="3393" y="1555"/>
                      <a:pt x="3274" y="1270"/>
                    </a:cubicBezTo>
                    <a:cubicBezTo>
                      <a:pt x="3259" y="1225"/>
                      <a:pt x="3225" y="1209"/>
                      <a:pt x="3196" y="1209"/>
                    </a:cubicBezTo>
                    <a:cubicBezTo>
                      <a:pt x="3188" y="1209"/>
                      <a:pt x="3181" y="1210"/>
                      <a:pt x="3174" y="1212"/>
                    </a:cubicBezTo>
                    <a:lnTo>
                      <a:pt x="3174" y="1212"/>
                    </a:lnTo>
                    <a:cubicBezTo>
                      <a:pt x="3467" y="1064"/>
                      <a:pt x="3796" y="959"/>
                      <a:pt x="4104" y="915"/>
                    </a:cubicBezTo>
                    <a:cubicBezTo>
                      <a:pt x="4460" y="867"/>
                      <a:pt x="4792" y="820"/>
                      <a:pt x="5148" y="820"/>
                    </a:cubicBezTo>
                    <a:lnTo>
                      <a:pt x="5172" y="820"/>
                    </a:lnTo>
                    <a:cubicBezTo>
                      <a:pt x="5338" y="1033"/>
                      <a:pt x="5504" y="1247"/>
                      <a:pt x="5670" y="1460"/>
                    </a:cubicBezTo>
                    <a:cubicBezTo>
                      <a:pt x="5765" y="1579"/>
                      <a:pt x="5860" y="1697"/>
                      <a:pt x="5955" y="1840"/>
                    </a:cubicBezTo>
                    <a:cubicBezTo>
                      <a:pt x="6049" y="1958"/>
                      <a:pt x="6144" y="2124"/>
                      <a:pt x="6239" y="2267"/>
                    </a:cubicBezTo>
                    <a:cubicBezTo>
                      <a:pt x="6263" y="2290"/>
                      <a:pt x="6287" y="2290"/>
                      <a:pt x="6334" y="2290"/>
                    </a:cubicBezTo>
                    <a:cubicBezTo>
                      <a:pt x="6381" y="2267"/>
                      <a:pt x="6405" y="2195"/>
                      <a:pt x="6405" y="2148"/>
                    </a:cubicBezTo>
                    <a:cubicBezTo>
                      <a:pt x="6381" y="2053"/>
                      <a:pt x="6334" y="1958"/>
                      <a:pt x="6263" y="1887"/>
                    </a:cubicBezTo>
                    <a:lnTo>
                      <a:pt x="6121" y="1674"/>
                    </a:lnTo>
                    <a:lnTo>
                      <a:pt x="5812" y="1270"/>
                    </a:lnTo>
                    <a:cubicBezTo>
                      <a:pt x="5694" y="1104"/>
                      <a:pt x="5551" y="962"/>
                      <a:pt x="5409" y="796"/>
                    </a:cubicBezTo>
                    <a:cubicBezTo>
                      <a:pt x="6002" y="796"/>
                      <a:pt x="6548" y="559"/>
                      <a:pt x="6975" y="155"/>
                    </a:cubicBezTo>
                    <a:cubicBezTo>
                      <a:pt x="7052" y="78"/>
                      <a:pt x="7019" y="1"/>
                      <a:pt x="6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18"/>
            <p:cNvGrpSpPr/>
            <p:nvPr/>
          </p:nvGrpSpPr>
          <p:grpSpPr>
            <a:xfrm>
              <a:off x="4668240" y="2107114"/>
              <a:ext cx="2235259" cy="3160509"/>
              <a:chOff x="4668240" y="2107114"/>
              <a:chExt cx="2235259" cy="3160509"/>
            </a:xfrm>
          </p:grpSpPr>
          <p:sp>
            <p:nvSpPr>
              <p:cNvPr id="128" name="Google Shape;128;p18"/>
              <p:cNvSpPr/>
              <p:nvPr/>
            </p:nvSpPr>
            <p:spPr>
              <a:xfrm>
                <a:off x="4809238" y="2107114"/>
                <a:ext cx="2094261" cy="2971193"/>
              </a:xfrm>
              <a:custGeom>
                <a:avLst/>
                <a:gdLst/>
                <a:ahLst/>
                <a:cxnLst/>
                <a:rect l="l" t="t" r="r" b="b"/>
                <a:pathLst>
                  <a:path w="42272" h="60015" fill="none" extrusionOk="0">
                    <a:moveTo>
                      <a:pt x="42271" y="11197"/>
                    </a:moveTo>
                    <a:cubicBezTo>
                      <a:pt x="42271" y="11197"/>
                      <a:pt x="39591" y="11126"/>
                      <a:pt x="36626" y="8991"/>
                    </a:cubicBezTo>
                    <a:cubicBezTo>
                      <a:pt x="36626" y="8991"/>
                      <a:pt x="24931" y="1"/>
                      <a:pt x="20092" y="2800"/>
                    </a:cubicBezTo>
                    <a:cubicBezTo>
                      <a:pt x="15277" y="5599"/>
                      <a:pt x="19167" y="18835"/>
                      <a:pt x="15182" y="25501"/>
                    </a:cubicBezTo>
                    <a:cubicBezTo>
                      <a:pt x="11197" y="32142"/>
                      <a:pt x="13047" y="37195"/>
                      <a:pt x="9726" y="45995"/>
                    </a:cubicBezTo>
                    <a:cubicBezTo>
                      <a:pt x="6406" y="54772"/>
                      <a:pt x="1733" y="55555"/>
                      <a:pt x="1" y="60014"/>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4668240" y="5065187"/>
                <a:ext cx="162202" cy="94757"/>
              </a:xfrm>
              <a:custGeom>
                <a:avLst/>
                <a:gdLst/>
                <a:ahLst/>
                <a:cxnLst/>
                <a:rect l="l" t="t" r="r" b="b"/>
                <a:pathLst>
                  <a:path w="3274" h="1914" extrusionOk="0">
                    <a:moveTo>
                      <a:pt x="2938" y="1"/>
                    </a:moveTo>
                    <a:cubicBezTo>
                      <a:pt x="2932" y="1"/>
                      <a:pt x="2925" y="2"/>
                      <a:pt x="2918" y="3"/>
                    </a:cubicBezTo>
                    <a:cubicBezTo>
                      <a:pt x="2705" y="75"/>
                      <a:pt x="2515" y="170"/>
                      <a:pt x="2325" y="264"/>
                    </a:cubicBezTo>
                    <a:cubicBezTo>
                      <a:pt x="2112" y="383"/>
                      <a:pt x="1898" y="454"/>
                      <a:pt x="1685" y="525"/>
                    </a:cubicBezTo>
                    <a:cubicBezTo>
                      <a:pt x="1447" y="597"/>
                      <a:pt x="1210" y="644"/>
                      <a:pt x="973" y="668"/>
                    </a:cubicBezTo>
                    <a:cubicBezTo>
                      <a:pt x="783" y="691"/>
                      <a:pt x="593" y="715"/>
                      <a:pt x="404" y="715"/>
                    </a:cubicBezTo>
                    <a:cubicBezTo>
                      <a:pt x="285" y="715"/>
                      <a:pt x="190" y="739"/>
                      <a:pt x="72" y="786"/>
                    </a:cubicBezTo>
                    <a:cubicBezTo>
                      <a:pt x="48" y="810"/>
                      <a:pt x="0" y="881"/>
                      <a:pt x="48" y="905"/>
                    </a:cubicBezTo>
                    <a:cubicBezTo>
                      <a:pt x="210" y="986"/>
                      <a:pt x="394" y="1023"/>
                      <a:pt x="570" y="1023"/>
                    </a:cubicBezTo>
                    <a:cubicBezTo>
                      <a:pt x="652" y="1023"/>
                      <a:pt x="732" y="1015"/>
                      <a:pt x="807" y="1000"/>
                    </a:cubicBezTo>
                    <a:cubicBezTo>
                      <a:pt x="1092" y="976"/>
                      <a:pt x="1353" y="929"/>
                      <a:pt x="1613" y="857"/>
                    </a:cubicBezTo>
                    <a:cubicBezTo>
                      <a:pt x="1827" y="786"/>
                      <a:pt x="2064" y="715"/>
                      <a:pt x="2278" y="620"/>
                    </a:cubicBezTo>
                    <a:cubicBezTo>
                      <a:pt x="2444" y="549"/>
                      <a:pt x="2610" y="454"/>
                      <a:pt x="2752" y="359"/>
                    </a:cubicBezTo>
                    <a:lnTo>
                      <a:pt x="2752" y="359"/>
                    </a:lnTo>
                    <a:cubicBezTo>
                      <a:pt x="2728" y="597"/>
                      <a:pt x="2752" y="810"/>
                      <a:pt x="2800" y="1047"/>
                    </a:cubicBezTo>
                    <a:cubicBezTo>
                      <a:pt x="2800" y="1118"/>
                      <a:pt x="2847" y="1166"/>
                      <a:pt x="2847" y="1237"/>
                    </a:cubicBezTo>
                    <a:cubicBezTo>
                      <a:pt x="2657" y="1308"/>
                      <a:pt x="2444" y="1379"/>
                      <a:pt x="2230" y="1427"/>
                    </a:cubicBezTo>
                    <a:cubicBezTo>
                      <a:pt x="2112" y="1474"/>
                      <a:pt x="2017" y="1498"/>
                      <a:pt x="1898" y="1522"/>
                    </a:cubicBezTo>
                    <a:cubicBezTo>
                      <a:pt x="1780" y="1522"/>
                      <a:pt x="1661" y="1569"/>
                      <a:pt x="1590" y="1664"/>
                    </a:cubicBezTo>
                    <a:cubicBezTo>
                      <a:pt x="1566" y="1688"/>
                      <a:pt x="1519" y="1735"/>
                      <a:pt x="1566" y="1759"/>
                    </a:cubicBezTo>
                    <a:cubicBezTo>
                      <a:pt x="1613" y="1794"/>
                      <a:pt x="1679" y="1806"/>
                      <a:pt x="1747" y="1806"/>
                    </a:cubicBezTo>
                    <a:cubicBezTo>
                      <a:pt x="1815" y="1806"/>
                      <a:pt x="1886" y="1794"/>
                      <a:pt x="1946" y="1783"/>
                    </a:cubicBezTo>
                    <a:cubicBezTo>
                      <a:pt x="2064" y="1759"/>
                      <a:pt x="2183" y="1735"/>
                      <a:pt x="2301" y="1711"/>
                    </a:cubicBezTo>
                    <a:cubicBezTo>
                      <a:pt x="2515" y="1640"/>
                      <a:pt x="2728" y="1545"/>
                      <a:pt x="2918" y="1427"/>
                    </a:cubicBezTo>
                    <a:cubicBezTo>
                      <a:pt x="2918" y="1450"/>
                      <a:pt x="2918" y="1450"/>
                      <a:pt x="2918" y="1474"/>
                    </a:cubicBezTo>
                    <a:cubicBezTo>
                      <a:pt x="2966" y="1617"/>
                      <a:pt x="3013" y="1759"/>
                      <a:pt x="3084" y="1877"/>
                    </a:cubicBezTo>
                    <a:cubicBezTo>
                      <a:pt x="3096" y="1901"/>
                      <a:pt x="3120" y="1913"/>
                      <a:pt x="3143" y="1913"/>
                    </a:cubicBezTo>
                    <a:cubicBezTo>
                      <a:pt x="3167" y="1913"/>
                      <a:pt x="3191" y="1901"/>
                      <a:pt x="3203" y="1877"/>
                    </a:cubicBezTo>
                    <a:cubicBezTo>
                      <a:pt x="3250" y="1854"/>
                      <a:pt x="3274" y="1783"/>
                      <a:pt x="3250" y="1711"/>
                    </a:cubicBezTo>
                    <a:cubicBezTo>
                      <a:pt x="3203" y="1593"/>
                      <a:pt x="3132" y="1474"/>
                      <a:pt x="3108" y="1332"/>
                    </a:cubicBezTo>
                    <a:cubicBezTo>
                      <a:pt x="3060" y="1190"/>
                      <a:pt x="3037" y="1071"/>
                      <a:pt x="3013" y="952"/>
                    </a:cubicBezTo>
                    <a:cubicBezTo>
                      <a:pt x="2966" y="691"/>
                      <a:pt x="2942" y="430"/>
                      <a:pt x="2942" y="193"/>
                    </a:cubicBezTo>
                    <a:lnTo>
                      <a:pt x="2966" y="170"/>
                    </a:lnTo>
                    <a:cubicBezTo>
                      <a:pt x="2987" y="126"/>
                      <a:pt x="3009" y="1"/>
                      <a:pt x="29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4809783" y="5188708"/>
                <a:ext cx="61631" cy="78915"/>
              </a:xfrm>
              <a:custGeom>
                <a:avLst/>
                <a:gdLst/>
                <a:ahLst/>
                <a:cxnLst/>
                <a:rect l="l" t="t" r="r" b="b"/>
                <a:pathLst>
                  <a:path w="1244" h="1594" extrusionOk="0">
                    <a:moveTo>
                      <a:pt x="129" y="1"/>
                    </a:moveTo>
                    <a:cubicBezTo>
                      <a:pt x="65" y="1"/>
                      <a:pt x="0" y="86"/>
                      <a:pt x="37" y="142"/>
                    </a:cubicBezTo>
                    <a:cubicBezTo>
                      <a:pt x="109" y="284"/>
                      <a:pt x="203" y="402"/>
                      <a:pt x="298" y="521"/>
                    </a:cubicBezTo>
                    <a:cubicBezTo>
                      <a:pt x="346" y="545"/>
                      <a:pt x="393" y="592"/>
                      <a:pt x="441" y="663"/>
                    </a:cubicBezTo>
                    <a:cubicBezTo>
                      <a:pt x="488" y="711"/>
                      <a:pt x="512" y="782"/>
                      <a:pt x="536" y="853"/>
                    </a:cubicBezTo>
                    <a:cubicBezTo>
                      <a:pt x="630" y="972"/>
                      <a:pt x="702" y="1090"/>
                      <a:pt x="796" y="1209"/>
                    </a:cubicBezTo>
                    <a:cubicBezTo>
                      <a:pt x="891" y="1351"/>
                      <a:pt x="986" y="1470"/>
                      <a:pt x="1105" y="1588"/>
                    </a:cubicBezTo>
                    <a:cubicBezTo>
                      <a:pt x="1108" y="1592"/>
                      <a:pt x="1113" y="1593"/>
                      <a:pt x="1119" y="1593"/>
                    </a:cubicBezTo>
                    <a:cubicBezTo>
                      <a:pt x="1158" y="1593"/>
                      <a:pt x="1244" y="1535"/>
                      <a:pt x="1223" y="1494"/>
                    </a:cubicBezTo>
                    <a:cubicBezTo>
                      <a:pt x="1152" y="1351"/>
                      <a:pt x="1057" y="1233"/>
                      <a:pt x="963" y="1114"/>
                    </a:cubicBezTo>
                    <a:cubicBezTo>
                      <a:pt x="868" y="995"/>
                      <a:pt x="796" y="877"/>
                      <a:pt x="702" y="758"/>
                    </a:cubicBezTo>
                    <a:cubicBezTo>
                      <a:pt x="654" y="711"/>
                      <a:pt x="607" y="663"/>
                      <a:pt x="583" y="640"/>
                    </a:cubicBezTo>
                    <a:cubicBezTo>
                      <a:pt x="512" y="568"/>
                      <a:pt x="488" y="497"/>
                      <a:pt x="441" y="426"/>
                    </a:cubicBezTo>
                    <a:cubicBezTo>
                      <a:pt x="369" y="284"/>
                      <a:pt x="275" y="142"/>
                      <a:pt x="180" y="23"/>
                    </a:cubicBezTo>
                    <a:cubicBezTo>
                      <a:pt x="164" y="7"/>
                      <a:pt x="14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4828064" y="5147073"/>
                <a:ext cx="179245" cy="102679"/>
              </a:xfrm>
              <a:custGeom>
                <a:avLst/>
                <a:gdLst/>
                <a:ahLst/>
                <a:cxnLst/>
                <a:rect l="l" t="t" r="r" b="b"/>
                <a:pathLst>
                  <a:path w="3618" h="2074" extrusionOk="0">
                    <a:moveTo>
                      <a:pt x="437" y="1"/>
                    </a:moveTo>
                    <a:cubicBezTo>
                      <a:pt x="423" y="1"/>
                      <a:pt x="417" y="21"/>
                      <a:pt x="404" y="34"/>
                    </a:cubicBezTo>
                    <a:lnTo>
                      <a:pt x="238" y="34"/>
                    </a:lnTo>
                    <a:lnTo>
                      <a:pt x="167" y="57"/>
                    </a:lnTo>
                    <a:cubicBezTo>
                      <a:pt x="143" y="81"/>
                      <a:pt x="95" y="105"/>
                      <a:pt x="72" y="105"/>
                    </a:cubicBezTo>
                    <a:cubicBezTo>
                      <a:pt x="24" y="129"/>
                      <a:pt x="0" y="176"/>
                      <a:pt x="0" y="200"/>
                    </a:cubicBezTo>
                    <a:cubicBezTo>
                      <a:pt x="0" y="247"/>
                      <a:pt x="24" y="271"/>
                      <a:pt x="48" y="271"/>
                    </a:cubicBezTo>
                    <a:lnTo>
                      <a:pt x="167" y="271"/>
                    </a:lnTo>
                    <a:lnTo>
                      <a:pt x="261" y="247"/>
                    </a:lnTo>
                    <a:cubicBezTo>
                      <a:pt x="285" y="223"/>
                      <a:pt x="309" y="223"/>
                      <a:pt x="333" y="223"/>
                    </a:cubicBezTo>
                    <a:cubicBezTo>
                      <a:pt x="594" y="769"/>
                      <a:pt x="1187" y="1054"/>
                      <a:pt x="1732" y="1220"/>
                    </a:cubicBezTo>
                    <a:cubicBezTo>
                      <a:pt x="2017" y="1291"/>
                      <a:pt x="2325" y="1315"/>
                      <a:pt x="2610" y="1433"/>
                    </a:cubicBezTo>
                    <a:cubicBezTo>
                      <a:pt x="2681" y="1457"/>
                      <a:pt x="2752" y="1481"/>
                      <a:pt x="2823" y="1528"/>
                    </a:cubicBezTo>
                    <a:lnTo>
                      <a:pt x="2800" y="1528"/>
                    </a:lnTo>
                    <a:cubicBezTo>
                      <a:pt x="2776" y="1552"/>
                      <a:pt x="2752" y="1576"/>
                      <a:pt x="2752" y="1623"/>
                    </a:cubicBezTo>
                    <a:cubicBezTo>
                      <a:pt x="2752" y="1647"/>
                      <a:pt x="2776" y="1670"/>
                      <a:pt x="2776" y="1694"/>
                    </a:cubicBezTo>
                    <a:cubicBezTo>
                      <a:pt x="2776" y="1718"/>
                      <a:pt x="2776" y="1742"/>
                      <a:pt x="2776" y="1765"/>
                    </a:cubicBezTo>
                    <a:cubicBezTo>
                      <a:pt x="2776" y="1789"/>
                      <a:pt x="2776" y="1789"/>
                      <a:pt x="2776" y="1813"/>
                    </a:cubicBezTo>
                    <a:cubicBezTo>
                      <a:pt x="2776" y="1813"/>
                      <a:pt x="2776" y="1836"/>
                      <a:pt x="2776" y="1836"/>
                    </a:cubicBezTo>
                    <a:lnTo>
                      <a:pt x="2776" y="1860"/>
                    </a:lnTo>
                    <a:cubicBezTo>
                      <a:pt x="2752" y="1884"/>
                      <a:pt x="2728" y="1931"/>
                      <a:pt x="2728" y="1955"/>
                    </a:cubicBezTo>
                    <a:cubicBezTo>
                      <a:pt x="2728" y="1979"/>
                      <a:pt x="2728" y="2003"/>
                      <a:pt x="2728" y="2050"/>
                    </a:cubicBezTo>
                    <a:cubicBezTo>
                      <a:pt x="2752" y="2050"/>
                      <a:pt x="2752" y="2074"/>
                      <a:pt x="2776" y="2074"/>
                    </a:cubicBezTo>
                    <a:lnTo>
                      <a:pt x="2847" y="2074"/>
                    </a:lnTo>
                    <a:lnTo>
                      <a:pt x="2894" y="2050"/>
                    </a:lnTo>
                    <a:cubicBezTo>
                      <a:pt x="2918" y="2026"/>
                      <a:pt x="2942" y="2003"/>
                      <a:pt x="2966" y="1979"/>
                    </a:cubicBezTo>
                    <a:cubicBezTo>
                      <a:pt x="2966" y="1979"/>
                      <a:pt x="2966" y="1955"/>
                      <a:pt x="2989" y="1955"/>
                    </a:cubicBezTo>
                    <a:cubicBezTo>
                      <a:pt x="2989" y="1931"/>
                      <a:pt x="2989" y="1908"/>
                      <a:pt x="2989" y="1908"/>
                    </a:cubicBezTo>
                    <a:cubicBezTo>
                      <a:pt x="3013" y="1884"/>
                      <a:pt x="3013" y="1860"/>
                      <a:pt x="2989" y="1860"/>
                    </a:cubicBezTo>
                    <a:cubicBezTo>
                      <a:pt x="3013" y="1789"/>
                      <a:pt x="3013" y="1742"/>
                      <a:pt x="2989" y="1670"/>
                    </a:cubicBezTo>
                    <a:cubicBezTo>
                      <a:pt x="2989" y="1647"/>
                      <a:pt x="2989" y="1623"/>
                      <a:pt x="2966" y="1599"/>
                    </a:cubicBezTo>
                    <a:lnTo>
                      <a:pt x="2966" y="1599"/>
                    </a:lnTo>
                    <a:cubicBezTo>
                      <a:pt x="3155" y="1694"/>
                      <a:pt x="3345" y="1836"/>
                      <a:pt x="3487" y="2003"/>
                    </a:cubicBezTo>
                    <a:cubicBezTo>
                      <a:pt x="3493" y="2020"/>
                      <a:pt x="3505" y="2028"/>
                      <a:pt x="3519" y="2028"/>
                    </a:cubicBezTo>
                    <a:cubicBezTo>
                      <a:pt x="3560" y="2028"/>
                      <a:pt x="3618" y="1961"/>
                      <a:pt x="3582" y="1908"/>
                    </a:cubicBezTo>
                    <a:cubicBezTo>
                      <a:pt x="3393" y="1647"/>
                      <a:pt x="3132" y="1457"/>
                      <a:pt x="2823" y="1362"/>
                    </a:cubicBezTo>
                    <a:cubicBezTo>
                      <a:pt x="2515" y="1220"/>
                      <a:pt x="2207" y="1125"/>
                      <a:pt x="1898" y="1030"/>
                    </a:cubicBezTo>
                    <a:cubicBezTo>
                      <a:pt x="1353" y="864"/>
                      <a:pt x="736" y="650"/>
                      <a:pt x="499" y="105"/>
                    </a:cubicBezTo>
                    <a:cubicBezTo>
                      <a:pt x="499" y="81"/>
                      <a:pt x="499" y="57"/>
                      <a:pt x="499" y="57"/>
                    </a:cubicBezTo>
                    <a:cubicBezTo>
                      <a:pt x="466" y="14"/>
                      <a:pt x="449" y="1"/>
                      <a:pt x="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4942309" y="5032512"/>
                <a:ext cx="27992" cy="135898"/>
              </a:xfrm>
              <a:custGeom>
                <a:avLst/>
                <a:gdLst/>
                <a:ahLst/>
                <a:cxnLst/>
                <a:rect l="l" t="t" r="r" b="b"/>
                <a:pathLst>
                  <a:path w="565" h="2745" extrusionOk="0">
                    <a:moveTo>
                      <a:pt x="112" y="1"/>
                    </a:moveTo>
                    <a:cubicBezTo>
                      <a:pt x="54" y="1"/>
                      <a:pt x="1" y="81"/>
                      <a:pt x="19" y="118"/>
                    </a:cubicBezTo>
                    <a:cubicBezTo>
                      <a:pt x="43" y="331"/>
                      <a:pt x="138" y="545"/>
                      <a:pt x="185" y="758"/>
                    </a:cubicBezTo>
                    <a:cubicBezTo>
                      <a:pt x="304" y="1185"/>
                      <a:pt x="375" y="1636"/>
                      <a:pt x="375" y="2087"/>
                    </a:cubicBezTo>
                    <a:lnTo>
                      <a:pt x="375" y="2395"/>
                    </a:lnTo>
                    <a:cubicBezTo>
                      <a:pt x="351" y="2490"/>
                      <a:pt x="351" y="2609"/>
                      <a:pt x="375" y="2727"/>
                    </a:cubicBezTo>
                    <a:cubicBezTo>
                      <a:pt x="387" y="2739"/>
                      <a:pt x="405" y="2745"/>
                      <a:pt x="422" y="2745"/>
                    </a:cubicBezTo>
                    <a:cubicBezTo>
                      <a:pt x="440" y="2745"/>
                      <a:pt x="458" y="2739"/>
                      <a:pt x="470" y="2727"/>
                    </a:cubicBezTo>
                    <a:cubicBezTo>
                      <a:pt x="541" y="2490"/>
                      <a:pt x="565" y="2229"/>
                      <a:pt x="541" y="1992"/>
                    </a:cubicBezTo>
                    <a:cubicBezTo>
                      <a:pt x="541" y="1755"/>
                      <a:pt x="517" y="1517"/>
                      <a:pt x="494" y="1280"/>
                    </a:cubicBezTo>
                    <a:cubicBezTo>
                      <a:pt x="470" y="1043"/>
                      <a:pt x="422" y="830"/>
                      <a:pt x="375" y="616"/>
                    </a:cubicBezTo>
                    <a:cubicBezTo>
                      <a:pt x="351" y="521"/>
                      <a:pt x="304" y="403"/>
                      <a:pt x="280" y="284"/>
                    </a:cubicBezTo>
                    <a:cubicBezTo>
                      <a:pt x="256" y="189"/>
                      <a:pt x="209" y="94"/>
                      <a:pt x="161" y="23"/>
                    </a:cubicBezTo>
                    <a:cubicBezTo>
                      <a:pt x="146" y="7"/>
                      <a:pt x="129"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18"/>
            <p:cNvGrpSpPr/>
            <p:nvPr/>
          </p:nvGrpSpPr>
          <p:grpSpPr>
            <a:xfrm>
              <a:off x="5942028" y="3145384"/>
              <a:ext cx="1002592" cy="5766784"/>
              <a:chOff x="5942028" y="3145384"/>
              <a:chExt cx="1002592" cy="5766784"/>
            </a:xfrm>
          </p:grpSpPr>
          <p:sp>
            <p:nvSpPr>
              <p:cNvPr id="134" name="Google Shape;134;p18"/>
              <p:cNvSpPr/>
              <p:nvPr/>
            </p:nvSpPr>
            <p:spPr>
              <a:xfrm>
                <a:off x="6104329" y="3145384"/>
                <a:ext cx="840290" cy="5472559"/>
              </a:xfrm>
              <a:custGeom>
                <a:avLst/>
                <a:gdLst/>
                <a:ahLst/>
                <a:cxnLst/>
                <a:rect l="l" t="t" r="r" b="b"/>
                <a:pathLst>
                  <a:path w="16961" h="110540" fill="none" extrusionOk="0">
                    <a:moveTo>
                      <a:pt x="16961" y="1"/>
                    </a:moveTo>
                    <a:cubicBezTo>
                      <a:pt x="16961" y="1"/>
                      <a:pt x="13284" y="5101"/>
                      <a:pt x="11979" y="11695"/>
                    </a:cubicBezTo>
                    <a:cubicBezTo>
                      <a:pt x="10675" y="18289"/>
                      <a:pt x="14351" y="28205"/>
                      <a:pt x="12976" y="31976"/>
                    </a:cubicBezTo>
                    <a:cubicBezTo>
                      <a:pt x="11600" y="35724"/>
                      <a:pt x="0" y="38452"/>
                      <a:pt x="2799" y="55555"/>
                    </a:cubicBezTo>
                    <a:cubicBezTo>
                      <a:pt x="5598" y="72634"/>
                      <a:pt x="6879" y="73227"/>
                      <a:pt x="5005" y="78517"/>
                    </a:cubicBezTo>
                    <a:cubicBezTo>
                      <a:pt x="3108" y="83806"/>
                      <a:pt x="4602" y="89594"/>
                      <a:pt x="4697" y="96568"/>
                    </a:cubicBezTo>
                    <a:cubicBezTo>
                      <a:pt x="4792" y="103566"/>
                      <a:pt x="3653" y="107646"/>
                      <a:pt x="902" y="110540"/>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6169279" y="8606904"/>
                <a:ext cx="235773" cy="194366"/>
              </a:xfrm>
              <a:custGeom>
                <a:avLst/>
                <a:gdLst/>
                <a:ahLst/>
                <a:cxnLst/>
                <a:rect l="l" t="t" r="r" b="b"/>
                <a:pathLst>
                  <a:path w="4759" h="3926" extrusionOk="0">
                    <a:moveTo>
                      <a:pt x="105" y="1"/>
                    </a:moveTo>
                    <a:cubicBezTo>
                      <a:pt x="55" y="1"/>
                      <a:pt x="1" y="51"/>
                      <a:pt x="18" y="101"/>
                    </a:cubicBezTo>
                    <a:cubicBezTo>
                      <a:pt x="279" y="742"/>
                      <a:pt x="895" y="955"/>
                      <a:pt x="1536" y="1169"/>
                    </a:cubicBezTo>
                    <a:cubicBezTo>
                      <a:pt x="1512" y="1240"/>
                      <a:pt x="1512" y="1288"/>
                      <a:pt x="1536" y="1335"/>
                    </a:cubicBezTo>
                    <a:cubicBezTo>
                      <a:pt x="1631" y="1454"/>
                      <a:pt x="1512" y="1596"/>
                      <a:pt x="1441" y="1667"/>
                    </a:cubicBezTo>
                    <a:cubicBezTo>
                      <a:pt x="1346" y="1762"/>
                      <a:pt x="1251" y="1857"/>
                      <a:pt x="1156" y="1952"/>
                    </a:cubicBezTo>
                    <a:cubicBezTo>
                      <a:pt x="1014" y="2094"/>
                      <a:pt x="895" y="2260"/>
                      <a:pt x="800" y="2450"/>
                    </a:cubicBezTo>
                    <a:cubicBezTo>
                      <a:pt x="634" y="2806"/>
                      <a:pt x="634" y="3233"/>
                      <a:pt x="800" y="3588"/>
                    </a:cubicBezTo>
                    <a:cubicBezTo>
                      <a:pt x="807" y="3602"/>
                      <a:pt x="820" y="3608"/>
                      <a:pt x="835" y="3608"/>
                    </a:cubicBezTo>
                    <a:cubicBezTo>
                      <a:pt x="872" y="3608"/>
                      <a:pt x="919" y="3575"/>
                      <a:pt x="919" y="3541"/>
                    </a:cubicBezTo>
                    <a:cubicBezTo>
                      <a:pt x="848" y="3328"/>
                      <a:pt x="824" y="3090"/>
                      <a:pt x="824" y="2853"/>
                    </a:cubicBezTo>
                    <a:cubicBezTo>
                      <a:pt x="848" y="2640"/>
                      <a:pt x="943" y="2426"/>
                      <a:pt x="1061" y="2236"/>
                    </a:cubicBezTo>
                    <a:cubicBezTo>
                      <a:pt x="1132" y="2141"/>
                      <a:pt x="1204" y="2070"/>
                      <a:pt x="1299" y="1999"/>
                    </a:cubicBezTo>
                    <a:cubicBezTo>
                      <a:pt x="1417" y="1928"/>
                      <a:pt x="1536" y="1857"/>
                      <a:pt x="1631" y="1762"/>
                    </a:cubicBezTo>
                    <a:cubicBezTo>
                      <a:pt x="1749" y="1620"/>
                      <a:pt x="1797" y="1430"/>
                      <a:pt x="1726" y="1264"/>
                    </a:cubicBezTo>
                    <a:lnTo>
                      <a:pt x="1726" y="1264"/>
                    </a:lnTo>
                    <a:cubicBezTo>
                      <a:pt x="1963" y="1359"/>
                      <a:pt x="2200" y="1477"/>
                      <a:pt x="2413" y="1620"/>
                    </a:cubicBezTo>
                    <a:cubicBezTo>
                      <a:pt x="2769" y="1881"/>
                      <a:pt x="3078" y="2236"/>
                      <a:pt x="3291" y="2640"/>
                    </a:cubicBezTo>
                    <a:cubicBezTo>
                      <a:pt x="3528" y="3043"/>
                      <a:pt x="3694" y="3494"/>
                      <a:pt x="3932" y="3897"/>
                    </a:cubicBezTo>
                    <a:cubicBezTo>
                      <a:pt x="3942" y="3917"/>
                      <a:pt x="3955" y="3925"/>
                      <a:pt x="3969" y="3925"/>
                    </a:cubicBezTo>
                    <a:cubicBezTo>
                      <a:pt x="4023" y="3925"/>
                      <a:pt x="4093" y="3811"/>
                      <a:pt x="4074" y="3754"/>
                    </a:cubicBezTo>
                    <a:cubicBezTo>
                      <a:pt x="3932" y="3328"/>
                      <a:pt x="3718" y="2924"/>
                      <a:pt x="3481" y="2545"/>
                    </a:cubicBezTo>
                    <a:cubicBezTo>
                      <a:pt x="3267" y="2165"/>
                      <a:pt x="2983" y="1809"/>
                      <a:pt x="2651" y="1525"/>
                    </a:cubicBezTo>
                    <a:cubicBezTo>
                      <a:pt x="2722" y="1525"/>
                      <a:pt x="2793" y="1548"/>
                      <a:pt x="2864" y="1548"/>
                    </a:cubicBezTo>
                    <a:cubicBezTo>
                      <a:pt x="3078" y="1596"/>
                      <a:pt x="3267" y="1667"/>
                      <a:pt x="3457" y="1714"/>
                    </a:cubicBezTo>
                    <a:cubicBezTo>
                      <a:pt x="3647" y="1786"/>
                      <a:pt x="3837" y="1857"/>
                      <a:pt x="4003" y="1928"/>
                    </a:cubicBezTo>
                    <a:cubicBezTo>
                      <a:pt x="4145" y="1999"/>
                      <a:pt x="4264" y="2070"/>
                      <a:pt x="4382" y="2118"/>
                    </a:cubicBezTo>
                    <a:cubicBezTo>
                      <a:pt x="4453" y="2189"/>
                      <a:pt x="4548" y="2213"/>
                      <a:pt x="4619" y="2213"/>
                    </a:cubicBezTo>
                    <a:cubicBezTo>
                      <a:pt x="4629" y="2216"/>
                      <a:pt x="4639" y="2217"/>
                      <a:pt x="4648" y="2217"/>
                    </a:cubicBezTo>
                    <a:cubicBezTo>
                      <a:pt x="4708" y="2217"/>
                      <a:pt x="4759" y="2156"/>
                      <a:pt x="4738" y="2094"/>
                    </a:cubicBezTo>
                    <a:cubicBezTo>
                      <a:pt x="4572" y="1928"/>
                      <a:pt x="4359" y="1786"/>
                      <a:pt x="4145" y="1714"/>
                    </a:cubicBezTo>
                    <a:cubicBezTo>
                      <a:pt x="3932" y="1620"/>
                      <a:pt x="3742" y="1525"/>
                      <a:pt x="3528" y="1454"/>
                    </a:cubicBezTo>
                    <a:cubicBezTo>
                      <a:pt x="3291" y="1359"/>
                      <a:pt x="3078" y="1288"/>
                      <a:pt x="2840" y="1264"/>
                    </a:cubicBezTo>
                    <a:cubicBezTo>
                      <a:pt x="2627" y="1193"/>
                      <a:pt x="2390" y="1169"/>
                      <a:pt x="2176" y="1169"/>
                    </a:cubicBezTo>
                    <a:cubicBezTo>
                      <a:pt x="2176" y="1169"/>
                      <a:pt x="2152" y="1193"/>
                      <a:pt x="2152" y="1193"/>
                    </a:cubicBezTo>
                    <a:cubicBezTo>
                      <a:pt x="1915" y="1074"/>
                      <a:pt x="1678" y="979"/>
                      <a:pt x="1417" y="908"/>
                    </a:cubicBezTo>
                    <a:cubicBezTo>
                      <a:pt x="919" y="742"/>
                      <a:pt x="373" y="528"/>
                      <a:pt x="160" y="30"/>
                    </a:cubicBezTo>
                    <a:cubicBezTo>
                      <a:pt x="146" y="9"/>
                      <a:pt x="126" y="1"/>
                      <a:pt x="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6108243" y="8698790"/>
                <a:ext cx="107408" cy="213377"/>
              </a:xfrm>
              <a:custGeom>
                <a:avLst/>
                <a:gdLst/>
                <a:ahLst/>
                <a:cxnLst/>
                <a:rect l="l" t="t" r="r" b="b"/>
                <a:pathLst>
                  <a:path w="2168" h="4310" extrusionOk="0">
                    <a:moveTo>
                      <a:pt x="134" y="1"/>
                    </a:moveTo>
                    <a:cubicBezTo>
                      <a:pt x="74" y="1"/>
                      <a:pt x="1" y="67"/>
                      <a:pt x="16" y="143"/>
                    </a:cubicBezTo>
                    <a:cubicBezTo>
                      <a:pt x="111" y="831"/>
                      <a:pt x="182" y="1519"/>
                      <a:pt x="182" y="2207"/>
                    </a:cubicBezTo>
                    <a:cubicBezTo>
                      <a:pt x="182" y="2563"/>
                      <a:pt x="158" y="2895"/>
                      <a:pt x="135" y="3251"/>
                    </a:cubicBezTo>
                    <a:cubicBezTo>
                      <a:pt x="111" y="3417"/>
                      <a:pt x="87" y="3583"/>
                      <a:pt x="87" y="3772"/>
                    </a:cubicBezTo>
                    <a:cubicBezTo>
                      <a:pt x="40" y="3938"/>
                      <a:pt x="40" y="4105"/>
                      <a:pt x="40" y="4271"/>
                    </a:cubicBezTo>
                    <a:cubicBezTo>
                      <a:pt x="40" y="4298"/>
                      <a:pt x="64" y="4310"/>
                      <a:pt x="89" y="4310"/>
                    </a:cubicBezTo>
                    <a:cubicBezTo>
                      <a:pt x="107" y="4310"/>
                      <a:pt x="125" y="4304"/>
                      <a:pt x="135" y="4294"/>
                    </a:cubicBezTo>
                    <a:cubicBezTo>
                      <a:pt x="206" y="4223"/>
                      <a:pt x="230" y="4128"/>
                      <a:pt x="230" y="4033"/>
                    </a:cubicBezTo>
                    <a:cubicBezTo>
                      <a:pt x="277" y="3867"/>
                      <a:pt x="277" y="3701"/>
                      <a:pt x="301" y="3535"/>
                    </a:cubicBezTo>
                    <a:cubicBezTo>
                      <a:pt x="325" y="3369"/>
                      <a:pt x="348" y="3132"/>
                      <a:pt x="348" y="2942"/>
                    </a:cubicBezTo>
                    <a:cubicBezTo>
                      <a:pt x="443" y="3013"/>
                      <a:pt x="538" y="3085"/>
                      <a:pt x="609" y="3132"/>
                    </a:cubicBezTo>
                    <a:lnTo>
                      <a:pt x="1084" y="3464"/>
                    </a:lnTo>
                    <a:cubicBezTo>
                      <a:pt x="1226" y="3559"/>
                      <a:pt x="1368" y="3654"/>
                      <a:pt x="1511" y="3749"/>
                    </a:cubicBezTo>
                    <a:cubicBezTo>
                      <a:pt x="1653" y="3844"/>
                      <a:pt x="1795" y="3986"/>
                      <a:pt x="1985" y="4081"/>
                    </a:cubicBezTo>
                    <a:cubicBezTo>
                      <a:pt x="1997" y="4085"/>
                      <a:pt x="2008" y="4088"/>
                      <a:pt x="2019" y="4088"/>
                    </a:cubicBezTo>
                    <a:cubicBezTo>
                      <a:pt x="2116" y="4088"/>
                      <a:pt x="2168" y="3910"/>
                      <a:pt x="2104" y="3867"/>
                    </a:cubicBezTo>
                    <a:cubicBezTo>
                      <a:pt x="1961" y="3749"/>
                      <a:pt x="1795" y="3630"/>
                      <a:pt x="1629" y="3535"/>
                    </a:cubicBezTo>
                    <a:lnTo>
                      <a:pt x="1178" y="3203"/>
                    </a:lnTo>
                    <a:lnTo>
                      <a:pt x="751" y="2918"/>
                    </a:lnTo>
                    <a:lnTo>
                      <a:pt x="538" y="2752"/>
                    </a:lnTo>
                    <a:cubicBezTo>
                      <a:pt x="491" y="2705"/>
                      <a:pt x="419" y="2681"/>
                      <a:pt x="372" y="2658"/>
                    </a:cubicBezTo>
                    <a:lnTo>
                      <a:pt x="372" y="2373"/>
                    </a:lnTo>
                    <a:cubicBezTo>
                      <a:pt x="396" y="1614"/>
                      <a:pt x="325" y="831"/>
                      <a:pt x="206" y="72"/>
                    </a:cubicBezTo>
                    <a:cubicBezTo>
                      <a:pt x="197" y="21"/>
                      <a:pt x="168"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5942028" y="8743297"/>
                <a:ext cx="97698" cy="162583"/>
              </a:xfrm>
              <a:custGeom>
                <a:avLst/>
                <a:gdLst/>
                <a:ahLst/>
                <a:cxnLst/>
                <a:rect l="l" t="t" r="r" b="b"/>
                <a:pathLst>
                  <a:path w="1972" h="3284" extrusionOk="0">
                    <a:moveTo>
                      <a:pt x="1900" y="0"/>
                    </a:moveTo>
                    <a:cubicBezTo>
                      <a:pt x="1893" y="0"/>
                      <a:pt x="1885" y="1"/>
                      <a:pt x="1877" y="3"/>
                    </a:cubicBezTo>
                    <a:cubicBezTo>
                      <a:pt x="1616" y="122"/>
                      <a:pt x="1379" y="312"/>
                      <a:pt x="1189" y="573"/>
                    </a:cubicBezTo>
                    <a:cubicBezTo>
                      <a:pt x="1047" y="881"/>
                      <a:pt x="975" y="1213"/>
                      <a:pt x="999" y="1569"/>
                    </a:cubicBezTo>
                    <a:cubicBezTo>
                      <a:pt x="1023" y="1806"/>
                      <a:pt x="952" y="2019"/>
                      <a:pt x="809" y="2209"/>
                    </a:cubicBezTo>
                    <a:cubicBezTo>
                      <a:pt x="714" y="2304"/>
                      <a:pt x="620" y="2399"/>
                      <a:pt x="525" y="2494"/>
                    </a:cubicBezTo>
                    <a:cubicBezTo>
                      <a:pt x="287" y="2660"/>
                      <a:pt x="121" y="2897"/>
                      <a:pt x="27" y="3182"/>
                    </a:cubicBezTo>
                    <a:cubicBezTo>
                      <a:pt x="0" y="3247"/>
                      <a:pt x="39" y="3283"/>
                      <a:pt x="83" y="3283"/>
                    </a:cubicBezTo>
                    <a:cubicBezTo>
                      <a:pt x="119" y="3283"/>
                      <a:pt x="158" y="3259"/>
                      <a:pt x="169" y="3206"/>
                    </a:cubicBezTo>
                    <a:cubicBezTo>
                      <a:pt x="382" y="2707"/>
                      <a:pt x="999" y="2470"/>
                      <a:pt x="1165" y="1948"/>
                    </a:cubicBezTo>
                    <a:cubicBezTo>
                      <a:pt x="1284" y="1592"/>
                      <a:pt x="1165" y="1237"/>
                      <a:pt x="1284" y="881"/>
                    </a:cubicBezTo>
                    <a:cubicBezTo>
                      <a:pt x="1379" y="549"/>
                      <a:pt x="1616" y="288"/>
                      <a:pt x="1900" y="122"/>
                    </a:cubicBezTo>
                    <a:cubicBezTo>
                      <a:pt x="1965" y="100"/>
                      <a:pt x="1971" y="0"/>
                      <a:pt x="1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6033037" y="8750773"/>
                <a:ext cx="30221" cy="87826"/>
              </a:xfrm>
              <a:custGeom>
                <a:avLst/>
                <a:gdLst/>
                <a:ahLst/>
                <a:cxnLst/>
                <a:rect l="l" t="t" r="r" b="b"/>
                <a:pathLst>
                  <a:path w="610" h="1774" extrusionOk="0">
                    <a:moveTo>
                      <a:pt x="143" y="1"/>
                    </a:moveTo>
                    <a:cubicBezTo>
                      <a:pt x="75" y="1"/>
                      <a:pt x="0" y="125"/>
                      <a:pt x="40" y="184"/>
                    </a:cubicBezTo>
                    <a:cubicBezTo>
                      <a:pt x="182" y="398"/>
                      <a:pt x="301" y="635"/>
                      <a:pt x="348" y="896"/>
                    </a:cubicBezTo>
                    <a:cubicBezTo>
                      <a:pt x="372" y="1015"/>
                      <a:pt x="396" y="1133"/>
                      <a:pt x="396" y="1252"/>
                    </a:cubicBezTo>
                    <a:lnTo>
                      <a:pt x="396" y="1726"/>
                    </a:lnTo>
                    <a:cubicBezTo>
                      <a:pt x="419" y="1750"/>
                      <a:pt x="443" y="1774"/>
                      <a:pt x="490" y="1774"/>
                    </a:cubicBezTo>
                    <a:cubicBezTo>
                      <a:pt x="538" y="1750"/>
                      <a:pt x="562" y="1702"/>
                      <a:pt x="585" y="1655"/>
                    </a:cubicBezTo>
                    <a:cubicBezTo>
                      <a:pt x="585" y="1608"/>
                      <a:pt x="609" y="1560"/>
                      <a:pt x="609" y="1513"/>
                    </a:cubicBezTo>
                    <a:lnTo>
                      <a:pt x="609" y="1394"/>
                    </a:lnTo>
                    <a:cubicBezTo>
                      <a:pt x="609" y="1370"/>
                      <a:pt x="609" y="1252"/>
                      <a:pt x="585" y="1181"/>
                    </a:cubicBezTo>
                    <a:cubicBezTo>
                      <a:pt x="585" y="1062"/>
                      <a:pt x="562" y="920"/>
                      <a:pt x="538" y="801"/>
                    </a:cubicBezTo>
                    <a:cubicBezTo>
                      <a:pt x="467" y="516"/>
                      <a:pt x="348" y="255"/>
                      <a:pt x="182" y="18"/>
                    </a:cubicBezTo>
                    <a:cubicBezTo>
                      <a:pt x="170" y="6"/>
                      <a:pt x="156" y="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6058502" y="8654184"/>
                <a:ext cx="65545" cy="30645"/>
              </a:xfrm>
              <a:custGeom>
                <a:avLst/>
                <a:gdLst/>
                <a:ahLst/>
                <a:cxnLst/>
                <a:rect l="l" t="t" r="r" b="b"/>
                <a:pathLst>
                  <a:path w="1323" h="619" extrusionOk="0">
                    <a:moveTo>
                      <a:pt x="142" y="0"/>
                    </a:moveTo>
                    <a:cubicBezTo>
                      <a:pt x="95" y="0"/>
                      <a:pt x="71" y="24"/>
                      <a:pt x="48" y="48"/>
                    </a:cubicBezTo>
                    <a:cubicBezTo>
                      <a:pt x="24" y="48"/>
                      <a:pt x="24" y="72"/>
                      <a:pt x="0" y="95"/>
                    </a:cubicBezTo>
                    <a:cubicBezTo>
                      <a:pt x="0" y="119"/>
                      <a:pt x="0" y="166"/>
                      <a:pt x="0" y="190"/>
                    </a:cubicBezTo>
                    <a:cubicBezTo>
                      <a:pt x="95" y="285"/>
                      <a:pt x="214" y="356"/>
                      <a:pt x="332" y="356"/>
                    </a:cubicBezTo>
                    <a:lnTo>
                      <a:pt x="641" y="451"/>
                    </a:lnTo>
                    <a:cubicBezTo>
                      <a:pt x="807" y="522"/>
                      <a:pt x="996" y="570"/>
                      <a:pt x="1162" y="617"/>
                    </a:cubicBezTo>
                    <a:cubicBezTo>
                      <a:pt x="1169" y="618"/>
                      <a:pt x="1175" y="619"/>
                      <a:pt x="1180" y="619"/>
                    </a:cubicBezTo>
                    <a:cubicBezTo>
                      <a:pt x="1286" y="619"/>
                      <a:pt x="1322" y="425"/>
                      <a:pt x="1210" y="380"/>
                    </a:cubicBezTo>
                    <a:cubicBezTo>
                      <a:pt x="854" y="238"/>
                      <a:pt x="498" y="119"/>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6123105" y="8620123"/>
                <a:ext cx="30617" cy="14159"/>
              </a:xfrm>
              <a:custGeom>
                <a:avLst/>
                <a:gdLst/>
                <a:ahLst/>
                <a:cxnLst/>
                <a:rect l="l" t="t" r="r" b="b"/>
                <a:pathLst>
                  <a:path w="618" h="286" extrusionOk="0">
                    <a:moveTo>
                      <a:pt x="167" y="1"/>
                    </a:moveTo>
                    <a:cubicBezTo>
                      <a:pt x="143" y="1"/>
                      <a:pt x="119" y="1"/>
                      <a:pt x="96" y="24"/>
                    </a:cubicBezTo>
                    <a:cubicBezTo>
                      <a:pt x="48" y="48"/>
                      <a:pt x="1" y="119"/>
                      <a:pt x="48" y="143"/>
                    </a:cubicBezTo>
                    <a:cubicBezTo>
                      <a:pt x="72" y="167"/>
                      <a:pt x="96" y="190"/>
                      <a:pt x="119" y="190"/>
                    </a:cubicBezTo>
                    <a:lnTo>
                      <a:pt x="191" y="214"/>
                    </a:lnTo>
                    <a:lnTo>
                      <a:pt x="262" y="238"/>
                    </a:lnTo>
                    <a:lnTo>
                      <a:pt x="428" y="285"/>
                    </a:lnTo>
                    <a:lnTo>
                      <a:pt x="546" y="285"/>
                    </a:lnTo>
                    <a:cubicBezTo>
                      <a:pt x="570" y="261"/>
                      <a:pt x="594" y="214"/>
                      <a:pt x="594" y="190"/>
                    </a:cubicBezTo>
                    <a:cubicBezTo>
                      <a:pt x="618" y="95"/>
                      <a:pt x="570" y="24"/>
                      <a:pt x="499" y="24"/>
                    </a:cubicBezTo>
                    <a:lnTo>
                      <a:pt x="3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18"/>
            <p:cNvGrpSpPr/>
            <p:nvPr/>
          </p:nvGrpSpPr>
          <p:grpSpPr>
            <a:xfrm>
              <a:off x="6589647" y="3151275"/>
              <a:ext cx="892954" cy="5866195"/>
              <a:chOff x="6589647" y="3151275"/>
              <a:chExt cx="892954" cy="5866195"/>
            </a:xfrm>
          </p:grpSpPr>
          <p:sp>
            <p:nvSpPr>
              <p:cNvPr id="142" name="Google Shape;142;p18"/>
              <p:cNvSpPr/>
              <p:nvPr/>
            </p:nvSpPr>
            <p:spPr>
              <a:xfrm>
                <a:off x="6589647" y="3151275"/>
                <a:ext cx="691068" cy="5488996"/>
              </a:xfrm>
              <a:custGeom>
                <a:avLst/>
                <a:gdLst/>
                <a:ahLst/>
                <a:cxnLst/>
                <a:rect l="l" t="t" r="r" b="b"/>
                <a:pathLst>
                  <a:path w="13949" h="110872" fill="none" extrusionOk="0">
                    <a:moveTo>
                      <a:pt x="13949" y="110872"/>
                    </a:moveTo>
                    <a:cubicBezTo>
                      <a:pt x="10319" y="104752"/>
                      <a:pt x="10177" y="91966"/>
                      <a:pt x="11577" y="82003"/>
                    </a:cubicBezTo>
                    <a:cubicBezTo>
                      <a:pt x="13000" y="72017"/>
                      <a:pt x="11766" y="74602"/>
                      <a:pt x="8683" y="68221"/>
                    </a:cubicBezTo>
                    <a:cubicBezTo>
                      <a:pt x="5623" y="61841"/>
                      <a:pt x="8967" y="58259"/>
                      <a:pt x="7853" y="46683"/>
                    </a:cubicBezTo>
                    <a:cubicBezTo>
                      <a:pt x="6738" y="35107"/>
                      <a:pt x="1" y="36293"/>
                      <a:pt x="3488" y="28133"/>
                    </a:cubicBezTo>
                    <a:cubicBezTo>
                      <a:pt x="6975" y="19950"/>
                      <a:pt x="8683" y="0"/>
                      <a:pt x="8683" y="0"/>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7033895" y="8651808"/>
                <a:ext cx="448706" cy="365662"/>
              </a:xfrm>
              <a:custGeom>
                <a:avLst/>
                <a:gdLst/>
                <a:ahLst/>
                <a:cxnLst/>
                <a:rect l="l" t="t" r="r" b="b"/>
                <a:pathLst>
                  <a:path w="9057" h="7386" extrusionOk="0">
                    <a:moveTo>
                      <a:pt x="5124" y="1"/>
                    </a:moveTo>
                    <a:cubicBezTo>
                      <a:pt x="5053" y="1"/>
                      <a:pt x="4982" y="96"/>
                      <a:pt x="5005" y="143"/>
                    </a:cubicBezTo>
                    <a:cubicBezTo>
                      <a:pt x="4982" y="167"/>
                      <a:pt x="4982" y="167"/>
                      <a:pt x="4982" y="191"/>
                    </a:cubicBezTo>
                    <a:lnTo>
                      <a:pt x="4934" y="191"/>
                    </a:lnTo>
                    <a:cubicBezTo>
                      <a:pt x="4531" y="309"/>
                      <a:pt x="4152" y="570"/>
                      <a:pt x="3891" y="926"/>
                    </a:cubicBezTo>
                    <a:cubicBezTo>
                      <a:pt x="3606" y="1258"/>
                      <a:pt x="3392" y="1661"/>
                      <a:pt x="3250" y="2112"/>
                    </a:cubicBezTo>
                    <a:cubicBezTo>
                      <a:pt x="2902" y="2049"/>
                      <a:pt x="2544" y="2017"/>
                      <a:pt x="2182" y="2017"/>
                    </a:cubicBezTo>
                    <a:cubicBezTo>
                      <a:pt x="2001" y="2017"/>
                      <a:pt x="1819" y="2025"/>
                      <a:pt x="1637" y="2041"/>
                    </a:cubicBezTo>
                    <a:cubicBezTo>
                      <a:pt x="1329" y="2041"/>
                      <a:pt x="1044" y="2088"/>
                      <a:pt x="736" y="2160"/>
                    </a:cubicBezTo>
                    <a:cubicBezTo>
                      <a:pt x="617" y="2183"/>
                      <a:pt x="475" y="2207"/>
                      <a:pt x="332" y="2254"/>
                    </a:cubicBezTo>
                    <a:cubicBezTo>
                      <a:pt x="214" y="2278"/>
                      <a:pt x="95" y="2302"/>
                      <a:pt x="24" y="2444"/>
                    </a:cubicBezTo>
                    <a:cubicBezTo>
                      <a:pt x="0" y="2492"/>
                      <a:pt x="24" y="2587"/>
                      <a:pt x="72" y="2587"/>
                    </a:cubicBezTo>
                    <a:cubicBezTo>
                      <a:pt x="103" y="2593"/>
                      <a:pt x="137" y="2596"/>
                      <a:pt x="171" y="2596"/>
                    </a:cubicBezTo>
                    <a:cubicBezTo>
                      <a:pt x="265" y="2596"/>
                      <a:pt x="364" y="2574"/>
                      <a:pt x="451" y="2539"/>
                    </a:cubicBezTo>
                    <a:lnTo>
                      <a:pt x="807" y="2444"/>
                    </a:lnTo>
                    <a:cubicBezTo>
                      <a:pt x="1044" y="2397"/>
                      <a:pt x="1281" y="2349"/>
                      <a:pt x="1519" y="2326"/>
                    </a:cubicBezTo>
                    <a:cubicBezTo>
                      <a:pt x="1836" y="2284"/>
                      <a:pt x="2161" y="2259"/>
                      <a:pt x="2489" y="2259"/>
                    </a:cubicBezTo>
                    <a:cubicBezTo>
                      <a:pt x="2726" y="2259"/>
                      <a:pt x="2964" y="2272"/>
                      <a:pt x="3203" y="2302"/>
                    </a:cubicBezTo>
                    <a:cubicBezTo>
                      <a:pt x="3060" y="2800"/>
                      <a:pt x="2823" y="3274"/>
                      <a:pt x="2467" y="3678"/>
                    </a:cubicBezTo>
                    <a:cubicBezTo>
                      <a:pt x="2183" y="3939"/>
                      <a:pt x="1803" y="4223"/>
                      <a:pt x="1732" y="4627"/>
                    </a:cubicBezTo>
                    <a:cubicBezTo>
                      <a:pt x="1732" y="4681"/>
                      <a:pt x="1760" y="4777"/>
                      <a:pt x="1804" y="4777"/>
                    </a:cubicBezTo>
                    <a:cubicBezTo>
                      <a:pt x="1818" y="4777"/>
                      <a:pt x="1834" y="4768"/>
                      <a:pt x="1851" y="4745"/>
                    </a:cubicBezTo>
                    <a:cubicBezTo>
                      <a:pt x="2017" y="4603"/>
                      <a:pt x="2088" y="4389"/>
                      <a:pt x="2254" y="4247"/>
                    </a:cubicBezTo>
                    <a:cubicBezTo>
                      <a:pt x="2396" y="4081"/>
                      <a:pt x="2562" y="3939"/>
                      <a:pt x="2705" y="3796"/>
                    </a:cubicBezTo>
                    <a:cubicBezTo>
                      <a:pt x="3013" y="3440"/>
                      <a:pt x="3226" y="3061"/>
                      <a:pt x="3345" y="2634"/>
                    </a:cubicBezTo>
                    <a:cubicBezTo>
                      <a:pt x="3369" y="2515"/>
                      <a:pt x="3416" y="2397"/>
                      <a:pt x="3464" y="2302"/>
                    </a:cubicBezTo>
                    <a:lnTo>
                      <a:pt x="3582" y="2919"/>
                    </a:lnTo>
                    <a:lnTo>
                      <a:pt x="3630" y="3227"/>
                    </a:lnTo>
                    <a:cubicBezTo>
                      <a:pt x="3653" y="3346"/>
                      <a:pt x="3677" y="3464"/>
                      <a:pt x="3701" y="3583"/>
                    </a:cubicBezTo>
                    <a:cubicBezTo>
                      <a:pt x="3701" y="3611"/>
                      <a:pt x="3725" y="3622"/>
                      <a:pt x="3755" y="3622"/>
                    </a:cubicBezTo>
                    <a:cubicBezTo>
                      <a:pt x="3776" y="3622"/>
                      <a:pt x="3800" y="3616"/>
                      <a:pt x="3819" y="3607"/>
                    </a:cubicBezTo>
                    <a:cubicBezTo>
                      <a:pt x="3843" y="3583"/>
                      <a:pt x="3867" y="3535"/>
                      <a:pt x="3867" y="3488"/>
                    </a:cubicBezTo>
                    <a:cubicBezTo>
                      <a:pt x="3867" y="3369"/>
                      <a:pt x="3819" y="3251"/>
                      <a:pt x="3796" y="3156"/>
                    </a:cubicBezTo>
                    <a:cubicBezTo>
                      <a:pt x="3796" y="3037"/>
                      <a:pt x="3772" y="2942"/>
                      <a:pt x="3748" y="2824"/>
                    </a:cubicBezTo>
                    <a:cubicBezTo>
                      <a:pt x="3701" y="2610"/>
                      <a:pt x="3653" y="2373"/>
                      <a:pt x="3606" y="2160"/>
                    </a:cubicBezTo>
                    <a:cubicBezTo>
                      <a:pt x="3606" y="2112"/>
                      <a:pt x="3559" y="2112"/>
                      <a:pt x="3511" y="2112"/>
                    </a:cubicBezTo>
                    <a:cubicBezTo>
                      <a:pt x="3630" y="1851"/>
                      <a:pt x="3748" y="1590"/>
                      <a:pt x="3914" y="1353"/>
                    </a:cubicBezTo>
                    <a:cubicBezTo>
                      <a:pt x="4246" y="974"/>
                      <a:pt x="4578" y="641"/>
                      <a:pt x="4958" y="333"/>
                    </a:cubicBezTo>
                    <a:cubicBezTo>
                      <a:pt x="4982" y="594"/>
                      <a:pt x="5005" y="855"/>
                      <a:pt x="5029" y="1116"/>
                    </a:cubicBezTo>
                    <a:cubicBezTo>
                      <a:pt x="5053" y="1377"/>
                      <a:pt x="5053" y="1709"/>
                      <a:pt x="5100" y="1994"/>
                    </a:cubicBezTo>
                    <a:cubicBezTo>
                      <a:pt x="5100" y="1994"/>
                      <a:pt x="5124" y="2017"/>
                      <a:pt x="5124" y="2017"/>
                    </a:cubicBezTo>
                    <a:cubicBezTo>
                      <a:pt x="5100" y="2041"/>
                      <a:pt x="5100" y="2112"/>
                      <a:pt x="5124" y="2160"/>
                    </a:cubicBezTo>
                    <a:cubicBezTo>
                      <a:pt x="5314" y="2421"/>
                      <a:pt x="5504" y="2681"/>
                      <a:pt x="5717" y="2942"/>
                    </a:cubicBezTo>
                    <a:cubicBezTo>
                      <a:pt x="5907" y="3180"/>
                      <a:pt x="6097" y="3440"/>
                      <a:pt x="6310" y="3701"/>
                    </a:cubicBezTo>
                    <a:cubicBezTo>
                      <a:pt x="6049" y="3867"/>
                      <a:pt x="5859" y="4128"/>
                      <a:pt x="5741" y="4413"/>
                    </a:cubicBezTo>
                    <a:cubicBezTo>
                      <a:pt x="5622" y="4721"/>
                      <a:pt x="5504" y="5030"/>
                      <a:pt x="5432" y="5338"/>
                    </a:cubicBezTo>
                    <a:cubicBezTo>
                      <a:pt x="5266" y="5979"/>
                      <a:pt x="5219" y="6667"/>
                      <a:pt x="5338" y="7307"/>
                    </a:cubicBezTo>
                    <a:cubicBezTo>
                      <a:pt x="5347" y="7363"/>
                      <a:pt x="5378" y="7386"/>
                      <a:pt x="5413" y="7386"/>
                    </a:cubicBezTo>
                    <a:cubicBezTo>
                      <a:pt x="5466" y="7386"/>
                      <a:pt x="5527" y="7331"/>
                      <a:pt x="5527" y="7260"/>
                    </a:cubicBezTo>
                    <a:cubicBezTo>
                      <a:pt x="5504" y="6951"/>
                      <a:pt x="5480" y="6643"/>
                      <a:pt x="5504" y="6334"/>
                    </a:cubicBezTo>
                    <a:cubicBezTo>
                      <a:pt x="5504" y="6026"/>
                      <a:pt x="5575" y="5718"/>
                      <a:pt x="5646" y="5433"/>
                    </a:cubicBezTo>
                    <a:cubicBezTo>
                      <a:pt x="5741" y="5148"/>
                      <a:pt x="5859" y="4864"/>
                      <a:pt x="6002" y="4627"/>
                    </a:cubicBezTo>
                    <a:cubicBezTo>
                      <a:pt x="6025" y="4555"/>
                      <a:pt x="6073" y="4484"/>
                      <a:pt x="6120" y="4413"/>
                    </a:cubicBezTo>
                    <a:cubicBezTo>
                      <a:pt x="6310" y="4508"/>
                      <a:pt x="6524" y="4603"/>
                      <a:pt x="6737" y="4698"/>
                    </a:cubicBezTo>
                    <a:cubicBezTo>
                      <a:pt x="6974" y="4793"/>
                      <a:pt x="7188" y="4911"/>
                      <a:pt x="7425" y="5030"/>
                    </a:cubicBezTo>
                    <a:cubicBezTo>
                      <a:pt x="7638" y="5125"/>
                      <a:pt x="7899" y="5243"/>
                      <a:pt x="8113" y="5362"/>
                    </a:cubicBezTo>
                    <a:cubicBezTo>
                      <a:pt x="8350" y="5504"/>
                      <a:pt x="8611" y="5623"/>
                      <a:pt x="8872" y="5694"/>
                    </a:cubicBezTo>
                    <a:cubicBezTo>
                      <a:pt x="8881" y="5696"/>
                      <a:pt x="8890" y="5697"/>
                      <a:pt x="8898" y="5697"/>
                    </a:cubicBezTo>
                    <a:cubicBezTo>
                      <a:pt x="9000" y="5697"/>
                      <a:pt x="9056" y="5570"/>
                      <a:pt x="8991" y="5504"/>
                    </a:cubicBezTo>
                    <a:cubicBezTo>
                      <a:pt x="8753" y="5362"/>
                      <a:pt x="8492" y="5220"/>
                      <a:pt x="8255" y="5125"/>
                    </a:cubicBezTo>
                    <a:cubicBezTo>
                      <a:pt x="7971" y="5006"/>
                      <a:pt x="7733" y="4864"/>
                      <a:pt x="7472" y="4745"/>
                    </a:cubicBezTo>
                    <a:cubicBezTo>
                      <a:pt x="7212" y="4603"/>
                      <a:pt x="6974" y="4484"/>
                      <a:pt x="6713" y="4366"/>
                    </a:cubicBezTo>
                    <a:cubicBezTo>
                      <a:pt x="6595" y="4294"/>
                      <a:pt x="6476" y="4223"/>
                      <a:pt x="6334" y="4176"/>
                    </a:cubicBezTo>
                    <a:lnTo>
                      <a:pt x="6263" y="4128"/>
                    </a:lnTo>
                    <a:cubicBezTo>
                      <a:pt x="6286" y="4105"/>
                      <a:pt x="6334" y="4057"/>
                      <a:pt x="6334" y="4034"/>
                    </a:cubicBezTo>
                    <a:cubicBezTo>
                      <a:pt x="6381" y="3939"/>
                      <a:pt x="6405" y="3867"/>
                      <a:pt x="6429" y="3773"/>
                    </a:cubicBezTo>
                    <a:cubicBezTo>
                      <a:pt x="6452" y="3749"/>
                      <a:pt x="6452" y="3701"/>
                      <a:pt x="6429" y="3654"/>
                    </a:cubicBezTo>
                    <a:lnTo>
                      <a:pt x="6452" y="3630"/>
                    </a:lnTo>
                    <a:cubicBezTo>
                      <a:pt x="6500" y="3583"/>
                      <a:pt x="6500" y="3512"/>
                      <a:pt x="6452" y="3464"/>
                    </a:cubicBezTo>
                    <a:cubicBezTo>
                      <a:pt x="6073" y="2966"/>
                      <a:pt x="5670" y="2468"/>
                      <a:pt x="5243" y="1970"/>
                    </a:cubicBezTo>
                    <a:cubicBezTo>
                      <a:pt x="5266" y="1946"/>
                      <a:pt x="5266" y="1922"/>
                      <a:pt x="5266" y="1899"/>
                    </a:cubicBezTo>
                    <a:cubicBezTo>
                      <a:pt x="5266" y="1590"/>
                      <a:pt x="5219" y="1306"/>
                      <a:pt x="5195" y="1021"/>
                    </a:cubicBezTo>
                    <a:cubicBezTo>
                      <a:pt x="5172" y="760"/>
                      <a:pt x="5172" y="523"/>
                      <a:pt x="5124" y="286"/>
                    </a:cubicBezTo>
                    <a:lnTo>
                      <a:pt x="5124" y="286"/>
                    </a:lnTo>
                    <a:cubicBezTo>
                      <a:pt x="5243" y="381"/>
                      <a:pt x="5385" y="499"/>
                      <a:pt x="5504" y="618"/>
                    </a:cubicBezTo>
                    <a:cubicBezTo>
                      <a:pt x="5646" y="736"/>
                      <a:pt x="5788" y="879"/>
                      <a:pt x="5931" y="1045"/>
                    </a:cubicBezTo>
                    <a:cubicBezTo>
                      <a:pt x="6049" y="1187"/>
                      <a:pt x="6168" y="1329"/>
                      <a:pt x="6263" y="1495"/>
                    </a:cubicBezTo>
                    <a:cubicBezTo>
                      <a:pt x="6381" y="1661"/>
                      <a:pt x="6500" y="1851"/>
                      <a:pt x="6618" y="2017"/>
                    </a:cubicBezTo>
                    <a:cubicBezTo>
                      <a:pt x="6626" y="2025"/>
                      <a:pt x="6635" y="2028"/>
                      <a:pt x="6644" y="2028"/>
                    </a:cubicBezTo>
                    <a:cubicBezTo>
                      <a:pt x="6693" y="2028"/>
                      <a:pt x="6757" y="1938"/>
                      <a:pt x="6737" y="1899"/>
                    </a:cubicBezTo>
                    <a:cubicBezTo>
                      <a:pt x="6595" y="1543"/>
                      <a:pt x="6381" y="1211"/>
                      <a:pt x="6144" y="926"/>
                    </a:cubicBezTo>
                    <a:lnTo>
                      <a:pt x="6144" y="926"/>
                    </a:lnTo>
                    <a:cubicBezTo>
                      <a:pt x="6286" y="997"/>
                      <a:pt x="6429" y="1021"/>
                      <a:pt x="6595" y="1045"/>
                    </a:cubicBezTo>
                    <a:lnTo>
                      <a:pt x="6856" y="1045"/>
                    </a:lnTo>
                    <a:cubicBezTo>
                      <a:pt x="6951" y="1045"/>
                      <a:pt x="7045" y="1021"/>
                      <a:pt x="7117" y="974"/>
                    </a:cubicBezTo>
                    <a:cubicBezTo>
                      <a:pt x="7140" y="974"/>
                      <a:pt x="7164" y="950"/>
                      <a:pt x="7164" y="926"/>
                    </a:cubicBezTo>
                    <a:cubicBezTo>
                      <a:pt x="7164" y="902"/>
                      <a:pt x="7140" y="879"/>
                      <a:pt x="7117" y="879"/>
                    </a:cubicBezTo>
                    <a:cubicBezTo>
                      <a:pt x="7045" y="879"/>
                      <a:pt x="6951" y="926"/>
                      <a:pt x="6856" y="926"/>
                    </a:cubicBezTo>
                    <a:cubicBezTo>
                      <a:pt x="6815" y="930"/>
                      <a:pt x="6774" y="932"/>
                      <a:pt x="6734" y="932"/>
                    </a:cubicBezTo>
                    <a:cubicBezTo>
                      <a:pt x="6538" y="932"/>
                      <a:pt x="6345" y="886"/>
                      <a:pt x="6168" y="807"/>
                    </a:cubicBezTo>
                    <a:cubicBezTo>
                      <a:pt x="6155" y="801"/>
                      <a:pt x="6144" y="798"/>
                      <a:pt x="6134" y="798"/>
                    </a:cubicBezTo>
                    <a:cubicBezTo>
                      <a:pt x="6108" y="798"/>
                      <a:pt x="6090" y="820"/>
                      <a:pt x="6073" y="855"/>
                    </a:cubicBezTo>
                    <a:lnTo>
                      <a:pt x="6025" y="784"/>
                    </a:lnTo>
                    <a:cubicBezTo>
                      <a:pt x="5907" y="641"/>
                      <a:pt x="5765" y="499"/>
                      <a:pt x="5622" y="381"/>
                    </a:cubicBezTo>
                    <a:cubicBezTo>
                      <a:pt x="5480" y="214"/>
                      <a:pt x="5314" y="96"/>
                      <a:pt x="5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7382922" y="8866720"/>
                <a:ext cx="57618" cy="13763"/>
              </a:xfrm>
              <a:custGeom>
                <a:avLst/>
                <a:gdLst/>
                <a:ahLst/>
                <a:cxnLst/>
                <a:rect l="l" t="t" r="r" b="b"/>
                <a:pathLst>
                  <a:path w="1163" h="278" extrusionOk="0">
                    <a:moveTo>
                      <a:pt x="143" y="1"/>
                    </a:moveTo>
                    <a:cubicBezTo>
                      <a:pt x="72" y="1"/>
                      <a:pt x="0" y="191"/>
                      <a:pt x="95" y="214"/>
                    </a:cubicBezTo>
                    <a:cubicBezTo>
                      <a:pt x="261" y="238"/>
                      <a:pt x="427" y="262"/>
                      <a:pt x="593" y="262"/>
                    </a:cubicBezTo>
                    <a:cubicBezTo>
                      <a:pt x="662" y="272"/>
                      <a:pt x="731" y="277"/>
                      <a:pt x="800" y="277"/>
                    </a:cubicBezTo>
                    <a:cubicBezTo>
                      <a:pt x="897" y="277"/>
                      <a:pt x="994" y="266"/>
                      <a:pt x="1092" y="238"/>
                    </a:cubicBezTo>
                    <a:cubicBezTo>
                      <a:pt x="1115" y="214"/>
                      <a:pt x="1163" y="143"/>
                      <a:pt x="1115" y="119"/>
                    </a:cubicBezTo>
                    <a:cubicBezTo>
                      <a:pt x="1044" y="72"/>
                      <a:pt x="973" y="48"/>
                      <a:pt x="878" y="25"/>
                    </a:cubicBezTo>
                    <a:cubicBezTo>
                      <a:pt x="807" y="25"/>
                      <a:pt x="712" y="25"/>
                      <a:pt x="6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8"/>
            <p:cNvSpPr/>
            <p:nvPr/>
          </p:nvSpPr>
          <p:spPr>
            <a:xfrm>
              <a:off x="6878777" y="760114"/>
              <a:ext cx="50" cy="50"/>
            </a:xfrm>
            <a:custGeom>
              <a:avLst/>
              <a:gdLst/>
              <a:ahLst/>
              <a:cxnLst/>
              <a:rect l="l" t="t" r="r" b="b"/>
              <a:pathLst>
                <a:path w="1" h="1" extrusionOk="0">
                  <a:moveTo>
                    <a:pt x="0" y="1"/>
                  </a:moveTo>
                  <a:cubicBezTo>
                    <a:pt x="0" y="1"/>
                    <a:pt x="0" y="1"/>
                    <a:pt x="0" y="1"/>
                  </a:cubicBezTo>
                  <a:close/>
                </a:path>
              </a:pathLst>
            </a:cu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8"/>
            <p:cNvGrpSpPr/>
            <p:nvPr/>
          </p:nvGrpSpPr>
          <p:grpSpPr>
            <a:xfrm>
              <a:off x="6446321" y="601591"/>
              <a:ext cx="646381" cy="2012925"/>
              <a:chOff x="6446321" y="601591"/>
              <a:chExt cx="646381" cy="2012925"/>
            </a:xfrm>
          </p:grpSpPr>
          <p:sp>
            <p:nvSpPr>
              <p:cNvPr id="147" name="Google Shape;147;p18"/>
              <p:cNvSpPr/>
              <p:nvPr/>
            </p:nvSpPr>
            <p:spPr>
              <a:xfrm>
                <a:off x="6568492" y="654416"/>
                <a:ext cx="524209" cy="1960101"/>
              </a:xfrm>
              <a:custGeom>
                <a:avLst/>
                <a:gdLst/>
                <a:ahLst/>
                <a:cxnLst/>
                <a:rect l="l" t="t" r="r" b="b"/>
                <a:pathLst>
                  <a:path w="10581" h="39592" fill="none" extrusionOk="0">
                    <a:moveTo>
                      <a:pt x="8849" y="39591"/>
                    </a:moveTo>
                    <a:cubicBezTo>
                      <a:pt x="8849" y="39591"/>
                      <a:pt x="10580" y="36602"/>
                      <a:pt x="5291" y="31716"/>
                    </a:cubicBezTo>
                    <a:cubicBezTo>
                      <a:pt x="1" y="26829"/>
                      <a:pt x="2990" y="22654"/>
                      <a:pt x="3607" y="18053"/>
                    </a:cubicBezTo>
                    <a:cubicBezTo>
                      <a:pt x="4200" y="13474"/>
                      <a:pt x="1211" y="11672"/>
                      <a:pt x="1116" y="8778"/>
                    </a:cubicBezTo>
                    <a:cubicBezTo>
                      <a:pt x="1116" y="8778"/>
                      <a:pt x="1211" y="6406"/>
                      <a:pt x="1543" y="4176"/>
                    </a:cubicBezTo>
                    <a:cubicBezTo>
                      <a:pt x="1733" y="2800"/>
                      <a:pt x="1875" y="1401"/>
                      <a:pt x="1899" y="1"/>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8"/>
              <p:cNvGrpSpPr/>
              <p:nvPr/>
            </p:nvGrpSpPr>
            <p:grpSpPr>
              <a:xfrm>
                <a:off x="6446321" y="601591"/>
                <a:ext cx="520989" cy="231398"/>
                <a:chOff x="6446321" y="601591"/>
                <a:chExt cx="520989" cy="231398"/>
              </a:xfrm>
            </p:grpSpPr>
            <p:sp>
              <p:nvSpPr>
                <p:cNvPr id="149" name="Google Shape;149;p18"/>
                <p:cNvSpPr/>
                <p:nvPr/>
              </p:nvSpPr>
              <p:spPr>
                <a:xfrm>
                  <a:off x="6446321" y="640702"/>
                  <a:ext cx="213925" cy="145205"/>
                </a:xfrm>
                <a:custGeom>
                  <a:avLst/>
                  <a:gdLst/>
                  <a:ahLst/>
                  <a:cxnLst/>
                  <a:rect l="l" t="t" r="r" b="b"/>
                  <a:pathLst>
                    <a:path w="4318" h="2933" extrusionOk="0">
                      <a:moveTo>
                        <a:pt x="1949" y="1"/>
                      </a:moveTo>
                      <a:cubicBezTo>
                        <a:pt x="1764" y="1"/>
                        <a:pt x="1592" y="139"/>
                        <a:pt x="1471" y="278"/>
                      </a:cubicBezTo>
                      <a:cubicBezTo>
                        <a:pt x="1430" y="339"/>
                        <a:pt x="1442" y="454"/>
                        <a:pt x="1507" y="454"/>
                      </a:cubicBezTo>
                      <a:cubicBezTo>
                        <a:pt x="1517" y="454"/>
                        <a:pt x="1529" y="451"/>
                        <a:pt x="1542" y="444"/>
                      </a:cubicBezTo>
                      <a:cubicBezTo>
                        <a:pt x="1684" y="349"/>
                        <a:pt x="1827" y="302"/>
                        <a:pt x="1993" y="278"/>
                      </a:cubicBezTo>
                      <a:cubicBezTo>
                        <a:pt x="2111" y="278"/>
                        <a:pt x="2206" y="373"/>
                        <a:pt x="2253" y="468"/>
                      </a:cubicBezTo>
                      <a:cubicBezTo>
                        <a:pt x="2277" y="515"/>
                        <a:pt x="2301" y="539"/>
                        <a:pt x="2325" y="586"/>
                      </a:cubicBezTo>
                      <a:lnTo>
                        <a:pt x="2159" y="586"/>
                      </a:lnTo>
                      <a:cubicBezTo>
                        <a:pt x="2111" y="586"/>
                        <a:pt x="2087" y="610"/>
                        <a:pt x="2087" y="634"/>
                      </a:cubicBezTo>
                      <a:cubicBezTo>
                        <a:pt x="2064" y="658"/>
                        <a:pt x="2064" y="705"/>
                        <a:pt x="2087" y="729"/>
                      </a:cubicBezTo>
                      <a:cubicBezTo>
                        <a:pt x="1898" y="776"/>
                        <a:pt x="1708" y="871"/>
                        <a:pt x="1566" y="990"/>
                      </a:cubicBezTo>
                      <a:cubicBezTo>
                        <a:pt x="1447" y="1061"/>
                        <a:pt x="1328" y="1156"/>
                        <a:pt x="1210" y="1227"/>
                      </a:cubicBezTo>
                      <a:cubicBezTo>
                        <a:pt x="1139" y="1274"/>
                        <a:pt x="1067" y="1298"/>
                        <a:pt x="996" y="1345"/>
                      </a:cubicBezTo>
                      <a:cubicBezTo>
                        <a:pt x="901" y="1393"/>
                        <a:pt x="830" y="1417"/>
                        <a:pt x="759" y="1440"/>
                      </a:cubicBezTo>
                      <a:cubicBezTo>
                        <a:pt x="688" y="1464"/>
                        <a:pt x="593" y="1464"/>
                        <a:pt x="522" y="1464"/>
                      </a:cubicBezTo>
                      <a:cubicBezTo>
                        <a:pt x="451" y="1464"/>
                        <a:pt x="380" y="1464"/>
                        <a:pt x="332" y="1488"/>
                      </a:cubicBezTo>
                      <a:cubicBezTo>
                        <a:pt x="285" y="1476"/>
                        <a:pt x="237" y="1470"/>
                        <a:pt x="190" y="1470"/>
                      </a:cubicBezTo>
                      <a:cubicBezTo>
                        <a:pt x="142" y="1470"/>
                        <a:pt x="95" y="1476"/>
                        <a:pt x="47" y="1488"/>
                      </a:cubicBezTo>
                      <a:cubicBezTo>
                        <a:pt x="47" y="1488"/>
                        <a:pt x="0" y="1511"/>
                        <a:pt x="24" y="1535"/>
                      </a:cubicBezTo>
                      <a:cubicBezTo>
                        <a:pt x="71" y="1678"/>
                        <a:pt x="308" y="1701"/>
                        <a:pt x="451" y="1701"/>
                      </a:cubicBezTo>
                      <a:cubicBezTo>
                        <a:pt x="546" y="1678"/>
                        <a:pt x="640" y="1630"/>
                        <a:pt x="735" y="1583"/>
                      </a:cubicBezTo>
                      <a:cubicBezTo>
                        <a:pt x="807" y="1535"/>
                        <a:pt x="901" y="1511"/>
                        <a:pt x="996" y="1464"/>
                      </a:cubicBezTo>
                      <a:cubicBezTo>
                        <a:pt x="1091" y="1417"/>
                        <a:pt x="1186" y="1369"/>
                        <a:pt x="1281" y="1322"/>
                      </a:cubicBezTo>
                      <a:cubicBezTo>
                        <a:pt x="1376" y="1274"/>
                        <a:pt x="1494" y="1251"/>
                        <a:pt x="1613" y="1203"/>
                      </a:cubicBezTo>
                      <a:cubicBezTo>
                        <a:pt x="1803" y="1132"/>
                        <a:pt x="1993" y="1013"/>
                        <a:pt x="2159" y="895"/>
                      </a:cubicBezTo>
                      <a:lnTo>
                        <a:pt x="2420" y="895"/>
                      </a:lnTo>
                      <a:cubicBezTo>
                        <a:pt x="2443" y="918"/>
                        <a:pt x="2491" y="942"/>
                        <a:pt x="2514" y="966"/>
                      </a:cubicBezTo>
                      <a:cubicBezTo>
                        <a:pt x="2562" y="966"/>
                        <a:pt x="2586" y="1013"/>
                        <a:pt x="2609" y="1013"/>
                      </a:cubicBezTo>
                      <a:cubicBezTo>
                        <a:pt x="2657" y="1013"/>
                        <a:pt x="2680" y="990"/>
                        <a:pt x="2704" y="966"/>
                      </a:cubicBezTo>
                      <a:lnTo>
                        <a:pt x="2728" y="990"/>
                      </a:lnTo>
                      <a:cubicBezTo>
                        <a:pt x="2894" y="1084"/>
                        <a:pt x="3060" y="1156"/>
                        <a:pt x="3250" y="1203"/>
                      </a:cubicBezTo>
                      <a:lnTo>
                        <a:pt x="3060" y="1203"/>
                      </a:lnTo>
                      <a:cubicBezTo>
                        <a:pt x="3060" y="1203"/>
                        <a:pt x="3036" y="1203"/>
                        <a:pt x="3013" y="1227"/>
                      </a:cubicBezTo>
                      <a:cubicBezTo>
                        <a:pt x="3013" y="1192"/>
                        <a:pt x="2987" y="1170"/>
                        <a:pt x="2955" y="1170"/>
                      </a:cubicBezTo>
                      <a:cubicBezTo>
                        <a:pt x="2943" y="1170"/>
                        <a:pt x="2930" y="1173"/>
                        <a:pt x="2918" y="1179"/>
                      </a:cubicBezTo>
                      <a:cubicBezTo>
                        <a:pt x="2752" y="1298"/>
                        <a:pt x="2586" y="1440"/>
                        <a:pt x="2491" y="1630"/>
                      </a:cubicBezTo>
                      <a:cubicBezTo>
                        <a:pt x="2396" y="1796"/>
                        <a:pt x="2348" y="1986"/>
                        <a:pt x="2253" y="2152"/>
                      </a:cubicBezTo>
                      <a:cubicBezTo>
                        <a:pt x="2206" y="2318"/>
                        <a:pt x="2087" y="2460"/>
                        <a:pt x="1969" y="2555"/>
                      </a:cubicBezTo>
                      <a:cubicBezTo>
                        <a:pt x="1898" y="2603"/>
                        <a:pt x="1803" y="2650"/>
                        <a:pt x="1708" y="2674"/>
                      </a:cubicBezTo>
                      <a:cubicBezTo>
                        <a:pt x="1637" y="2697"/>
                        <a:pt x="1566" y="2674"/>
                        <a:pt x="1494" y="2745"/>
                      </a:cubicBezTo>
                      <a:cubicBezTo>
                        <a:pt x="1423" y="2792"/>
                        <a:pt x="1423" y="2887"/>
                        <a:pt x="1494" y="2911"/>
                      </a:cubicBezTo>
                      <a:cubicBezTo>
                        <a:pt x="1525" y="2926"/>
                        <a:pt x="1558" y="2933"/>
                        <a:pt x="1593" y="2933"/>
                      </a:cubicBezTo>
                      <a:cubicBezTo>
                        <a:pt x="1723" y="2933"/>
                        <a:pt x="1875" y="2843"/>
                        <a:pt x="1969" y="2769"/>
                      </a:cubicBezTo>
                      <a:cubicBezTo>
                        <a:pt x="2135" y="2626"/>
                        <a:pt x="2253" y="2484"/>
                        <a:pt x="2348" y="2294"/>
                      </a:cubicBezTo>
                      <a:cubicBezTo>
                        <a:pt x="2467" y="2104"/>
                        <a:pt x="2562" y="1915"/>
                        <a:pt x="2680" y="1725"/>
                      </a:cubicBezTo>
                      <a:cubicBezTo>
                        <a:pt x="2728" y="1583"/>
                        <a:pt x="2846" y="1464"/>
                        <a:pt x="2965" y="1369"/>
                      </a:cubicBezTo>
                      <a:lnTo>
                        <a:pt x="2965" y="1345"/>
                      </a:lnTo>
                      <a:cubicBezTo>
                        <a:pt x="2965" y="1345"/>
                        <a:pt x="2965" y="1369"/>
                        <a:pt x="2989" y="1369"/>
                      </a:cubicBezTo>
                      <a:lnTo>
                        <a:pt x="3416" y="1369"/>
                      </a:lnTo>
                      <a:cubicBezTo>
                        <a:pt x="3440" y="1345"/>
                        <a:pt x="3463" y="1345"/>
                        <a:pt x="3487" y="1322"/>
                      </a:cubicBezTo>
                      <a:cubicBezTo>
                        <a:pt x="3511" y="1298"/>
                        <a:pt x="3511" y="1274"/>
                        <a:pt x="3511" y="1251"/>
                      </a:cubicBezTo>
                      <a:cubicBezTo>
                        <a:pt x="3606" y="1251"/>
                        <a:pt x="3700" y="1298"/>
                        <a:pt x="3819" y="1298"/>
                      </a:cubicBezTo>
                      <a:cubicBezTo>
                        <a:pt x="3873" y="1298"/>
                        <a:pt x="3958" y="1313"/>
                        <a:pt x="4035" y="1313"/>
                      </a:cubicBezTo>
                      <a:cubicBezTo>
                        <a:pt x="4092" y="1313"/>
                        <a:pt x="4144" y="1305"/>
                        <a:pt x="4175" y="1274"/>
                      </a:cubicBezTo>
                      <a:cubicBezTo>
                        <a:pt x="4270" y="1203"/>
                        <a:pt x="4317" y="1084"/>
                        <a:pt x="4199" y="1061"/>
                      </a:cubicBezTo>
                      <a:cubicBezTo>
                        <a:pt x="4080" y="1013"/>
                        <a:pt x="3938" y="990"/>
                        <a:pt x="3795" y="990"/>
                      </a:cubicBezTo>
                      <a:cubicBezTo>
                        <a:pt x="3629" y="990"/>
                        <a:pt x="3487" y="966"/>
                        <a:pt x="3345" y="942"/>
                      </a:cubicBezTo>
                      <a:cubicBezTo>
                        <a:pt x="3060" y="895"/>
                        <a:pt x="2775" y="752"/>
                        <a:pt x="2586" y="563"/>
                      </a:cubicBezTo>
                      <a:cubicBezTo>
                        <a:pt x="2420" y="397"/>
                        <a:pt x="2348" y="159"/>
                        <a:pt x="2159" y="64"/>
                      </a:cubicBezTo>
                      <a:cubicBezTo>
                        <a:pt x="2088" y="20"/>
                        <a:pt x="2018" y="1"/>
                        <a:pt x="1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6653111" y="686150"/>
                  <a:ext cx="314199" cy="146839"/>
                </a:xfrm>
                <a:custGeom>
                  <a:avLst/>
                  <a:gdLst/>
                  <a:ahLst/>
                  <a:cxnLst/>
                  <a:rect l="l" t="t" r="r" b="b"/>
                  <a:pathLst>
                    <a:path w="6342" h="2966" extrusionOk="0">
                      <a:moveTo>
                        <a:pt x="4508" y="0"/>
                      </a:moveTo>
                      <a:cubicBezTo>
                        <a:pt x="4342" y="0"/>
                        <a:pt x="4199" y="72"/>
                        <a:pt x="4081" y="190"/>
                      </a:cubicBezTo>
                      <a:cubicBezTo>
                        <a:pt x="3962" y="309"/>
                        <a:pt x="3867" y="451"/>
                        <a:pt x="3796" y="617"/>
                      </a:cubicBezTo>
                      <a:cubicBezTo>
                        <a:pt x="3725" y="807"/>
                        <a:pt x="3630" y="997"/>
                        <a:pt x="3488" y="1163"/>
                      </a:cubicBezTo>
                      <a:lnTo>
                        <a:pt x="3464" y="1163"/>
                      </a:lnTo>
                      <a:cubicBezTo>
                        <a:pt x="2942" y="1329"/>
                        <a:pt x="2420" y="1471"/>
                        <a:pt x="1875" y="1566"/>
                      </a:cubicBezTo>
                      <a:cubicBezTo>
                        <a:pt x="1282" y="1637"/>
                        <a:pt x="712" y="1708"/>
                        <a:pt x="119" y="1732"/>
                      </a:cubicBezTo>
                      <a:cubicBezTo>
                        <a:pt x="1" y="1732"/>
                        <a:pt x="25" y="2017"/>
                        <a:pt x="119" y="2017"/>
                      </a:cubicBezTo>
                      <a:cubicBezTo>
                        <a:pt x="211" y="2020"/>
                        <a:pt x="303" y="2021"/>
                        <a:pt x="395" y="2021"/>
                      </a:cubicBezTo>
                      <a:cubicBezTo>
                        <a:pt x="1038" y="2021"/>
                        <a:pt x="1679" y="1949"/>
                        <a:pt x="2302" y="1803"/>
                      </a:cubicBezTo>
                      <a:lnTo>
                        <a:pt x="2302" y="1803"/>
                      </a:lnTo>
                      <a:lnTo>
                        <a:pt x="2254" y="1851"/>
                      </a:lnTo>
                      <a:cubicBezTo>
                        <a:pt x="2159" y="1969"/>
                        <a:pt x="2088" y="2112"/>
                        <a:pt x="2041" y="2278"/>
                      </a:cubicBezTo>
                      <a:cubicBezTo>
                        <a:pt x="1946" y="2467"/>
                        <a:pt x="1875" y="2681"/>
                        <a:pt x="1827" y="2894"/>
                      </a:cubicBezTo>
                      <a:cubicBezTo>
                        <a:pt x="1827" y="2942"/>
                        <a:pt x="1851" y="2966"/>
                        <a:pt x="1875" y="2966"/>
                      </a:cubicBezTo>
                      <a:cubicBezTo>
                        <a:pt x="1922" y="2942"/>
                        <a:pt x="1946" y="2918"/>
                        <a:pt x="1946" y="2894"/>
                      </a:cubicBezTo>
                      <a:cubicBezTo>
                        <a:pt x="1993" y="2705"/>
                        <a:pt x="2041" y="2515"/>
                        <a:pt x="2159" y="2349"/>
                      </a:cubicBezTo>
                      <a:cubicBezTo>
                        <a:pt x="2231" y="2230"/>
                        <a:pt x="2325" y="2135"/>
                        <a:pt x="2420" y="2040"/>
                      </a:cubicBezTo>
                      <a:cubicBezTo>
                        <a:pt x="2492" y="1969"/>
                        <a:pt x="2563" y="1898"/>
                        <a:pt x="2634" y="1851"/>
                      </a:cubicBezTo>
                      <a:cubicBezTo>
                        <a:pt x="2658" y="1803"/>
                        <a:pt x="2681" y="1779"/>
                        <a:pt x="2681" y="1732"/>
                      </a:cubicBezTo>
                      <a:cubicBezTo>
                        <a:pt x="2871" y="1685"/>
                        <a:pt x="3061" y="1637"/>
                        <a:pt x="3227" y="1590"/>
                      </a:cubicBezTo>
                      <a:cubicBezTo>
                        <a:pt x="3583" y="1495"/>
                        <a:pt x="3915" y="1376"/>
                        <a:pt x="4247" y="1258"/>
                      </a:cubicBezTo>
                      <a:cubicBezTo>
                        <a:pt x="4247" y="1305"/>
                        <a:pt x="4271" y="1329"/>
                        <a:pt x="4294" y="1329"/>
                      </a:cubicBezTo>
                      <a:lnTo>
                        <a:pt x="4342" y="1329"/>
                      </a:lnTo>
                      <a:cubicBezTo>
                        <a:pt x="4365" y="1353"/>
                        <a:pt x="4389" y="1353"/>
                        <a:pt x="4413" y="1376"/>
                      </a:cubicBezTo>
                      <a:lnTo>
                        <a:pt x="4460" y="1400"/>
                      </a:lnTo>
                      <a:lnTo>
                        <a:pt x="4484" y="1424"/>
                      </a:lnTo>
                      <a:lnTo>
                        <a:pt x="4508" y="1447"/>
                      </a:lnTo>
                      <a:lnTo>
                        <a:pt x="4508" y="1471"/>
                      </a:lnTo>
                      <a:lnTo>
                        <a:pt x="4532" y="1495"/>
                      </a:lnTo>
                      <a:cubicBezTo>
                        <a:pt x="4555" y="1542"/>
                        <a:pt x="4579" y="1566"/>
                        <a:pt x="4603" y="1613"/>
                      </a:cubicBezTo>
                      <a:cubicBezTo>
                        <a:pt x="4603" y="1637"/>
                        <a:pt x="4626" y="1661"/>
                        <a:pt x="4650" y="1708"/>
                      </a:cubicBezTo>
                      <a:cubicBezTo>
                        <a:pt x="4650" y="1708"/>
                        <a:pt x="4674" y="1732"/>
                        <a:pt x="4698" y="1756"/>
                      </a:cubicBezTo>
                      <a:lnTo>
                        <a:pt x="4721" y="1756"/>
                      </a:lnTo>
                      <a:cubicBezTo>
                        <a:pt x="4745" y="1661"/>
                        <a:pt x="4769" y="1590"/>
                        <a:pt x="4792" y="1495"/>
                      </a:cubicBezTo>
                      <a:lnTo>
                        <a:pt x="4769" y="1424"/>
                      </a:lnTo>
                      <a:cubicBezTo>
                        <a:pt x="4698" y="1305"/>
                        <a:pt x="4603" y="1186"/>
                        <a:pt x="4484" y="1115"/>
                      </a:cubicBezTo>
                      <a:lnTo>
                        <a:pt x="4532" y="1092"/>
                      </a:lnTo>
                      <a:cubicBezTo>
                        <a:pt x="4654" y="1070"/>
                        <a:pt x="4778" y="1060"/>
                        <a:pt x="4902" y="1060"/>
                      </a:cubicBezTo>
                      <a:cubicBezTo>
                        <a:pt x="5327" y="1060"/>
                        <a:pt x="5748" y="1185"/>
                        <a:pt x="6097" y="1424"/>
                      </a:cubicBezTo>
                      <a:cubicBezTo>
                        <a:pt x="6146" y="1456"/>
                        <a:pt x="6193" y="1469"/>
                        <a:pt x="6230" y="1469"/>
                      </a:cubicBezTo>
                      <a:cubicBezTo>
                        <a:pt x="6302" y="1469"/>
                        <a:pt x="6342" y="1423"/>
                        <a:pt x="6311" y="1376"/>
                      </a:cubicBezTo>
                      <a:cubicBezTo>
                        <a:pt x="5980" y="982"/>
                        <a:pt x="5519" y="847"/>
                        <a:pt x="5034" y="847"/>
                      </a:cubicBezTo>
                      <a:cubicBezTo>
                        <a:pt x="4616" y="847"/>
                        <a:pt x="4181" y="947"/>
                        <a:pt x="3796" y="1068"/>
                      </a:cubicBezTo>
                      <a:cubicBezTo>
                        <a:pt x="3844" y="997"/>
                        <a:pt x="3867" y="902"/>
                        <a:pt x="3915" y="807"/>
                      </a:cubicBezTo>
                      <a:cubicBezTo>
                        <a:pt x="3962" y="665"/>
                        <a:pt x="4033" y="522"/>
                        <a:pt x="4105" y="404"/>
                      </a:cubicBezTo>
                      <a:cubicBezTo>
                        <a:pt x="4176" y="261"/>
                        <a:pt x="4318" y="166"/>
                        <a:pt x="4460" y="143"/>
                      </a:cubicBezTo>
                      <a:cubicBezTo>
                        <a:pt x="4508" y="143"/>
                        <a:pt x="4532" y="119"/>
                        <a:pt x="4555" y="72"/>
                      </a:cubicBezTo>
                      <a:cubicBezTo>
                        <a:pt x="4555" y="48"/>
                        <a:pt x="4555" y="0"/>
                        <a:pt x="4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6582612" y="601591"/>
                  <a:ext cx="185735" cy="77281"/>
                </a:xfrm>
                <a:custGeom>
                  <a:avLst/>
                  <a:gdLst/>
                  <a:ahLst/>
                  <a:cxnLst/>
                  <a:rect l="l" t="t" r="r" b="b"/>
                  <a:pathLst>
                    <a:path w="3749" h="1561" extrusionOk="0">
                      <a:moveTo>
                        <a:pt x="3345" y="1"/>
                      </a:moveTo>
                      <a:cubicBezTo>
                        <a:pt x="3322" y="1"/>
                        <a:pt x="3274" y="1"/>
                        <a:pt x="3250" y="24"/>
                      </a:cubicBezTo>
                      <a:cubicBezTo>
                        <a:pt x="3203" y="72"/>
                        <a:pt x="3132" y="72"/>
                        <a:pt x="3084" y="95"/>
                      </a:cubicBezTo>
                      <a:cubicBezTo>
                        <a:pt x="2966" y="167"/>
                        <a:pt x="2871" y="214"/>
                        <a:pt x="2776" y="285"/>
                      </a:cubicBezTo>
                      <a:cubicBezTo>
                        <a:pt x="2657" y="356"/>
                        <a:pt x="2562" y="428"/>
                        <a:pt x="2468" y="499"/>
                      </a:cubicBezTo>
                      <a:cubicBezTo>
                        <a:pt x="2396" y="546"/>
                        <a:pt x="2349" y="594"/>
                        <a:pt x="2302" y="665"/>
                      </a:cubicBezTo>
                      <a:cubicBezTo>
                        <a:pt x="2207" y="665"/>
                        <a:pt x="2112" y="688"/>
                        <a:pt x="2041" y="712"/>
                      </a:cubicBezTo>
                      <a:cubicBezTo>
                        <a:pt x="1946" y="736"/>
                        <a:pt x="1875" y="760"/>
                        <a:pt x="1803" y="807"/>
                      </a:cubicBezTo>
                      <a:cubicBezTo>
                        <a:pt x="1732" y="854"/>
                        <a:pt x="1685" y="926"/>
                        <a:pt x="1637" y="973"/>
                      </a:cubicBezTo>
                      <a:cubicBezTo>
                        <a:pt x="1471" y="949"/>
                        <a:pt x="1329" y="902"/>
                        <a:pt x="1187" y="854"/>
                      </a:cubicBezTo>
                      <a:cubicBezTo>
                        <a:pt x="1115" y="854"/>
                        <a:pt x="1044" y="831"/>
                        <a:pt x="997" y="831"/>
                      </a:cubicBezTo>
                      <a:cubicBezTo>
                        <a:pt x="902" y="807"/>
                        <a:pt x="807" y="760"/>
                        <a:pt x="760" y="712"/>
                      </a:cubicBezTo>
                      <a:cubicBezTo>
                        <a:pt x="665" y="617"/>
                        <a:pt x="546" y="546"/>
                        <a:pt x="428" y="475"/>
                      </a:cubicBezTo>
                      <a:cubicBezTo>
                        <a:pt x="384" y="453"/>
                        <a:pt x="337" y="442"/>
                        <a:pt x="291" y="442"/>
                      </a:cubicBezTo>
                      <a:cubicBezTo>
                        <a:pt x="189" y="442"/>
                        <a:pt x="90" y="495"/>
                        <a:pt x="24" y="594"/>
                      </a:cubicBezTo>
                      <a:cubicBezTo>
                        <a:pt x="1" y="617"/>
                        <a:pt x="1" y="641"/>
                        <a:pt x="24" y="688"/>
                      </a:cubicBezTo>
                      <a:cubicBezTo>
                        <a:pt x="48" y="712"/>
                        <a:pt x="48" y="712"/>
                        <a:pt x="95" y="712"/>
                      </a:cubicBezTo>
                      <a:cubicBezTo>
                        <a:pt x="119" y="712"/>
                        <a:pt x="190" y="688"/>
                        <a:pt x="238" y="688"/>
                      </a:cubicBezTo>
                      <a:lnTo>
                        <a:pt x="309" y="688"/>
                      </a:lnTo>
                      <a:cubicBezTo>
                        <a:pt x="380" y="688"/>
                        <a:pt x="428" y="712"/>
                        <a:pt x="475" y="736"/>
                      </a:cubicBezTo>
                      <a:cubicBezTo>
                        <a:pt x="570" y="807"/>
                        <a:pt x="689" y="878"/>
                        <a:pt x="783" y="926"/>
                      </a:cubicBezTo>
                      <a:cubicBezTo>
                        <a:pt x="902" y="973"/>
                        <a:pt x="926" y="1021"/>
                        <a:pt x="973" y="1044"/>
                      </a:cubicBezTo>
                      <a:cubicBezTo>
                        <a:pt x="1044" y="1068"/>
                        <a:pt x="1115" y="1092"/>
                        <a:pt x="1163" y="1115"/>
                      </a:cubicBezTo>
                      <a:cubicBezTo>
                        <a:pt x="1305" y="1139"/>
                        <a:pt x="1424" y="1163"/>
                        <a:pt x="1542" y="1163"/>
                      </a:cubicBezTo>
                      <a:lnTo>
                        <a:pt x="1542" y="1187"/>
                      </a:lnTo>
                      <a:cubicBezTo>
                        <a:pt x="1566" y="1198"/>
                        <a:pt x="1590" y="1204"/>
                        <a:pt x="1611" y="1204"/>
                      </a:cubicBezTo>
                      <a:cubicBezTo>
                        <a:pt x="1631" y="1204"/>
                        <a:pt x="1649" y="1198"/>
                        <a:pt x="1661" y="1187"/>
                      </a:cubicBezTo>
                      <a:cubicBezTo>
                        <a:pt x="1732" y="1139"/>
                        <a:pt x="1803" y="1092"/>
                        <a:pt x="1875" y="1044"/>
                      </a:cubicBezTo>
                      <a:lnTo>
                        <a:pt x="2088" y="949"/>
                      </a:lnTo>
                      <a:cubicBezTo>
                        <a:pt x="2112" y="949"/>
                        <a:pt x="2159" y="949"/>
                        <a:pt x="2183" y="926"/>
                      </a:cubicBezTo>
                      <a:cubicBezTo>
                        <a:pt x="2191" y="941"/>
                        <a:pt x="2201" y="947"/>
                        <a:pt x="2213" y="947"/>
                      </a:cubicBezTo>
                      <a:cubicBezTo>
                        <a:pt x="2236" y="947"/>
                        <a:pt x="2262" y="926"/>
                        <a:pt x="2278" y="926"/>
                      </a:cubicBezTo>
                      <a:lnTo>
                        <a:pt x="2444" y="926"/>
                      </a:lnTo>
                      <a:cubicBezTo>
                        <a:pt x="2468" y="902"/>
                        <a:pt x="2515" y="878"/>
                        <a:pt x="2539" y="854"/>
                      </a:cubicBezTo>
                      <a:cubicBezTo>
                        <a:pt x="2681" y="1021"/>
                        <a:pt x="2847" y="1187"/>
                        <a:pt x="3037" y="1305"/>
                      </a:cubicBezTo>
                      <a:cubicBezTo>
                        <a:pt x="3132" y="1376"/>
                        <a:pt x="3227" y="1424"/>
                        <a:pt x="3322" y="1495"/>
                      </a:cubicBezTo>
                      <a:lnTo>
                        <a:pt x="3464" y="1542"/>
                      </a:lnTo>
                      <a:cubicBezTo>
                        <a:pt x="3488" y="1554"/>
                        <a:pt x="3517" y="1560"/>
                        <a:pt x="3550" y="1560"/>
                      </a:cubicBezTo>
                      <a:cubicBezTo>
                        <a:pt x="3582" y="1560"/>
                        <a:pt x="3618" y="1554"/>
                        <a:pt x="3654" y="1542"/>
                      </a:cubicBezTo>
                      <a:cubicBezTo>
                        <a:pt x="3701" y="1519"/>
                        <a:pt x="3748" y="1471"/>
                        <a:pt x="3701" y="1424"/>
                      </a:cubicBezTo>
                      <a:cubicBezTo>
                        <a:pt x="3630" y="1329"/>
                        <a:pt x="3535" y="1258"/>
                        <a:pt x="3416" y="1210"/>
                      </a:cubicBezTo>
                      <a:cubicBezTo>
                        <a:pt x="3322" y="1163"/>
                        <a:pt x="3203" y="1092"/>
                        <a:pt x="3108" y="1021"/>
                      </a:cubicBezTo>
                      <a:cubicBezTo>
                        <a:pt x="3037" y="973"/>
                        <a:pt x="2966" y="902"/>
                        <a:pt x="2895" y="854"/>
                      </a:cubicBezTo>
                      <a:cubicBezTo>
                        <a:pt x="2823" y="783"/>
                        <a:pt x="2728" y="688"/>
                        <a:pt x="2657" y="617"/>
                      </a:cubicBezTo>
                      <a:cubicBezTo>
                        <a:pt x="2728" y="570"/>
                        <a:pt x="2776" y="522"/>
                        <a:pt x="2823" y="499"/>
                      </a:cubicBezTo>
                      <a:cubicBezTo>
                        <a:pt x="2871" y="451"/>
                        <a:pt x="2989" y="380"/>
                        <a:pt x="3084" y="333"/>
                      </a:cubicBezTo>
                      <a:cubicBezTo>
                        <a:pt x="3227" y="261"/>
                        <a:pt x="3345" y="190"/>
                        <a:pt x="3464" y="95"/>
                      </a:cubicBezTo>
                      <a:cubicBezTo>
                        <a:pt x="3488" y="72"/>
                        <a:pt x="3488" y="24"/>
                        <a:pt x="3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18"/>
            <p:cNvSpPr/>
            <p:nvPr/>
          </p:nvSpPr>
          <p:spPr>
            <a:xfrm>
              <a:off x="6742436" y="2669618"/>
              <a:ext cx="358490" cy="498689"/>
            </a:xfrm>
            <a:custGeom>
              <a:avLst/>
              <a:gdLst/>
              <a:ahLst/>
              <a:cxnLst/>
              <a:rect l="l" t="t" r="r" b="b"/>
              <a:pathLst>
                <a:path w="7236" h="10073" extrusionOk="0">
                  <a:moveTo>
                    <a:pt x="2025" y="84"/>
                  </a:moveTo>
                  <a:cubicBezTo>
                    <a:pt x="1063" y="84"/>
                    <a:pt x="174" y="1742"/>
                    <a:pt x="96" y="4389"/>
                  </a:cubicBezTo>
                  <a:cubicBezTo>
                    <a:pt x="1" y="7568"/>
                    <a:pt x="1187" y="9181"/>
                    <a:pt x="4081" y="9964"/>
                  </a:cubicBezTo>
                  <a:cubicBezTo>
                    <a:pt x="4349" y="10039"/>
                    <a:pt x="4596" y="10073"/>
                    <a:pt x="4821" y="10073"/>
                  </a:cubicBezTo>
                  <a:cubicBezTo>
                    <a:pt x="7021" y="10073"/>
                    <a:pt x="7235" y="6833"/>
                    <a:pt x="7235" y="6833"/>
                  </a:cubicBezTo>
                  <a:cubicBezTo>
                    <a:pt x="6714" y="5362"/>
                    <a:pt x="6524" y="3820"/>
                    <a:pt x="6690" y="2278"/>
                  </a:cubicBezTo>
                  <a:cubicBezTo>
                    <a:pt x="6975" y="1"/>
                    <a:pt x="3796" y="1187"/>
                    <a:pt x="2634" y="309"/>
                  </a:cubicBezTo>
                  <a:cubicBezTo>
                    <a:pt x="2432" y="157"/>
                    <a:pt x="2227" y="84"/>
                    <a:pt x="2025" y="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6845881" y="2588575"/>
              <a:ext cx="370231" cy="531612"/>
            </a:xfrm>
            <a:custGeom>
              <a:avLst/>
              <a:gdLst/>
              <a:ahLst/>
              <a:cxnLst/>
              <a:rect l="l" t="t" r="r" b="b"/>
              <a:pathLst>
                <a:path w="7473" h="10738" extrusionOk="0">
                  <a:moveTo>
                    <a:pt x="3279" y="1"/>
                  </a:moveTo>
                  <a:cubicBezTo>
                    <a:pt x="3088" y="1"/>
                    <a:pt x="2941" y="25"/>
                    <a:pt x="2941" y="25"/>
                  </a:cubicBezTo>
                  <a:cubicBezTo>
                    <a:pt x="3292" y="1321"/>
                    <a:pt x="2800" y="1500"/>
                    <a:pt x="2176" y="1500"/>
                  </a:cubicBezTo>
                  <a:cubicBezTo>
                    <a:pt x="1939" y="1500"/>
                    <a:pt x="1684" y="1474"/>
                    <a:pt x="1448" y="1474"/>
                  </a:cubicBezTo>
                  <a:cubicBezTo>
                    <a:pt x="1339" y="1474"/>
                    <a:pt x="1235" y="1480"/>
                    <a:pt x="1139" y="1496"/>
                  </a:cubicBezTo>
                  <a:cubicBezTo>
                    <a:pt x="308" y="1638"/>
                    <a:pt x="0" y="3393"/>
                    <a:pt x="95" y="3631"/>
                  </a:cubicBezTo>
                  <a:cubicBezTo>
                    <a:pt x="125" y="3697"/>
                    <a:pt x="199" y="3721"/>
                    <a:pt x="293" y="3721"/>
                  </a:cubicBezTo>
                  <a:cubicBezTo>
                    <a:pt x="508" y="3721"/>
                    <a:pt x="828" y="3599"/>
                    <a:pt x="972" y="3599"/>
                  </a:cubicBezTo>
                  <a:cubicBezTo>
                    <a:pt x="1010" y="3599"/>
                    <a:pt x="1036" y="3608"/>
                    <a:pt x="1044" y="3631"/>
                  </a:cubicBezTo>
                  <a:cubicBezTo>
                    <a:pt x="1091" y="3797"/>
                    <a:pt x="1328" y="3939"/>
                    <a:pt x="1755" y="3939"/>
                  </a:cubicBezTo>
                  <a:cubicBezTo>
                    <a:pt x="2159" y="3939"/>
                    <a:pt x="2443" y="3204"/>
                    <a:pt x="3036" y="2943"/>
                  </a:cubicBezTo>
                  <a:cubicBezTo>
                    <a:pt x="3141" y="2897"/>
                    <a:pt x="3220" y="2876"/>
                    <a:pt x="3277" y="2876"/>
                  </a:cubicBezTo>
                  <a:cubicBezTo>
                    <a:pt x="3542" y="2876"/>
                    <a:pt x="3329" y="3332"/>
                    <a:pt x="3036" y="3820"/>
                  </a:cubicBezTo>
                  <a:cubicBezTo>
                    <a:pt x="2704" y="4437"/>
                    <a:pt x="2989" y="4627"/>
                    <a:pt x="2396" y="5362"/>
                  </a:cubicBezTo>
                  <a:cubicBezTo>
                    <a:pt x="1803" y="6121"/>
                    <a:pt x="237" y="9324"/>
                    <a:pt x="641" y="10320"/>
                  </a:cubicBezTo>
                  <a:cubicBezTo>
                    <a:pt x="755" y="10604"/>
                    <a:pt x="978" y="10737"/>
                    <a:pt x="1292" y="10737"/>
                  </a:cubicBezTo>
                  <a:cubicBezTo>
                    <a:pt x="2080" y="10737"/>
                    <a:pt x="3444" y="9895"/>
                    <a:pt x="5124" y="8470"/>
                  </a:cubicBezTo>
                  <a:cubicBezTo>
                    <a:pt x="7472" y="6477"/>
                    <a:pt x="5669" y="2919"/>
                    <a:pt x="5669" y="2919"/>
                  </a:cubicBezTo>
                  <a:cubicBezTo>
                    <a:pt x="5954" y="2492"/>
                    <a:pt x="6191" y="2017"/>
                    <a:pt x="6381" y="1543"/>
                  </a:cubicBezTo>
                  <a:cubicBezTo>
                    <a:pt x="6444" y="1322"/>
                    <a:pt x="6363" y="1218"/>
                    <a:pt x="6161" y="1218"/>
                  </a:cubicBezTo>
                  <a:cubicBezTo>
                    <a:pt x="5908" y="1218"/>
                    <a:pt x="5467" y="1382"/>
                    <a:pt x="4887" y="1685"/>
                  </a:cubicBezTo>
                  <a:cubicBezTo>
                    <a:pt x="4677" y="1795"/>
                    <a:pt x="4523" y="1842"/>
                    <a:pt x="4410" y="1842"/>
                  </a:cubicBezTo>
                  <a:cubicBezTo>
                    <a:pt x="3961" y="1842"/>
                    <a:pt x="4165" y="1092"/>
                    <a:pt x="4127" y="523"/>
                  </a:cubicBezTo>
                  <a:cubicBezTo>
                    <a:pt x="4112" y="80"/>
                    <a:pt x="3624" y="1"/>
                    <a:pt x="3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8"/>
          <p:cNvSpPr txBox="1">
            <a:spLocks noGrp="1"/>
          </p:cNvSpPr>
          <p:nvPr>
            <p:ph type="ctrTitle"/>
          </p:nvPr>
        </p:nvSpPr>
        <p:spPr>
          <a:xfrm>
            <a:off x="1969328" y="2002624"/>
            <a:ext cx="4422367" cy="12179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HEART DISEASE PREDICTION</a:t>
            </a:r>
            <a:endParaRPr sz="4000" dirty="0"/>
          </a:p>
        </p:txBody>
      </p:sp>
      <p:sp>
        <p:nvSpPr>
          <p:cNvPr id="155" name="Google Shape;155;p18"/>
          <p:cNvSpPr txBox="1">
            <a:spLocks noGrp="1"/>
          </p:cNvSpPr>
          <p:nvPr>
            <p:ph type="subTitle" idx="1"/>
          </p:nvPr>
        </p:nvSpPr>
        <p:spPr>
          <a:xfrm>
            <a:off x="1491687" y="3949276"/>
            <a:ext cx="5440919" cy="1229404"/>
          </a:xfrm>
          <a:prstGeom prst="rect">
            <a:avLst/>
          </a:prstGeom>
        </p:spPr>
        <p:txBody>
          <a:bodyPr spcFirstLastPara="1" wrap="square" lIns="91425" tIns="91425" rIns="91425" bIns="91425" anchor="t" anchorCtr="0">
            <a:noAutofit/>
          </a:bodyPr>
          <a:lstStyle/>
          <a:p>
            <a:pPr marL="133350" lvl="0" indent="0" algn="ctr"/>
            <a:r>
              <a:rPr lang="en-IN" b="1" dirty="0"/>
              <a:t>Team Members :-</a:t>
            </a:r>
          </a:p>
          <a:p>
            <a:pPr marL="419100" indent="-285750">
              <a:buFont typeface="Arial" panose="020B0604020202020204" pitchFamily="34" charset="0"/>
              <a:buChar char="•"/>
            </a:pPr>
            <a:r>
              <a:rPr lang="en-IN" dirty="0"/>
              <a:t>Varnit Kolakotla – 23R11A0525</a:t>
            </a:r>
          </a:p>
          <a:p>
            <a:pPr marL="419100" indent="-285750">
              <a:buFont typeface="Arial" panose="020B0604020202020204" pitchFamily="34" charset="0"/>
              <a:buChar char="•"/>
            </a:pPr>
            <a:r>
              <a:rPr lang="en-IN" dirty="0"/>
              <a:t>Sreekar Sarma Telakapalli – 23R11A0536</a:t>
            </a:r>
          </a:p>
          <a:p>
            <a:pPr marL="419100" indent="-285750">
              <a:buFont typeface="Arial" panose="020B0604020202020204" pitchFamily="34" charset="0"/>
              <a:buChar char="•"/>
            </a:pPr>
            <a:r>
              <a:rPr lang="en-IN" dirty="0"/>
              <a:t>Addepalli Sharan Kumar Raju – 23R11A05U8</a:t>
            </a:r>
          </a:p>
        </p:txBody>
      </p:sp>
      <p:pic>
        <p:nvPicPr>
          <p:cNvPr id="2" name="Image 1">
            <a:extLst>
              <a:ext uri="{FF2B5EF4-FFF2-40B4-BE49-F238E27FC236}">
                <a16:creationId xmlns:a16="http://schemas.microsoft.com/office/drawing/2014/main" id="{C1C854E1-8689-65E1-6B60-DF13310C4E4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55" y="597832"/>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6942D6-868C-BC2A-F36A-9A823217CA3F}"/>
              </a:ext>
            </a:extLst>
          </p:cNvPr>
          <p:cNvSpPr txBox="1"/>
          <p:nvPr/>
        </p:nvSpPr>
        <p:spPr>
          <a:xfrm>
            <a:off x="1259682" y="689143"/>
            <a:ext cx="7305612" cy="584775"/>
          </a:xfrm>
          <a:prstGeom prst="rect">
            <a:avLst/>
          </a:prstGeom>
          <a:noFill/>
        </p:spPr>
        <p:txBody>
          <a:bodyPr wrap="square">
            <a:spAutoFit/>
          </a:bodyPr>
          <a:lstStyle/>
          <a:p>
            <a:r>
              <a:rPr lang="en-IN" sz="3200" b="1" dirty="0">
                <a:solidFill>
                  <a:schemeClr val="accent4">
                    <a:lumMod val="25000"/>
                  </a:schemeClr>
                </a:solidFill>
                <a:latin typeface="Convergence" panose="020B0604020202020204" charset="0"/>
              </a:rPr>
              <a:t>Cantilever AIML Proternship 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title"/>
          </p:nvPr>
        </p:nvSpPr>
        <p:spPr>
          <a:xfrm>
            <a:off x="871653" y="4005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Introduction</a:t>
            </a:r>
            <a:endParaRPr dirty="0"/>
          </a:p>
        </p:txBody>
      </p:sp>
      <p:sp>
        <p:nvSpPr>
          <p:cNvPr id="161" name="Google Shape;161;p19"/>
          <p:cNvSpPr txBox="1">
            <a:spLocks noGrp="1"/>
          </p:cNvSpPr>
          <p:nvPr>
            <p:ph type="body" idx="1"/>
          </p:nvPr>
        </p:nvSpPr>
        <p:spPr>
          <a:xfrm>
            <a:off x="720000" y="1393200"/>
            <a:ext cx="7704000" cy="2885744"/>
          </a:xfrm>
          <a:prstGeom prst="rect">
            <a:avLst/>
          </a:prstGeom>
        </p:spPr>
        <p:txBody>
          <a:bodyPr spcFirstLastPara="1" wrap="square" lIns="91425" tIns="91425" rIns="91425" bIns="91425" anchor="t" anchorCtr="0">
            <a:noAutofit/>
          </a:bodyPr>
          <a:lstStyle/>
          <a:p>
            <a:pPr marL="152400" indent="0" algn="just">
              <a:buNone/>
            </a:pPr>
            <a:r>
              <a:rPr lang="en-GB" sz="1400" dirty="0"/>
              <a:t>Heart disease remains one of the leading causes of death worldwide, claiming millions of lives each year. Early detection is critical because it allows for timely medical intervention, lifestyle changes, and significantly improves patient outcomes. However, diagnosing heart disease accurately can be complex and time-consuming, often requiring expert interpretation of multiple clinical parameters.</a:t>
            </a:r>
          </a:p>
          <a:p>
            <a:pPr marL="152400" indent="0" algn="just">
              <a:buNone/>
            </a:pPr>
            <a:r>
              <a:rPr lang="en-GB" sz="1400" dirty="0"/>
              <a:t>	Our project addresses this challenge by building a machine learning–based prediction system that assists in the early identification of heart disease. Using a dataset of patient medical records, we trained a predictive model that analyzes key indicators such as age, chest pain type, blood pressure, cholesterol levels, and ECG results. We then deployed this model into a user-friendly web application built with Streamlit, allowing users to input medical data and receive an instant prediction on whether they are at risk of heart disease.</a:t>
            </a:r>
          </a:p>
          <a:p>
            <a:pPr marL="152400" indent="0" algn="just">
              <a:buNone/>
            </a:pPr>
            <a:r>
              <a:rPr lang="en-GB" sz="1400" dirty="0"/>
              <a:t>	This intelligent tool acts as a decision support system—helping doctors, healthcare workers, and individuals make informed decisions and seek medical attention at the right time.</a:t>
            </a:r>
          </a:p>
          <a:p>
            <a:pPr marL="133350" lvl="0" indent="0" algn="just" rtl="0">
              <a:spcBef>
                <a:spcPts val="0"/>
              </a:spcBef>
              <a:spcAft>
                <a:spcPts val="0"/>
              </a:spcAft>
              <a:buSzPts val="1500"/>
              <a:buNone/>
            </a:pPr>
            <a:endParaRPr dirty="0"/>
          </a:p>
        </p:txBody>
      </p:sp>
      <p:sp>
        <p:nvSpPr>
          <p:cNvPr id="4" name="Rectangle 5">
            <a:extLst>
              <a:ext uri="{FF2B5EF4-FFF2-40B4-BE49-F238E27FC236}">
                <a16:creationId xmlns:a16="http://schemas.microsoft.com/office/drawing/2014/main" id="{E5F1FCCB-9B7D-F242-1E34-F35CD37E8C7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720000" y="237367"/>
            <a:ext cx="7704000" cy="10139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Features used to predict the Heart  Disease</a:t>
            </a:r>
            <a:endParaRPr sz="3200" dirty="0"/>
          </a:p>
        </p:txBody>
      </p:sp>
      <p:grpSp>
        <p:nvGrpSpPr>
          <p:cNvPr id="167" name="Google Shape;167;p20"/>
          <p:cNvGrpSpPr/>
          <p:nvPr/>
        </p:nvGrpSpPr>
        <p:grpSpPr>
          <a:xfrm>
            <a:off x="1421558" y="1745725"/>
            <a:ext cx="1834192" cy="896853"/>
            <a:chOff x="1421558" y="1745725"/>
            <a:chExt cx="1834192" cy="896853"/>
          </a:xfrm>
        </p:grpSpPr>
        <p:sp>
          <p:nvSpPr>
            <p:cNvPr id="168" name="Google Shape;168;p20"/>
            <p:cNvSpPr txBox="1"/>
            <p:nvPr/>
          </p:nvSpPr>
          <p:spPr>
            <a:xfrm>
              <a:off x="1436550" y="174572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AGE</a:t>
              </a:r>
              <a:endParaRPr sz="1600" b="1" dirty="0">
                <a:solidFill>
                  <a:schemeClr val="dk1"/>
                </a:solidFill>
                <a:latin typeface="Convergence"/>
                <a:ea typeface="Convergence"/>
                <a:cs typeface="Convergence"/>
                <a:sym typeface="Convergence"/>
              </a:endParaRPr>
            </a:p>
          </p:txBody>
        </p:sp>
        <p:sp>
          <p:nvSpPr>
            <p:cNvPr id="169" name="Google Shape;169;p20"/>
            <p:cNvSpPr txBox="1"/>
            <p:nvPr/>
          </p:nvSpPr>
          <p:spPr>
            <a:xfrm>
              <a:off x="1421558" y="2025478"/>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The Person’s age, as heart risk increases with age.</a:t>
              </a:r>
              <a:endParaRPr sz="1300" dirty="0">
                <a:solidFill>
                  <a:schemeClr val="dk1"/>
                </a:solidFill>
                <a:latin typeface="Lato"/>
                <a:ea typeface="Lato"/>
                <a:cs typeface="Lato"/>
                <a:sym typeface="Lato"/>
              </a:endParaRPr>
            </a:p>
          </p:txBody>
        </p:sp>
      </p:grpSp>
      <p:grpSp>
        <p:nvGrpSpPr>
          <p:cNvPr id="170" name="Google Shape;170;p20"/>
          <p:cNvGrpSpPr/>
          <p:nvPr/>
        </p:nvGrpSpPr>
        <p:grpSpPr>
          <a:xfrm>
            <a:off x="4003650" y="1745725"/>
            <a:ext cx="1819200" cy="990001"/>
            <a:chOff x="4003650" y="1745725"/>
            <a:chExt cx="1819200" cy="990001"/>
          </a:xfrm>
        </p:grpSpPr>
        <p:sp>
          <p:nvSpPr>
            <p:cNvPr id="171" name="Google Shape;171;p20"/>
            <p:cNvSpPr txBox="1"/>
            <p:nvPr/>
          </p:nvSpPr>
          <p:spPr>
            <a:xfrm>
              <a:off x="4003650" y="174572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CHEST PAIN TYPES</a:t>
              </a:r>
              <a:endParaRPr sz="1600" b="1" dirty="0">
                <a:solidFill>
                  <a:schemeClr val="dk1"/>
                </a:solidFill>
                <a:latin typeface="Convergence"/>
                <a:ea typeface="Convergence"/>
                <a:cs typeface="Convergence"/>
                <a:sym typeface="Convergence"/>
              </a:endParaRPr>
            </a:p>
          </p:txBody>
        </p:sp>
        <p:sp>
          <p:nvSpPr>
            <p:cNvPr id="172" name="Google Shape;172;p20"/>
            <p:cNvSpPr txBox="1"/>
            <p:nvPr/>
          </p:nvSpPr>
          <p:spPr>
            <a:xfrm>
              <a:off x="4003650" y="2118626"/>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Describes the type of chest pain experienced.</a:t>
              </a:r>
              <a:endParaRPr sz="1300" dirty="0">
                <a:solidFill>
                  <a:schemeClr val="dk1"/>
                </a:solidFill>
                <a:latin typeface="Lato"/>
                <a:ea typeface="Lato"/>
                <a:cs typeface="Lato"/>
                <a:sym typeface="Lato"/>
              </a:endParaRPr>
            </a:p>
          </p:txBody>
        </p:sp>
      </p:grpSp>
      <p:grpSp>
        <p:nvGrpSpPr>
          <p:cNvPr id="173" name="Google Shape;173;p20"/>
          <p:cNvGrpSpPr/>
          <p:nvPr/>
        </p:nvGrpSpPr>
        <p:grpSpPr>
          <a:xfrm>
            <a:off x="6570750" y="1745725"/>
            <a:ext cx="1819200" cy="990001"/>
            <a:chOff x="6570750" y="1745725"/>
            <a:chExt cx="1819200" cy="990001"/>
          </a:xfrm>
        </p:grpSpPr>
        <p:sp>
          <p:nvSpPr>
            <p:cNvPr id="174" name="Google Shape;174;p20"/>
            <p:cNvSpPr txBox="1"/>
            <p:nvPr/>
          </p:nvSpPr>
          <p:spPr>
            <a:xfrm>
              <a:off x="6570750" y="174572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RESTING BLOOD PRESSURE</a:t>
              </a:r>
              <a:endParaRPr sz="1600" b="1" dirty="0">
                <a:solidFill>
                  <a:schemeClr val="dk1"/>
                </a:solidFill>
                <a:latin typeface="Convergence"/>
                <a:ea typeface="Convergence"/>
                <a:cs typeface="Convergence"/>
                <a:sym typeface="Convergence"/>
              </a:endParaRPr>
            </a:p>
          </p:txBody>
        </p:sp>
        <p:sp>
          <p:nvSpPr>
            <p:cNvPr id="175" name="Google Shape;175;p20"/>
            <p:cNvSpPr txBox="1"/>
            <p:nvPr/>
          </p:nvSpPr>
          <p:spPr>
            <a:xfrm>
              <a:off x="6570750" y="2118626"/>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Blood pressure in mm Hg at rest, elevated levels may indicate heart stress. </a:t>
              </a:r>
              <a:endParaRPr sz="1300" dirty="0">
                <a:solidFill>
                  <a:schemeClr val="dk1"/>
                </a:solidFill>
                <a:latin typeface="Lato"/>
                <a:ea typeface="Lato"/>
                <a:cs typeface="Lato"/>
                <a:sym typeface="Lato"/>
              </a:endParaRPr>
            </a:p>
          </p:txBody>
        </p:sp>
      </p:grpSp>
      <p:sp>
        <p:nvSpPr>
          <p:cNvPr id="176" name="Google Shape;176;p20"/>
          <p:cNvSpPr/>
          <p:nvPr/>
        </p:nvSpPr>
        <p:spPr>
          <a:xfrm flipH="1">
            <a:off x="754062" y="1623613"/>
            <a:ext cx="617100" cy="6171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flipH="1">
            <a:off x="3321162" y="1623613"/>
            <a:ext cx="617100" cy="6171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flipH="1">
            <a:off x="5888262" y="1623613"/>
            <a:ext cx="617100" cy="6171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0"/>
          <p:cNvGrpSpPr/>
          <p:nvPr/>
        </p:nvGrpSpPr>
        <p:grpSpPr>
          <a:xfrm>
            <a:off x="2720100" y="3217975"/>
            <a:ext cx="1819200" cy="990001"/>
            <a:chOff x="2759850" y="3217975"/>
            <a:chExt cx="1819200" cy="990001"/>
          </a:xfrm>
        </p:grpSpPr>
        <p:sp>
          <p:nvSpPr>
            <p:cNvPr id="180" name="Google Shape;180;p20"/>
            <p:cNvSpPr txBox="1"/>
            <p:nvPr/>
          </p:nvSpPr>
          <p:spPr>
            <a:xfrm>
              <a:off x="2759850" y="321797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CHOLESTOROL</a:t>
              </a:r>
              <a:endParaRPr sz="1600" b="1" dirty="0">
                <a:solidFill>
                  <a:schemeClr val="dk1"/>
                </a:solidFill>
                <a:latin typeface="Convergence"/>
                <a:ea typeface="Convergence"/>
                <a:cs typeface="Convergence"/>
                <a:sym typeface="Convergence"/>
              </a:endParaRPr>
            </a:p>
          </p:txBody>
        </p:sp>
        <p:sp>
          <p:nvSpPr>
            <p:cNvPr id="181" name="Google Shape;181;p20"/>
            <p:cNvSpPr txBox="1"/>
            <p:nvPr/>
          </p:nvSpPr>
          <p:spPr>
            <a:xfrm>
              <a:off x="2759850" y="3590876"/>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Sreum cholestorol in mg/dl.</a:t>
              </a:r>
              <a:endParaRPr sz="1300" dirty="0">
                <a:solidFill>
                  <a:schemeClr val="dk1"/>
                </a:solidFill>
                <a:latin typeface="Lato"/>
                <a:ea typeface="Lato"/>
                <a:cs typeface="Lato"/>
                <a:sym typeface="Lato"/>
              </a:endParaRPr>
            </a:p>
          </p:txBody>
        </p:sp>
      </p:grpSp>
      <p:grpSp>
        <p:nvGrpSpPr>
          <p:cNvPr id="182" name="Google Shape;182;p20"/>
          <p:cNvGrpSpPr/>
          <p:nvPr/>
        </p:nvGrpSpPr>
        <p:grpSpPr>
          <a:xfrm>
            <a:off x="5287200" y="3217975"/>
            <a:ext cx="1848516" cy="877902"/>
            <a:chOff x="5326950" y="3217975"/>
            <a:chExt cx="1848516" cy="877902"/>
          </a:xfrm>
        </p:grpSpPr>
        <p:sp>
          <p:nvSpPr>
            <p:cNvPr id="183" name="Google Shape;183;p20"/>
            <p:cNvSpPr txBox="1"/>
            <p:nvPr/>
          </p:nvSpPr>
          <p:spPr>
            <a:xfrm>
              <a:off x="5326950" y="321797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RESTING ECG</a:t>
              </a:r>
              <a:endParaRPr sz="1600" b="1" dirty="0">
                <a:solidFill>
                  <a:schemeClr val="dk1"/>
                </a:solidFill>
                <a:latin typeface="Convergence"/>
                <a:ea typeface="Convergence"/>
                <a:cs typeface="Convergence"/>
                <a:sym typeface="Convergence"/>
              </a:endParaRPr>
            </a:p>
          </p:txBody>
        </p:sp>
        <p:sp>
          <p:nvSpPr>
            <p:cNvPr id="184" name="Google Shape;184;p20"/>
            <p:cNvSpPr txBox="1"/>
            <p:nvPr/>
          </p:nvSpPr>
          <p:spPr>
            <a:xfrm>
              <a:off x="5356266" y="3478777"/>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ECG interpretation at rest, helps identify heart disease.</a:t>
              </a:r>
              <a:endParaRPr sz="1300" dirty="0">
                <a:solidFill>
                  <a:schemeClr val="dk1"/>
                </a:solidFill>
                <a:latin typeface="Lato"/>
                <a:ea typeface="Lato"/>
                <a:cs typeface="Lato"/>
                <a:sym typeface="Lato"/>
              </a:endParaRPr>
            </a:p>
          </p:txBody>
        </p:sp>
      </p:grpSp>
      <p:sp>
        <p:nvSpPr>
          <p:cNvPr id="185" name="Google Shape;185;p20"/>
          <p:cNvSpPr/>
          <p:nvPr/>
        </p:nvSpPr>
        <p:spPr>
          <a:xfrm flipH="1">
            <a:off x="2037612" y="3095863"/>
            <a:ext cx="617100" cy="6171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flipH="1">
            <a:off x="4604712" y="3095863"/>
            <a:ext cx="617100" cy="6171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20"/>
          <p:cNvCxnSpPr>
            <a:stCxn id="176" idx="0"/>
            <a:endCxn id="177" idx="0"/>
          </p:cNvCxnSpPr>
          <p:nvPr/>
        </p:nvCxnSpPr>
        <p:spPr>
          <a:xfrm rot="-5400000" flipH="1">
            <a:off x="2345862" y="340363"/>
            <a:ext cx="600" cy="25671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88" name="Google Shape;188;p20"/>
          <p:cNvCxnSpPr>
            <a:stCxn id="177" idx="0"/>
            <a:endCxn id="178" idx="0"/>
          </p:cNvCxnSpPr>
          <p:nvPr/>
        </p:nvCxnSpPr>
        <p:spPr>
          <a:xfrm rot="-5400000" flipH="1">
            <a:off x="4912962" y="340363"/>
            <a:ext cx="600" cy="25671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89" name="Google Shape;189;p20"/>
          <p:cNvCxnSpPr>
            <a:cxnSpLocks/>
          </p:cNvCxnSpPr>
          <p:nvPr/>
        </p:nvCxnSpPr>
        <p:spPr>
          <a:xfrm rot="5400000">
            <a:off x="4510350" y="2026663"/>
            <a:ext cx="2089500" cy="1283400"/>
          </a:xfrm>
          <a:prstGeom prst="bentConnector5">
            <a:avLst>
              <a:gd name="adj1" fmla="val -11396"/>
              <a:gd name="adj2" fmla="val -173889"/>
              <a:gd name="adj3" fmla="val 142475"/>
            </a:avLst>
          </a:prstGeom>
          <a:noFill/>
          <a:ln w="28575" cap="flat" cmpd="sng">
            <a:solidFill>
              <a:schemeClr val="dk1"/>
            </a:solidFill>
            <a:prstDash val="solid"/>
            <a:round/>
            <a:headEnd type="none" w="med" len="med"/>
            <a:tailEnd type="none" w="med" len="med"/>
          </a:ln>
        </p:spPr>
      </p:cxnSp>
      <p:cxnSp>
        <p:nvCxnSpPr>
          <p:cNvPr id="190" name="Google Shape;190;p20"/>
          <p:cNvCxnSpPr>
            <a:cxnSpLocks/>
          </p:cNvCxnSpPr>
          <p:nvPr/>
        </p:nvCxnSpPr>
        <p:spPr>
          <a:xfrm rot="5400000">
            <a:off x="3629387" y="2437255"/>
            <a:ext cx="600" cy="2567100"/>
          </a:xfrm>
          <a:prstGeom prst="bentConnector3">
            <a:avLst>
              <a:gd name="adj1" fmla="val 146704667"/>
            </a:avLst>
          </a:prstGeom>
          <a:noFill/>
          <a:ln w="28575" cap="flat" cmpd="sng">
            <a:solidFill>
              <a:schemeClr val="dk1"/>
            </a:solidFill>
            <a:prstDash val="solid"/>
            <a:round/>
            <a:headEnd type="none" w="med" len="med"/>
            <a:tailEnd type="triangle" w="med" len="med"/>
          </a:ln>
        </p:spPr>
      </p:cxnSp>
      <p:grpSp>
        <p:nvGrpSpPr>
          <p:cNvPr id="191" name="Google Shape;191;p20"/>
          <p:cNvGrpSpPr/>
          <p:nvPr/>
        </p:nvGrpSpPr>
        <p:grpSpPr>
          <a:xfrm>
            <a:off x="881962" y="1755772"/>
            <a:ext cx="361292" cy="352803"/>
            <a:chOff x="-28463700" y="3914875"/>
            <a:chExt cx="303275" cy="296150"/>
          </a:xfrm>
        </p:grpSpPr>
        <p:sp>
          <p:nvSpPr>
            <p:cNvPr id="192" name="Google Shape;192;p20"/>
            <p:cNvSpPr/>
            <p:nvPr/>
          </p:nvSpPr>
          <p:spPr>
            <a:xfrm>
              <a:off x="-28333725" y="4057375"/>
              <a:ext cx="86650" cy="64650"/>
            </a:xfrm>
            <a:custGeom>
              <a:avLst/>
              <a:gdLst/>
              <a:ahLst/>
              <a:cxnLst/>
              <a:rect l="l" t="t" r="r" b="b"/>
              <a:pathLst>
                <a:path w="3466" h="2586" extrusionOk="0">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28463700" y="3914875"/>
              <a:ext cx="303275" cy="296150"/>
            </a:xfrm>
            <a:custGeom>
              <a:avLst/>
              <a:gdLst/>
              <a:ahLst/>
              <a:cxnLst/>
              <a:rect l="l" t="t" r="r" b="b"/>
              <a:pathLst>
                <a:path w="12131" h="11846" extrusionOk="0">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20"/>
          <p:cNvGrpSpPr/>
          <p:nvPr/>
        </p:nvGrpSpPr>
        <p:grpSpPr>
          <a:xfrm>
            <a:off x="3453741" y="1761683"/>
            <a:ext cx="351910" cy="340980"/>
            <a:chOff x="-27719400" y="3925600"/>
            <a:chExt cx="295400" cy="286225"/>
          </a:xfrm>
        </p:grpSpPr>
        <p:sp>
          <p:nvSpPr>
            <p:cNvPr id="195" name="Google Shape;195;p20"/>
            <p:cNvSpPr/>
            <p:nvPr/>
          </p:nvSpPr>
          <p:spPr>
            <a:xfrm>
              <a:off x="-27596525" y="3925600"/>
              <a:ext cx="172525" cy="162575"/>
            </a:xfrm>
            <a:custGeom>
              <a:avLst/>
              <a:gdLst/>
              <a:ahLst/>
              <a:cxnLst/>
              <a:rect l="l" t="t" r="r" b="b"/>
              <a:pathLst>
                <a:path w="6901" h="6503" extrusionOk="0">
                  <a:moveTo>
                    <a:pt x="5042" y="0"/>
                  </a:moveTo>
                  <a:cubicBezTo>
                    <a:pt x="4425" y="0"/>
                    <a:pt x="3809" y="237"/>
                    <a:pt x="3340" y="705"/>
                  </a:cubicBezTo>
                  <a:lnTo>
                    <a:pt x="1765" y="2281"/>
                  </a:lnTo>
                  <a:cubicBezTo>
                    <a:pt x="1639" y="2407"/>
                    <a:pt x="1639" y="2627"/>
                    <a:pt x="1765" y="2785"/>
                  </a:cubicBezTo>
                  <a:cubicBezTo>
                    <a:pt x="1860" y="2879"/>
                    <a:pt x="1891" y="2942"/>
                    <a:pt x="1891" y="3037"/>
                  </a:cubicBezTo>
                  <a:cubicBezTo>
                    <a:pt x="1891" y="3100"/>
                    <a:pt x="1860" y="3226"/>
                    <a:pt x="1765" y="3257"/>
                  </a:cubicBezTo>
                  <a:lnTo>
                    <a:pt x="1229" y="3824"/>
                  </a:lnTo>
                  <a:cubicBezTo>
                    <a:pt x="1009" y="3856"/>
                    <a:pt x="820" y="3919"/>
                    <a:pt x="662" y="4045"/>
                  </a:cubicBezTo>
                  <a:lnTo>
                    <a:pt x="1" y="4643"/>
                  </a:lnTo>
                  <a:lnTo>
                    <a:pt x="1860" y="6502"/>
                  </a:lnTo>
                  <a:lnTo>
                    <a:pt x="2427" y="5809"/>
                  </a:lnTo>
                  <a:cubicBezTo>
                    <a:pt x="2553" y="5652"/>
                    <a:pt x="2647" y="5494"/>
                    <a:pt x="2679" y="5305"/>
                  </a:cubicBezTo>
                  <a:lnTo>
                    <a:pt x="6774" y="1209"/>
                  </a:lnTo>
                  <a:cubicBezTo>
                    <a:pt x="6900" y="1083"/>
                    <a:pt x="6900" y="863"/>
                    <a:pt x="6774" y="737"/>
                  </a:cubicBezTo>
                  <a:cubicBezTo>
                    <a:pt x="6298" y="245"/>
                    <a:pt x="5669" y="0"/>
                    <a:pt x="50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27719400" y="4054275"/>
              <a:ext cx="157550" cy="157550"/>
            </a:xfrm>
            <a:custGeom>
              <a:avLst/>
              <a:gdLst/>
              <a:ahLst/>
              <a:cxnLst/>
              <a:rect l="l" t="t" r="r" b="b"/>
              <a:pathLst>
                <a:path w="6302" h="6302" extrusionOk="0">
                  <a:moveTo>
                    <a:pt x="4412" y="1"/>
                  </a:moveTo>
                  <a:lnTo>
                    <a:pt x="537" y="3466"/>
                  </a:lnTo>
                  <a:cubicBezTo>
                    <a:pt x="190" y="3781"/>
                    <a:pt x="1" y="4222"/>
                    <a:pt x="1" y="4695"/>
                  </a:cubicBezTo>
                  <a:cubicBezTo>
                    <a:pt x="1" y="5136"/>
                    <a:pt x="158" y="5545"/>
                    <a:pt x="474" y="5829"/>
                  </a:cubicBezTo>
                  <a:cubicBezTo>
                    <a:pt x="789" y="6144"/>
                    <a:pt x="1167" y="6302"/>
                    <a:pt x="1608" y="6302"/>
                  </a:cubicBezTo>
                  <a:lnTo>
                    <a:pt x="1639" y="6302"/>
                  </a:lnTo>
                  <a:cubicBezTo>
                    <a:pt x="1954" y="6302"/>
                    <a:pt x="2269" y="6175"/>
                    <a:pt x="2553" y="5986"/>
                  </a:cubicBezTo>
                  <a:lnTo>
                    <a:pt x="1482" y="4915"/>
                  </a:lnTo>
                  <a:cubicBezTo>
                    <a:pt x="1356" y="4789"/>
                    <a:pt x="1356" y="4569"/>
                    <a:pt x="1482" y="4443"/>
                  </a:cubicBezTo>
                  <a:cubicBezTo>
                    <a:pt x="1545" y="4395"/>
                    <a:pt x="1631" y="4372"/>
                    <a:pt x="1718" y="4372"/>
                  </a:cubicBezTo>
                  <a:cubicBezTo>
                    <a:pt x="1805" y="4372"/>
                    <a:pt x="1891" y="4395"/>
                    <a:pt x="1954" y="4443"/>
                  </a:cubicBezTo>
                  <a:lnTo>
                    <a:pt x="3025" y="5514"/>
                  </a:lnTo>
                  <a:lnTo>
                    <a:pt x="3498" y="5010"/>
                  </a:lnTo>
                  <a:lnTo>
                    <a:pt x="2521" y="4002"/>
                  </a:lnTo>
                  <a:cubicBezTo>
                    <a:pt x="2395" y="3907"/>
                    <a:pt x="2395" y="3655"/>
                    <a:pt x="2521" y="3561"/>
                  </a:cubicBezTo>
                  <a:cubicBezTo>
                    <a:pt x="2569" y="3498"/>
                    <a:pt x="2655" y="3466"/>
                    <a:pt x="2746" y="3466"/>
                  </a:cubicBezTo>
                  <a:cubicBezTo>
                    <a:pt x="2836" y="3466"/>
                    <a:pt x="2931" y="3498"/>
                    <a:pt x="2994" y="3561"/>
                  </a:cubicBezTo>
                  <a:lnTo>
                    <a:pt x="3939" y="4474"/>
                  </a:lnTo>
                  <a:lnTo>
                    <a:pt x="4412" y="3970"/>
                  </a:lnTo>
                  <a:lnTo>
                    <a:pt x="3530" y="3120"/>
                  </a:lnTo>
                  <a:cubicBezTo>
                    <a:pt x="3403" y="2994"/>
                    <a:pt x="3403" y="2773"/>
                    <a:pt x="3530" y="2647"/>
                  </a:cubicBezTo>
                  <a:cubicBezTo>
                    <a:pt x="3593" y="2584"/>
                    <a:pt x="3679" y="2552"/>
                    <a:pt x="3766" y="2552"/>
                  </a:cubicBezTo>
                  <a:cubicBezTo>
                    <a:pt x="3852" y="2552"/>
                    <a:pt x="3939" y="2584"/>
                    <a:pt x="4002" y="2647"/>
                  </a:cubicBezTo>
                  <a:lnTo>
                    <a:pt x="4884" y="3498"/>
                  </a:lnTo>
                  <a:lnTo>
                    <a:pt x="5357" y="2994"/>
                  </a:lnTo>
                  <a:lnTo>
                    <a:pt x="4601" y="2237"/>
                  </a:lnTo>
                  <a:cubicBezTo>
                    <a:pt x="4475" y="2111"/>
                    <a:pt x="4475" y="1891"/>
                    <a:pt x="4601" y="1765"/>
                  </a:cubicBezTo>
                  <a:cubicBezTo>
                    <a:pt x="4671" y="1624"/>
                    <a:pt x="4771" y="1562"/>
                    <a:pt x="4867" y="1562"/>
                  </a:cubicBezTo>
                  <a:cubicBezTo>
                    <a:pt x="4944" y="1562"/>
                    <a:pt x="5018" y="1601"/>
                    <a:pt x="5073" y="1670"/>
                  </a:cubicBezTo>
                  <a:lnTo>
                    <a:pt x="5829" y="2395"/>
                  </a:lnTo>
                  <a:lnTo>
                    <a:pt x="6302" y="1891"/>
                  </a:lnTo>
                  <a:lnTo>
                    <a:pt x="44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20"/>
          <p:cNvGrpSpPr/>
          <p:nvPr/>
        </p:nvGrpSpPr>
        <p:grpSpPr>
          <a:xfrm>
            <a:off x="6019443" y="1753880"/>
            <a:ext cx="354710" cy="356586"/>
            <a:chOff x="-27351575" y="3915650"/>
            <a:chExt cx="297750" cy="299325"/>
          </a:xfrm>
        </p:grpSpPr>
        <p:sp>
          <p:nvSpPr>
            <p:cNvPr id="198" name="Google Shape;198;p20"/>
            <p:cNvSpPr/>
            <p:nvPr/>
          </p:nvSpPr>
          <p:spPr>
            <a:xfrm>
              <a:off x="-27351575" y="4059000"/>
              <a:ext cx="153625" cy="155975"/>
            </a:xfrm>
            <a:custGeom>
              <a:avLst/>
              <a:gdLst/>
              <a:ahLst/>
              <a:cxnLst/>
              <a:rect l="l" t="t" r="r" b="b"/>
              <a:pathLst>
                <a:path w="6145" h="6239" extrusionOk="0">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27257050" y="3915650"/>
              <a:ext cx="203225" cy="202450"/>
            </a:xfrm>
            <a:custGeom>
              <a:avLst/>
              <a:gdLst/>
              <a:ahLst/>
              <a:cxnLst/>
              <a:rect l="l" t="t" r="r" b="b"/>
              <a:pathLst>
                <a:path w="8129" h="8098" extrusionOk="0">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20"/>
          <p:cNvGrpSpPr/>
          <p:nvPr/>
        </p:nvGrpSpPr>
        <p:grpSpPr>
          <a:xfrm>
            <a:off x="2170200" y="3230123"/>
            <a:ext cx="351880" cy="352803"/>
            <a:chOff x="-23615075" y="3148525"/>
            <a:chExt cx="295375" cy="296150"/>
          </a:xfrm>
        </p:grpSpPr>
        <p:sp>
          <p:nvSpPr>
            <p:cNvPr id="201" name="Google Shape;201;p20"/>
            <p:cNvSpPr/>
            <p:nvPr/>
          </p:nvSpPr>
          <p:spPr>
            <a:xfrm>
              <a:off x="-23493775" y="3183950"/>
              <a:ext cx="52775" cy="53600"/>
            </a:xfrm>
            <a:custGeom>
              <a:avLst/>
              <a:gdLst/>
              <a:ahLst/>
              <a:cxnLst/>
              <a:rect l="l" t="t" r="r" b="b"/>
              <a:pathLst>
                <a:path w="2111" h="2144" extrusionOk="0">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23615075" y="3268225"/>
              <a:ext cx="34675" cy="173300"/>
            </a:xfrm>
            <a:custGeom>
              <a:avLst/>
              <a:gdLst/>
              <a:ahLst/>
              <a:cxnLst/>
              <a:rect l="l" t="t" r="r" b="b"/>
              <a:pathLst>
                <a:path w="1387" h="6932" extrusionOk="0">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23354375" y="3270600"/>
              <a:ext cx="34675" cy="173300"/>
            </a:xfrm>
            <a:custGeom>
              <a:avLst/>
              <a:gdLst/>
              <a:ahLst/>
              <a:cxnLst/>
              <a:rect l="l" t="t" r="r" b="b"/>
              <a:pathLst>
                <a:path w="1387" h="6932" extrusionOk="0">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23562300" y="3148525"/>
              <a:ext cx="191400" cy="296150"/>
            </a:xfrm>
            <a:custGeom>
              <a:avLst/>
              <a:gdLst/>
              <a:ahLst/>
              <a:cxnLst/>
              <a:rect l="l" t="t" r="r" b="b"/>
              <a:pathLst>
                <a:path w="7656" h="11846" extrusionOk="0">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20"/>
          <p:cNvGrpSpPr/>
          <p:nvPr/>
        </p:nvGrpSpPr>
        <p:grpSpPr>
          <a:xfrm>
            <a:off x="4736857" y="3259904"/>
            <a:ext cx="352803" cy="289039"/>
            <a:chOff x="-26981375" y="3951875"/>
            <a:chExt cx="296150" cy="242625"/>
          </a:xfrm>
        </p:grpSpPr>
        <p:sp>
          <p:nvSpPr>
            <p:cNvPr id="206" name="Google Shape;206;p20"/>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E4C4874-EAFC-FE5A-1E4C-33CD8AA41182}"/>
              </a:ext>
            </a:extLst>
          </p:cNvPr>
          <p:cNvPicPr>
            <a:picLocks noChangeAspect="1"/>
          </p:cNvPicPr>
          <p:nvPr/>
        </p:nvPicPr>
        <p:blipFill>
          <a:blip r:embed="rId3"/>
          <a:stretch>
            <a:fillRect/>
          </a:stretch>
        </p:blipFill>
        <p:spPr>
          <a:xfrm>
            <a:off x="718813" y="1599313"/>
            <a:ext cx="712092" cy="712092"/>
          </a:xfrm>
          <a:prstGeom prst="rect">
            <a:avLst/>
          </a:prstGeom>
        </p:spPr>
      </p:pic>
      <p:pic>
        <p:nvPicPr>
          <p:cNvPr id="5" name="Picture 4">
            <a:extLst>
              <a:ext uri="{FF2B5EF4-FFF2-40B4-BE49-F238E27FC236}">
                <a16:creationId xmlns:a16="http://schemas.microsoft.com/office/drawing/2014/main" id="{817B4951-4BCD-D89B-22BD-8DBD1C1F8035}"/>
              </a:ext>
            </a:extLst>
          </p:cNvPr>
          <p:cNvPicPr>
            <a:picLocks noChangeAspect="1"/>
          </p:cNvPicPr>
          <p:nvPr/>
        </p:nvPicPr>
        <p:blipFill>
          <a:blip r:embed="rId4"/>
          <a:stretch>
            <a:fillRect/>
          </a:stretch>
        </p:blipFill>
        <p:spPr>
          <a:xfrm>
            <a:off x="3273464" y="1598958"/>
            <a:ext cx="712447" cy="712447"/>
          </a:xfrm>
          <a:prstGeom prst="rect">
            <a:avLst/>
          </a:prstGeom>
        </p:spPr>
      </p:pic>
      <p:pic>
        <p:nvPicPr>
          <p:cNvPr id="7" name="Picture 6">
            <a:extLst>
              <a:ext uri="{FF2B5EF4-FFF2-40B4-BE49-F238E27FC236}">
                <a16:creationId xmlns:a16="http://schemas.microsoft.com/office/drawing/2014/main" id="{B8F49A13-B4D6-5B59-1A94-6C1CBA1973CE}"/>
              </a:ext>
            </a:extLst>
          </p:cNvPr>
          <p:cNvPicPr>
            <a:picLocks noChangeAspect="1"/>
          </p:cNvPicPr>
          <p:nvPr/>
        </p:nvPicPr>
        <p:blipFill>
          <a:blip r:embed="rId5"/>
          <a:stretch>
            <a:fillRect/>
          </a:stretch>
        </p:blipFill>
        <p:spPr>
          <a:xfrm>
            <a:off x="5866491" y="1615621"/>
            <a:ext cx="719251" cy="688894"/>
          </a:xfrm>
          <a:prstGeom prst="rect">
            <a:avLst/>
          </a:prstGeom>
        </p:spPr>
      </p:pic>
      <p:pic>
        <p:nvPicPr>
          <p:cNvPr id="9" name="Picture 8">
            <a:extLst>
              <a:ext uri="{FF2B5EF4-FFF2-40B4-BE49-F238E27FC236}">
                <a16:creationId xmlns:a16="http://schemas.microsoft.com/office/drawing/2014/main" id="{364BCFD4-5F5C-56D4-292C-27BDF488B65C}"/>
              </a:ext>
            </a:extLst>
          </p:cNvPr>
          <p:cNvPicPr>
            <a:picLocks noChangeAspect="1"/>
          </p:cNvPicPr>
          <p:nvPr/>
        </p:nvPicPr>
        <p:blipFill>
          <a:blip r:embed="rId6"/>
          <a:stretch>
            <a:fillRect/>
          </a:stretch>
        </p:blipFill>
        <p:spPr>
          <a:xfrm>
            <a:off x="2020943" y="3061419"/>
            <a:ext cx="666451" cy="662809"/>
          </a:xfrm>
          <a:prstGeom prst="rect">
            <a:avLst/>
          </a:prstGeom>
        </p:spPr>
      </p:pic>
      <p:pic>
        <p:nvPicPr>
          <p:cNvPr id="11" name="Picture 10">
            <a:extLst>
              <a:ext uri="{FF2B5EF4-FFF2-40B4-BE49-F238E27FC236}">
                <a16:creationId xmlns:a16="http://schemas.microsoft.com/office/drawing/2014/main" id="{ABBB991B-396E-44E9-F691-CE69A49676EB}"/>
              </a:ext>
            </a:extLst>
          </p:cNvPr>
          <p:cNvPicPr>
            <a:picLocks noChangeAspect="1"/>
          </p:cNvPicPr>
          <p:nvPr/>
        </p:nvPicPr>
        <p:blipFill>
          <a:blip r:embed="rId7"/>
          <a:stretch>
            <a:fillRect/>
          </a:stretch>
        </p:blipFill>
        <p:spPr>
          <a:xfrm>
            <a:off x="4579083" y="3055111"/>
            <a:ext cx="675423" cy="675423"/>
          </a:xfrm>
          <a:prstGeom prst="rect">
            <a:avLst/>
          </a:prstGeom>
        </p:spPr>
      </p:pic>
      <p:cxnSp>
        <p:nvCxnSpPr>
          <p:cNvPr id="28" name="Straight Connector 27">
            <a:extLst>
              <a:ext uri="{FF2B5EF4-FFF2-40B4-BE49-F238E27FC236}">
                <a16:creationId xmlns:a16="http://schemas.microsoft.com/office/drawing/2014/main" id="{DC63AE0D-8AC3-278D-548C-662168857387}"/>
              </a:ext>
            </a:extLst>
          </p:cNvPr>
          <p:cNvCxnSpPr>
            <a:cxnSpLocks/>
          </p:cNvCxnSpPr>
          <p:nvPr/>
        </p:nvCxnSpPr>
        <p:spPr>
          <a:xfrm flipH="1">
            <a:off x="368375" y="4589544"/>
            <a:ext cx="1976722" cy="0"/>
          </a:xfrm>
          <a:prstGeom prst="line">
            <a:avLst/>
          </a:prstGeom>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53997B4-3713-1FBD-3F8C-7351DAA10AD9}"/>
              </a:ext>
            </a:extLst>
          </p:cNvPr>
          <p:cNvCxnSpPr/>
          <p:nvPr/>
        </p:nvCxnSpPr>
        <p:spPr>
          <a:xfrm flipV="1">
            <a:off x="368375" y="3709480"/>
            <a:ext cx="0" cy="8786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D2AC0EBD-E07A-AAC8-D1B8-1C5C482ABCBE}"/>
              </a:ext>
            </a:extLst>
          </p:cNvPr>
          <p:cNvSpPr txBox="1"/>
          <p:nvPr/>
        </p:nvSpPr>
        <p:spPr>
          <a:xfrm>
            <a:off x="754062" y="3043843"/>
            <a:ext cx="1243767" cy="830997"/>
          </a:xfrm>
          <a:prstGeom prst="rect">
            <a:avLst/>
          </a:prstGeom>
          <a:noFill/>
        </p:spPr>
        <p:txBody>
          <a:bodyPr wrap="square" rtlCol="0">
            <a:spAutoFit/>
          </a:bodyPr>
          <a:lstStyle/>
          <a:p>
            <a:r>
              <a:rPr lang="en-IN" sz="1600" b="1" dirty="0">
                <a:latin typeface="Convergence" panose="020B0604020202020204" charset="0"/>
              </a:rPr>
              <a:t>FASTING BLOOD SUGAR</a:t>
            </a:r>
          </a:p>
        </p:txBody>
      </p:sp>
      <p:sp>
        <p:nvSpPr>
          <p:cNvPr id="35" name="TextBox 34">
            <a:extLst>
              <a:ext uri="{FF2B5EF4-FFF2-40B4-BE49-F238E27FC236}">
                <a16:creationId xmlns:a16="http://schemas.microsoft.com/office/drawing/2014/main" id="{B21E3858-24F1-6F19-08D6-BB8730E309A9}"/>
              </a:ext>
            </a:extLst>
          </p:cNvPr>
          <p:cNvSpPr txBox="1"/>
          <p:nvPr/>
        </p:nvSpPr>
        <p:spPr>
          <a:xfrm>
            <a:off x="585049" y="3826355"/>
            <a:ext cx="1773915" cy="692497"/>
          </a:xfrm>
          <a:prstGeom prst="rect">
            <a:avLst/>
          </a:prstGeom>
          <a:noFill/>
        </p:spPr>
        <p:txBody>
          <a:bodyPr wrap="square" rtlCol="0">
            <a:spAutoFit/>
          </a:bodyPr>
          <a:lstStyle/>
          <a:p>
            <a:r>
              <a:rPr lang="en-IN" sz="1300" dirty="0">
                <a:latin typeface="Lato" panose="020F0502020204030203" pitchFamily="34" charset="0"/>
                <a:ea typeface="Lato" panose="020F0502020204030203" pitchFamily="34" charset="0"/>
                <a:cs typeface="Lato" panose="020F0502020204030203" pitchFamily="34" charset="0"/>
              </a:rPr>
              <a:t>Indicates if blood sugar &gt; 120 mg/dl after fasting.</a:t>
            </a:r>
          </a:p>
        </p:txBody>
      </p:sp>
      <p:pic>
        <p:nvPicPr>
          <p:cNvPr id="38" name="Picture 37">
            <a:extLst>
              <a:ext uri="{FF2B5EF4-FFF2-40B4-BE49-F238E27FC236}">
                <a16:creationId xmlns:a16="http://schemas.microsoft.com/office/drawing/2014/main" id="{9CCBD8DA-1CBD-231C-7450-71337795AC05}"/>
              </a:ext>
            </a:extLst>
          </p:cNvPr>
          <p:cNvPicPr>
            <a:picLocks noChangeAspect="1"/>
          </p:cNvPicPr>
          <p:nvPr/>
        </p:nvPicPr>
        <p:blipFill>
          <a:blip r:embed="rId8"/>
          <a:stretch>
            <a:fillRect/>
          </a:stretch>
        </p:blipFill>
        <p:spPr>
          <a:xfrm>
            <a:off x="35496" y="3022193"/>
            <a:ext cx="702213" cy="6983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407E3B6D-8D6F-CBED-4E88-9BBBFC62CF98}"/>
            </a:ext>
          </a:extLst>
        </p:cNvPr>
        <p:cNvGrpSpPr/>
        <p:nvPr/>
      </p:nvGrpSpPr>
      <p:grpSpPr>
        <a:xfrm>
          <a:off x="0" y="0"/>
          <a:ext cx="0" cy="0"/>
          <a:chOff x="0" y="0"/>
          <a:chExt cx="0" cy="0"/>
        </a:xfrm>
      </p:grpSpPr>
      <p:sp>
        <p:nvSpPr>
          <p:cNvPr id="166" name="Google Shape;166;p20">
            <a:extLst>
              <a:ext uri="{FF2B5EF4-FFF2-40B4-BE49-F238E27FC236}">
                <a16:creationId xmlns:a16="http://schemas.microsoft.com/office/drawing/2014/main" id="{FAB71F27-CF66-973F-49D2-F26AC9BF890B}"/>
              </a:ext>
            </a:extLst>
          </p:cNvPr>
          <p:cNvSpPr txBox="1">
            <a:spLocks noGrp="1"/>
          </p:cNvSpPr>
          <p:nvPr>
            <p:ph type="title"/>
          </p:nvPr>
        </p:nvSpPr>
        <p:spPr>
          <a:xfrm>
            <a:off x="720000" y="237367"/>
            <a:ext cx="7704000" cy="10139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Features used to predict the Heart  Disease</a:t>
            </a:r>
            <a:endParaRPr sz="3200" dirty="0"/>
          </a:p>
        </p:txBody>
      </p:sp>
      <p:grpSp>
        <p:nvGrpSpPr>
          <p:cNvPr id="167" name="Google Shape;167;p20">
            <a:extLst>
              <a:ext uri="{FF2B5EF4-FFF2-40B4-BE49-F238E27FC236}">
                <a16:creationId xmlns:a16="http://schemas.microsoft.com/office/drawing/2014/main" id="{BA3979F2-5706-2258-1547-ED0BF696F3E9}"/>
              </a:ext>
            </a:extLst>
          </p:cNvPr>
          <p:cNvGrpSpPr/>
          <p:nvPr/>
        </p:nvGrpSpPr>
        <p:grpSpPr>
          <a:xfrm>
            <a:off x="1373884" y="1702201"/>
            <a:ext cx="1889402" cy="1073711"/>
            <a:chOff x="1373884" y="1702201"/>
            <a:chExt cx="1889402" cy="1073711"/>
          </a:xfrm>
        </p:grpSpPr>
        <p:sp>
          <p:nvSpPr>
            <p:cNvPr id="168" name="Google Shape;168;p20">
              <a:extLst>
                <a:ext uri="{FF2B5EF4-FFF2-40B4-BE49-F238E27FC236}">
                  <a16:creationId xmlns:a16="http://schemas.microsoft.com/office/drawing/2014/main" id="{4217CB4A-40D5-AC9F-BDB9-0509A167D0B4}"/>
                </a:ext>
              </a:extLst>
            </p:cNvPr>
            <p:cNvSpPr txBox="1"/>
            <p:nvPr/>
          </p:nvSpPr>
          <p:spPr>
            <a:xfrm>
              <a:off x="1444086" y="1702201"/>
              <a:ext cx="1819200" cy="372900"/>
            </a:xfrm>
            <a:prstGeom prst="rect">
              <a:avLst/>
            </a:prstGeom>
            <a:noFill/>
            <a:ln>
              <a:noFill/>
            </a:ln>
          </p:spPr>
          <p:txBody>
            <a:bodyPr spcFirstLastPara="1" wrap="square" lIns="91425" tIns="91425" rIns="91425" bIns="91425" anchor="ctr" anchorCtr="0">
              <a:noAutofit/>
            </a:bodyPr>
            <a:lstStyle/>
            <a:p>
              <a:r>
                <a:rPr lang="en-IN" sz="1600" b="1" dirty="0">
                  <a:latin typeface="Convergence" panose="020B0604020202020204" charset="0"/>
                </a:rPr>
                <a:t>EXERCISE-  INDUCED ANGINA</a:t>
              </a:r>
            </a:p>
          </p:txBody>
        </p:sp>
        <p:sp>
          <p:nvSpPr>
            <p:cNvPr id="169" name="Google Shape;169;p20">
              <a:extLst>
                <a:ext uri="{FF2B5EF4-FFF2-40B4-BE49-F238E27FC236}">
                  <a16:creationId xmlns:a16="http://schemas.microsoft.com/office/drawing/2014/main" id="{8EEF3A6B-FA95-4A67-F0EC-577CCF8D6830}"/>
                </a:ext>
              </a:extLst>
            </p:cNvPr>
            <p:cNvSpPr txBox="1"/>
            <p:nvPr/>
          </p:nvSpPr>
          <p:spPr>
            <a:xfrm>
              <a:off x="1373884" y="2158812"/>
              <a:ext cx="1819200" cy="617100"/>
            </a:xfrm>
            <a:prstGeom prst="rect">
              <a:avLst/>
            </a:prstGeom>
            <a:noFill/>
            <a:ln>
              <a:noFill/>
            </a:ln>
          </p:spPr>
          <p:txBody>
            <a:bodyPr spcFirstLastPara="1" wrap="square" lIns="91425" tIns="91425" rIns="91425" bIns="91425" anchor="t" anchorCtr="0">
              <a:noAutofit/>
            </a:bodyPr>
            <a:lstStyle/>
            <a:p>
              <a:r>
                <a:rPr lang="en-IN" sz="1300" dirty="0">
                  <a:latin typeface="Lato" panose="020F0502020204030203" pitchFamily="34" charset="0"/>
                  <a:ea typeface="Lato" panose="020F0502020204030203" pitchFamily="34" charset="0"/>
                  <a:cs typeface="Lato" panose="020F0502020204030203" pitchFamily="34" charset="0"/>
                </a:rPr>
                <a:t>Indicates whether the patient experienced chest pain </a:t>
              </a:r>
            </a:p>
          </p:txBody>
        </p:sp>
      </p:grpSp>
      <p:grpSp>
        <p:nvGrpSpPr>
          <p:cNvPr id="170" name="Google Shape;170;p20">
            <a:extLst>
              <a:ext uri="{FF2B5EF4-FFF2-40B4-BE49-F238E27FC236}">
                <a16:creationId xmlns:a16="http://schemas.microsoft.com/office/drawing/2014/main" id="{77C77FFE-A6A8-5DD3-2612-C6DA42F0A6EA}"/>
              </a:ext>
            </a:extLst>
          </p:cNvPr>
          <p:cNvGrpSpPr/>
          <p:nvPr/>
        </p:nvGrpSpPr>
        <p:grpSpPr>
          <a:xfrm>
            <a:off x="4003650" y="1745725"/>
            <a:ext cx="1819200" cy="990001"/>
            <a:chOff x="4003650" y="1745725"/>
            <a:chExt cx="1819200" cy="990001"/>
          </a:xfrm>
        </p:grpSpPr>
        <p:sp>
          <p:nvSpPr>
            <p:cNvPr id="171" name="Google Shape;171;p20">
              <a:extLst>
                <a:ext uri="{FF2B5EF4-FFF2-40B4-BE49-F238E27FC236}">
                  <a16:creationId xmlns:a16="http://schemas.microsoft.com/office/drawing/2014/main" id="{C59B7D95-80B4-B385-DAE2-D2F091B91071}"/>
                </a:ext>
              </a:extLst>
            </p:cNvPr>
            <p:cNvSpPr txBox="1"/>
            <p:nvPr/>
          </p:nvSpPr>
          <p:spPr>
            <a:xfrm>
              <a:off x="4003650" y="174572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MAXIMUM HEART RATE</a:t>
              </a:r>
              <a:endParaRPr sz="1600" b="1" dirty="0">
                <a:solidFill>
                  <a:schemeClr val="dk1"/>
                </a:solidFill>
                <a:latin typeface="Convergence"/>
                <a:ea typeface="Convergence"/>
                <a:cs typeface="Convergence"/>
                <a:sym typeface="Convergence"/>
              </a:endParaRPr>
            </a:p>
          </p:txBody>
        </p:sp>
        <p:sp>
          <p:nvSpPr>
            <p:cNvPr id="172" name="Google Shape;172;p20">
              <a:extLst>
                <a:ext uri="{FF2B5EF4-FFF2-40B4-BE49-F238E27FC236}">
                  <a16:creationId xmlns:a16="http://schemas.microsoft.com/office/drawing/2014/main" id="{F485DFF1-0995-E5E2-90B6-727CAD8DC14C}"/>
                </a:ext>
              </a:extLst>
            </p:cNvPr>
            <p:cNvSpPr txBox="1"/>
            <p:nvPr/>
          </p:nvSpPr>
          <p:spPr>
            <a:xfrm>
              <a:off x="4003650" y="2118626"/>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The highest heart rate achieved during a stress test.</a:t>
              </a:r>
              <a:endParaRPr sz="1300" dirty="0">
                <a:solidFill>
                  <a:schemeClr val="dk1"/>
                </a:solidFill>
                <a:latin typeface="Lato"/>
                <a:ea typeface="Lato"/>
                <a:cs typeface="Lato"/>
                <a:sym typeface="Lato"/>
              </a:endParaRPr>
            </a:p>
          </p:txBody>
        </p:sp>
      </p:grpSp>
      <p:grpSp>
        <p:nvGrpSpPr>
          <p:cNvPr id="173" name="Google Shape;173;p20">
            <a:extLst>
              <a:ext uri="{FF2B5EF4-FFF2-40B4-BE49-F238E27FC236}">
                <a16:creationId xmlns:a16="http://schemas.microsoft.com/office/drawing/2014/main" id="{3443DAFD-B746-28AD-4E4B-2D6796B7A102}"/>
              </a:ext>
            </a:extLst>
          </p:cNvPr>
          <p:cNvGrpSpPr/>
          <p:nvPr/>
        </p:nvGrpSpPr>
        <p:grpSpPr>
          <a:xfrm>
            <a:off x="6570750" y="1745725"/>
            <a:ext cx="1849845" cy="913488"/>
            <a:chOff x="6570750" y="1745725"/>
            <a:chExt cx="1849845" cy="913488"/>
          </a:xfrm>
        </p:grpSpPr>
        <p:sp>
          <p:nvSpPr>
            <p:cNvPr id="174" name="Google Shape;174;p20">
              <a:extLst>
                <a:ext uri="{FF2B5EF4-FFF2-40B4-BE49-F238E27FC236}">
                  <a16:creationId xmlns:a16="http://schemas.microsoft.com/office/drawing/2014/main" id="{09727AF7-7E98-B6D7-F674-3FF05AD61199}"/>
                </a:ext>
              </a:extLst>
            </p:cNvPr>
            <p:cNvSpPr txBox="1"/>
            <p:nvPr/>
          </p:nvSpPr>
          <p:spPr>
            <a:xfrm>
              <a:off x="6570750" y="174572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ST DEPRESSION</a:t>
              </a:r>
              <a:endParaRPr sz="1600" b="1" dirty="0">
                <a:solidFill>
                  <a:schemeClr val="dk1"/>
                </a:solidFill>
                <a:latin typeface="Convergence"/>
                <a:ea typeface="Convergence"/>
                <a:cs typeface="Convergence"/>
                <a:sym typeface="Convergence"/>
              </a:endParaRPr>
            </a:p>
          </p:txBody>
        </p:sp>
        <p:sp>
          <p:nvSpPr>
            <p:cNvPr id="175" name="Google Shape;175;p20">
              <a:extLst>
                <a:ext uri="{FF2B5EF4-FFF2-40B4-BE49-F238E27FC236}">
                  <a16:creationId xmlns:a16="http://schemas.microsoft.com/office/drawing/2014/main" id="{FD72842E-96F1-4E41-57B6-47C7F873D37B}"/>
                </a:ext>
              </a:extLst>
            </p:cNvPr>
            <p:cNvSpPr txBox="1"/>
            <p:nvPr/>
          </p:nvSpPr>
          <p:spPr>
            <a:xfrm>
              <a:off x="6601395" y="2042113"/>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Measure of ST depression; indicates possible ischemia.</a:t>
              </a:r>
              <a:endParaRPr sz="1300" dirty="0">
                <a:solidFill>
                  <a:schemeClr val="dk1"/>
                </a:solidFill>
                <a:latin typeface="Lato"/>
                <a:ea typeface="Lato"/>
                <a:cs typeface="Lato"/>
                <a:sym typeface="Lato"/>
              </a:endParaRPr>
            </a:p>
          </p:txBody>
        </p:sp>
      </p:grpSp>
      <p:sp>
        <p:nvSpPr>
          <p:cNvPr id="176" name="Google Shape;176;p20">
            <a:extLst>
              <a:ext uri="{FF2B5EF4-FFF2-40B4-BE49-F238E27FC236}">
                <a16:creationId xmlns:a16="http://schemas.microsoft.com/office/drawing/2014/main" id="{BFCF94D0-A8AB-D7DD-17A5-7C54A955C6A0}"/>
              </a:ext>
            </a:extLst>
          </p:cNvPr>
          <p:cNvSpPr/>
          <p:nvPr/>
        </p:nvSpPr>
        <p:spPr>
          <a:xfrm flipH="1">
            <a:off x="754062" y="1623613"/>
            <a:ext cx="617100" cy="6171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a:extLst>
              <a:ext uri="{FF2B5EF4-FFF2-40B4-BE49-F238E27FC236}">
                <a16:creationId xmlns:a16="http://schemas.microsoft.com/office/drawing/2014/main" id="{CB3E7E90-D431-8A90-8BAE-02788DBA2DD4}"/>
              </a:ext>
            </a:extLst>
          </p:cNvPr>
          <p:cNvSpPr/>
          <p:nvPr/>
        </p:nvSpPr>
        <p:spPr>
          <a:xfrm flipH="1">
            <a:off x="3321162" y="1623613"/>
            <a:ext cx="617100" cy="6171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a:extLst>
              <a:ext uri="{FF2B5EF4-FFF2-40B4-BE49-F238E27FC236}">
                <a16:creationId xmlns:a16="http://schemas.microsoft.com/office/drawing/2014/main" id="{6A656ED0-A3DA-6749-6729-84D08DD81E26}"/>
              </a:ext>
            </a:extLst>
          </p:cNvPr>
          <p:cNvSpPr/>
          <p:nvPr/>
        </p:nvSpPr>
        <p:spPr>
          <a:xfrm flipH="1">
            <a:off x="5888262" y="1623613"/>
            <a:ext cx="617100" cy="6171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0">
            <a:extLst>
              <a:ext uri="{FF2B5EF4-FFF2-40B4-BE49-F238E27FC236}">
                <a16:creationId xmlns:a16="http://schemas.microsoft.com/office/drawing/2014/main" id="{184728E3-3A93-7194-8730-8F10A1FE10E4}"/>
              </a:ext>
            </a:extLst>
          </p:cNvPr>
          <p:cNvGrpSpPr/>
          <p:nvPr/>
        </p:nvGrpSpPr>
        <p:grpSpPr>
          <a:xfrm>
            <a:off x="2720100" y="3217975"/>
            <a:ext cx="1819200" cy="990001"/>
            <a:chOff x="2759850" y="3217975"/>
            <a:chExt cx="1819200" cy="990001"/>
          </a:xfrm>
        </p:grpSpPr>
        <p:sp>
          <p:nvSpPr>
            <p:cNvPr id="180" name="Google Shape;180;p20">
              <a:extLst>
                <a:ext uri="{FF2B5EF4-FFF2-40B4-BE49-F238E27FC236}">
                  <a16:creationId xmlns:a16="http://schemas.microsoft.com/office/drawing/2014/main" id="{1D15E3C0-5D15-4208-8AEC-DF473152A6FC}"/>
                </a:ext>
              </a:extLst>
            </p:cNvPr>
            <p:cNvSpPr txBox="1"/>
            <p:nvPr/>
          </p:nvSpPr>
          <p:spPr>
            <a:xfrm>
              <a:off x="2759850" y="321797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VESSELS</a:t>
              </a:r>
              <a:endParaRPr sz="1600" b="1" dirty="0">
                <a:solidFill>
                  <a:schemeClr val="dk1"/>
                </a:solidFill>
                <a:latin typeface="Convergence"/>
                <a:ea typeface="Convergence"/>
                <a:cs typeface="Convergence"/>
                <a:sym typeface="Convergence"/>
              </a:endParaRPr>
            </a:p>
          </p:txBody>
        </p:sp>
        <p:sp>
          <p:nvSpPr>
            <p:cNvPr id="181" name="Google Shape;181;p20">
              <a:extLst>
                <a:ext uri="{FF2B5EF4-FFF2-40B4-BE49-F238E27FC236}">
                  <a16:creationId xmlns:a16="http://schemas.microsoft.com/office/drawing/2014/main" id="{5E9C31FA-F917-A796-D252-C4D70506AC62}"/>
                </a:ext>
              </a:extLst>
            </p:cNvPr>
            <p:cNvSpPr txBox="1"/>
            <p:nvPr/>
          </p:nvSpPr>
          <p:spPr>
            <a:xfrm>
              <a:off x="2759850" y="3590876"/>
              <a:ext cx="1819200" cy="617100"/>
            </a:xfrm>
            <a:prstGeom prst="rect">
              <a:avLst/>
            </a:prstGeom>
            <a:noFill/>
            <a:ln>
              <a:noFill/>
            </a:ln>
          </p:spPr>
          <p:txBody>
            <a:bodyPr spcFirstLastPara="1" wrap="square" lIns="91425" tIns="91425" rIns="91425" bIns="91425" anchor="t" anchorCtr="0">
              <a:noAutofit/>
            </a:bodyPr>
            <a:lstStyle/>
            <a:p>
              <a:pPr lvl="0"/>
              <a:r>
                <a:rPr lang="en" sz="1300" dirty="0">
                  <a:solidFill>
                    <a:schemeClr val="dk1"/>
                  </a:solidFill>
                  <a:latin typeface="Lato"/>
                  <a:ea typeface="Lato"/>
                  <a:cs typeface="Lato"/>
                  <a:sym typeface="Lato"/>
                </a:rPr>
                <a:t>Number of major vessels visible via </a:t>
              </a:r>
              <a:r>
                <a:rPr lang="en-IN" sz="1300" dirty="0">
                  <a:solidFill>
                    <a:schemeClr val="dk1"/>
                  </a:solidFill>
                  <a:latin typeface="Lato"/>
                  <a:ea typeface="Lato"/>
                  <a:cs typeface="Lato"/>
                  <a:sym typeface="Lato"/>
                </a:rPr>
                <a:t>fluoroscopy.</a:t>
              </a:r>
              <a:r>
                <a:rPr lang="en" sz="1300" dirty="0">
                  <a:solidFill>
                    <a:schemeClr val="dk1"/>
                  </a:solidFill>
                  <a:latin typeface="Lato"/>
                  <a:ea typeface="Lato"/>
                  <a:cs typeface="Lato"/>
                  <a:sym typeface="Lato"/>
                </a:rPr>
                <a:t> </a:t>
              </a:r>
              <a:endParaRPr sz="1300" dirty="0">
                <a:solidFill>
                  <a:schemeClr val="dk1"/>
                </a:solidFill>
                <a:latin typeface="Lato"/>
                <a:ea typeface="Lato"/>
                <a:cs typeface="Lato"/>
                <a:sym typeface="Lato"/>
              </a:endParaRPr>
            </a:p>
          </p:txBody>
        </p:sp>
      </p:grpSp>
      <p:grpSp>
        <p:nvGrpSpPr>
          <p:cNvPr id="182" name="Google Shape;182;p20">
            <a:extLst>
              <a:ext uri="{FF2B5EF4-FFF2-40B4-BE49-F238E27FC236}">
                <a16:creationId xmlns:a16="http://schemas.microsoft.com/office/drawing/2014/main" id="{5DA05C98-3C11-56EA-32EE-D5790E9722A8}"/>
              </a:ext>
            </a:extLst>
          </p:cNvPr>
          <p:cNvGrpSpPr/>
          <p:nvPr/>
        </p:nvGrpSpPr>
        <p:grpSpPr>
          <a:xfrm>
            <a:off x="5287200" y="3217975"/>
            <a:ext cx="1848516" cy="877902"/>
            <a:chOff x="5326950" y="3217975"/>
            <a:chExt cx="1848516" cy="877902"/>
          </a:xfrm>
        </p:grpSpPr>
        <p:sp>
          <p:nvSpPr>
            <p:cNvPr id="183" name="Google Shape;183;p20">
              <a:extLst>
                <a:ext uri="{FF2B5EF4-FFF2-40B4-BE49-F238E27FC236}">
                  <a16:creationId xmlns:a16="http://schemas.microsoft.com/office/drawing/2014/main" id="{0BA5E476-87CA-FC0A-199E-6852AD060DBC}"/>
                </a:ext>
              </a:extLst>
            </p:cNvPr>
            <p:cNvSpPr txBox="1"/>
            <p:nvPr/>
          </p:nvSpPr>
          <p:spPr>
            <a:xfrm>
              <a:off x="5326950" y="321797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ST SLOPE</a:t>
              </a:r>
              <a:endParaRPr sz="1600" b="1" dirty="0">
                <a:solidFill>
                  <a:schemeClr val="dk1"/>
                </a:solidFill>
                <a:latin typeface="Convergence"/>
                <a:ea typeface="Convergence"/>
                <a:cs typeface="Convergence"/>
                <a:sym typeface="Convergence"/>
              </a:endParaRPr>
            </a:p>
          </p:txBody>
        </p:sp>
        <p:sp>
          <p:nvSpPr>
            <p:cNvPr id="184" name="Google Shape;184;p20">
              <a:extLst>
                <a:ext uri="{FF2B5EF4-FFF2-40B4-BE49-F238E27FC236}">
                  <a16:creationId xmlns:a16="http://schemas.microsoft.com/office/drawing/2014/main" id="{DF195388-C447-C138-A550-9D0445EFB56A}"/>
                </a:ext>
              </a:extLst>
            </p:cNvPr>
            <p:cNvSpPr txBox="1"/>
            <p:nvPr/>
          </p:nvSpPr>
          <p:spPr>
            <a:xfrm>
              <a:off x="5356266" y="3478777"/>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The “slope” of the peak exercise ST segment.</a:t>
              </a:r>
              <a:endParaRPr sz="1300" dirty="0">
                <a:solidFill>
                  <a:schemeClr val="dk1"/>
                </a:solidFill>
                <a:latin typeface="Lato"/>
                <a:ea typeface="Lato"/>
                <a:cs typeface="Lato"/>
                <a:sym typeface="Lato"/>
              </a:endParaRPr>
            </a:p>
          </p:txBody>
        </p:sp>
      </p:grpSp>
      <p:sp>
        <p:nvSpPr>
          <p:cNvPr id="185" name="Google Shape;185;p20">
            <a:extLst>
              <a:ext uri="{FF2B5EF4-FFF2-40B4-BE49-F238E27FC236}">
                <a16:creationId xmlns:a16="http://schemas.microsoft.com/office/drawing/2014/main" id="{196EFAFE-26E8-CCC7-028E-5F8A09BB3D5B}"/>
              </a:ext>
            </a:extLst>
          </p:cNvPr>
          <p:cNvSpPr/>
          <p:nvPr/>
        </p:nvSpPr>
        <p:spPr>
          <a:xfrm flipH="1">
            <a:off x="2037612" y="3095863"/>
            <a:ext cx="617100" cy="6171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a:extLst>
              <a:ext uri="{FF2B5EF4-FFF2-40B4-BE49-F238E27FC236}">
                <a16:creationId xmlns:a16="http://schemas.microsoft.com/office/drawing/2014/main" id="{EA6B0310-CD07-1785-B4B6-2776D4A6D39C}"/>
              </a:ext>
            </a:extLst>
          </p:cNvPr>
          <p:cNvSpPr/>
          <p:nvPr/>
        </p:nvSpPr>
        <p:spPr>
          <a:xfrm flipH="1">
            <a:off x="4604712" y="3095863"/>
            <a:ext cx="617100" cy="6171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20">
            <a:extLst>
              <a:ext uri="{FF2B5EF4-FFF2-40B4-BE49-F238E27FC236}">
                <a16:creationId xmlns:a16="http://schemas.microsoft.com/office/drawing/2014/main" id="{B50FC057-5427-7B41-DC49-6D9EE78AF050}"/>
              </a:ext>
            </a:extLst>
          </p:cNvPr>
          <p:cNvCxnSpPr>
            <a:stCxn id="176" idx="0"/>
            <a:endCxn id="177" idx="0"/>
          </p:cNvCxnSpPr>
          <p:nvPr/>
        </p:nvCxnSpPr>
        <p:spPr>
          <a:xfrm rot="-5400000" flipH="1">
            <a:off x="2345862" y="340363"/>
            <a:ext cx="600" cy="25671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88" name="Google Shape;188;p20">
            <a:extLst>
              <a:ext uri="{FF2B5EF4-FFF2-40B4-BE49-F238E27FC236}">
                <a16:creationId xmlns:a16="http://schemas.microsoft.com/office/drawing/2014/main" id="{1082E52B-AB3C-1691-B94B-F74D5DE27683}"/>
              </a:ext>
            </a:extLst>
          </p:cNvPr>
          <p:cNvCxnSpPr>
            <a:stCxn id="177" idx="0"/>
            <a:endCxn id="178" idx="0"/>
          </p:cNvCxnSpPr>
          <p:nvPr/>
        </p:nvCxnSpPr>
        <p:spPr>
          <a:xfrm rot="-5400000" flipH="1">
            <a:off x="4912962" y="340363"/>
            <a:ext cx="600" cy="25671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89" name="Google Shape;189;p20">
            <a:extLst>
              <a:ext uri="{FF2B5EF4-FFF2-40B4-BE49-F238E27FC236}">
                <a16:creationId xmlns:a16="http://schemas.microsoft.com/office/drawing/2014/main" id="{2E9F2B95-D681-07DF-91B8-77CFC22ED63E}"/>
              </a:ext>
            </a:extLst>
          </p:cNvPr>
          <p:cNvCxnSpPr>
            <a:cxnSpLocks/>
          </p:cNvCxnSpPr>
          <p:nvPr/>
        </p:nvCxnSpPr>
        <p:spPr>
          <a:xfrm rot="5400000">
            <a:off x="4510350" y="2026663"/>
            <a:ext cx="2089500" cy="1283400"/>
          </a:xfrm>
          <a:prstGeom prst="bentConnector5">
            <a:avLst>
              <a:gd name="adj1" fmla="val -11396"/>
              <a:gd name="adj2" fmla="val -173889"/>
              <a:gd name="adj3" fmla="val 142475"/>
            </a:avLst>
          </a:prstGeom>
          <a:noFill/>
          <a:ln w="28575" cap="flat" cmpd="sng">
            <a:solidFill>
              <a:schemeClr val="dk1"/>
            </a:solidFill>
            <a:prstDash val="solid"/>
            <a:round/>
            <a:headEnd type="none" w="med" len="med"/>
            <a:tailEnd type="none" w="med" len="med"/>
          </a:ln>
        </p:spPr>
      </p:cxnSp>
      <p:cxnSp>
        <p:nvCxnSpPr>
          <p:cNvPr id="190" name="Google Shape;190;p20">
            <a:extLst>
              <a:ext uri="{FF2B5EF4-FFF2-40B4-BE49-F238E27FC236}">
                <a16:creationId xmlns:a16="http://schemas.microsoft.com/office/drawing/2014/main" id="{52C7EDAC-AB46-EE8F-E78F-5EBDBCA154D3}"/>
              </a:ext>
            </a:extLst>
          </p:cNvPr>
          <p:cNvCxnSpPr>
            <a:cxnSpLocks/>
          </p:cNvCxnSpPr>
          <p:nvPr/>
        </p:nvCxnSpPr>
        <p:spPr>
          <a:xfrm rot="5400000">
            <a:off x="3629387" y="2437255"/>
            <a:ext cx="600" cy="2567100"/>
          </a:xfrm>
          <a:prstGeom prst="bentConnector3">
            <a:avLst>
              <a:gd name="adj1" fmla="val 146704667"/>
            </a:avLst>
          </a:prstGeom>
          <a:noFill/>
          <a:ln w="28575" cap="flat" cmpd="sng">
            <a:solidFill>
              <a:schemeClr val="dk1"/>
            </a:solidFill>
            <a:prstDash val="solid"/>
            <a:round/>
            <a:headEnd type="none" w="med" len="med"/>
            <a:tailEnd type="triangle" w="med" len="med"/>
          </a:ln>
        </p:spPr>
      </p:cxnSp>
      <p:grpSp>
        <p:nvGrpSpPr>
          <p:cNvPr id="191" name="Google Shape;191;p20">
            <a:extLst>
              <a:ext uri="{FF2B5EF4-FFF2-40B4-BE49-F238E27FC236}">
                <a16:creationId xmlns:a16="http://schemas.microsoft.com/office/drawing/2014/main" id="{2C75F5DB-329F-87E5-2FBD-F20A8660D94D}"/>
              </a:ext>
            </a:extLst>
          </p:cNvPr>
          <p:cNvGrpSpPr/>
          <p:nvPr/>
        </p:nvGrpSpPr>
        <p:grpSpPr>
          <a:xfrm>
            <a:off x="881962" y="1755772"/>
            <a:ext cx="361292" cy="352803"/>
            <a:chOff x="-28463700" y="3914875"/>
            <a:chExt cx="303275" cy="296150"/>
          </a:xfrm>
        </p:grpSpPr>
        <p:sp>
          <p:nvSpPr>
            <p:cNvPr id="192" name="Google Shape;192;p20">
              <a:extLst>
                <a:ext uri="{FF2B5EF4-FFF2-40B4-BE49-F238E27FC236}">
                  <a16:creationId xmlns:a16="http://schemas.microsoft.com/office/drawing/2014/main" id="{3EDAE920-D6CE-45A2-4AD0-ED8F48C8B831}"/>
                </a:ext>
              </a:extLst>
            </p:cNvPr>
            <p:cNvSpPr/>
            <p:nvPr/>
          </p:nvSpPr>
          <p:spPr>
            <a:xfrm>
              <a:off x="-28333725" y="4057375"/>
              <a:ext cx="86650" cy="64650"/>
            </a:xfrm>
            <a:custGeom>
              <a:avLst/>
              <a:gdLst/>
              <a:ahLst/>
              <a:cxnLst/>
              <a:rect l="l" t="t" r="r" b="b"/>
              <a:pathLst>
                <a:path w="3466" h="2586" extrusionOk="0">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a:extLst>
                <a:ext uri="{FF2B5EF4-FFF2-40B4-BE49-F238E27FC236}">
                  <a16:creationId xmlns:a16="http://schemas.microsoft.com/office/drawing/2014/main" id="{F9BD50C0-1AF1-78D9-8260-E44915560225}"/>
                </a:ext>
              </a:extLst>
            </p:cNvPr>
            <p:cNvSpPr/>
            <p:nvPr/>
          </p:nvSpPr>
          <p:spPr>
            <a:xfrm>
              <a:off x="-28463700" y="3914875"/>
              <a:ext cx="303275" cy="296150"/>
            </a:xfrm>
            <a:custGeom>
              <a:avLst/>
              <a:gdLst/>
              <a:ahLst/>
              <a:cxnLst/>
              <a:rect l="l" t="t" r="r" b="b"/>
              <a:pathLst>
                <a:path w="12131" h="11846" extrusionOk="0">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20">
            <a:extLst>
              <a:ext uri="{FF2B5EF4-FFF2-40B4-BE49-F238E27FC236}">
                <a16:creationId xmlns:a16="http://schemas.microsoft.com/office/drawing/2014/main" id="{B6BD2F1B-15EE-AAB1-9954-9100C3A27852}"/>
              </a:ext>
            </a:extLst>
          </p:cNvPr>
          <p:cNvGrpSpPr/>
          <p:nvPr/>
        </p:nvGrpSpPr>
        <p:grpSpPr>
          <a:xfrm>
            <a:off x="3453741" y="1761683"/>
            <a:ext cx="351910" cy="340980"/>
            <a:chOff x="-27719400" y="3925600"/>
            <a:chExt cx="295400" cy="286225"/>
          </a:xfrm>
        </p:grpSpPr>
        <p:sp>
          <p:nvSpPr>
            <p:cNvPr id="195" name="Google Shape;195;p20">
              <a:extLst>
                <a:ext uri="{FF2B5EF4-FFF2-40B4-BE49-F238E27FC236}">
                  <a16:creationId xmlns:a16="http://schemas.microsoft.com/office/drawing/2014/main" id="{86684122-663F-F553-5E89-E28EA5173491}"/>
                </a:ext>
              </a:extLst>
            </p:cNvPr>
            <p:cNvSpPr/>
            <p:nvPr/>
          </p:nvSpPr>
          <p:spPr>
            <a:xfrm>
              <a:off x="-27596525" y="3925600"/>
              <a:ext cx="172525" cy="162575"/>
            </a:xfrm>
            <a:custGeom>
              <a:avLst/>
              <a:gdLst/>
              <a:ahLst/>
              <a:cxnLst/>
              <a:rect l="l" t="t" r="r" b="b"/>
              <a:pathLst>
                <a:path w="6901" h="6503" extrusionOk="0">
                  <a:moveTo>
                    <a:pt x="5042" y="0"/>
                  </a:moveTo>
                  <a:cubicBezTo>
                    <a:pt x="4425" y="0"/>
                    <a:pt x="3809" y="237"/>
                    <a:pt x="3340" y="705"/>
                  </a:cubicBezTo>
                  <a:lnTo>
                    <a:pt x="1765" y="2281"/>
                  </a:lnTo>
                  <a:cubicBezTo>
                    <a:pt x="1639" y="2407"/>
                    <a:pt x="1639" y="2627"/>
                    <a:pt x="1765" y="2785"/>
                  </a:cubicBezTo>
                  <a:cubicBezTo>
                    <a:pt x="1860" y="2879"/>
                    <a:pt x="1891" y="2942"/>
                    <a:pt x="1891" y="3037"/>
                  </a:cubicBezTo>
                  <a:cubicBezTo>
                    <a:pt x="1891" y="3100"/>
                    <a:pt x="1860" y="3226"/>
                    <a:pt x="1765" y="3257"/>
                  </a:cubicBezTo>
                  <a:lnTo>
                    <a:pt x="1229" y="3824"/>
                  </a:lnTo>
                  <a:cubicBezTo>
                    <a:pt x="1009" y="3856"/>
                    <a:pt x="820" y="3919"/>
                    <a:pt x="662" y="4045"/>
                  </a:cubicBezTo>
                  <a:lnTo>
                    <a:pt x="1" y="4643"/>
                  </a:lnTo>
                  <a:lnTo>
                    <a:pt x="1860" y="6502"/>
                  </a:lnTo>
                  <a:lnTo>
                    <a:pt x="2427" y="5809"/>
                  </a:lnTo>
                  <a:cubicBezTo>
                    <a:pt x="2553" y="5652"/>
                    <a:pt x="2647" y="5494"/>
                    <a:pt x="2679" y="5305"/>
                  </a:cubicBezTo>
                  <a:lnTo>
                    <a:pt x="6774" y="1209"/>
                  </a:lnTo>
                  <a:cubicBezTo>
                    <a:pt x="6900" y="1083"/>
                    <a:pt x="6900" y="863"/>
                    <a:pt x="6774" y="737"/>
                  </a:cubicBezTo>
                  <a:cubicBezTo>
                    <a:pt x="6298" y="245"/>
                    <a:pt x="5669" y="0"/>
                    <a:pt x="50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a:extLst>
                <a:ext uri="{FF2B5EF4-FFF2-40B4-BE49-F238E27FC236}">
                  <a16:creationId xmlns:a16="http://schemas.microsoft.com/office/drawing/2014/main" id="{C6605ED4-A43C-422C-0810-5B2CFD2F5956}"/>
                </a:ext>
              </a:extLst>
            </p:cNvPr>
            <p:cNvSpPr/>
            <p:nvPr/>
          </p:nvSpPr>
          <p:spPr>
            <a:xfrm>
              <a:off x="-27719400" y="4054275"/>
              <a:ext cx="157550" cy="157550"/>
            </a:xfrm>
            <a:custGeom>
              <a:avLst/>
              <a:gdLst/>
              <a:ahLst/>
              <a:cxnLst/>
              <a:rect l="l" t="t" r="r" b="b"/>
              <a:pathLst>
                <a:path w="6302" h="6302" extrusionOk="0">
                  <a:moveTo>
                    <a:pt x="4412" y="1"/>
                  </a:moveTo>
                  <a:lnTo>
                    <a:pt x="537" y="3466"/>
                  </a:lnTo>
                  <a:cubicBezTo>
                    <a:pt x="190" y="3781"/>
                    <a:pt x="1" y="4222"/>
                    <a:pt x="1" y="4695"/>
                  </a:cubicBezTo>
                  <a:cubicBezTo>
                    <a:pt x="1" y="5136"/>
                    <a:pt x="158" y="5545"/>
                    <a:pt x="474" y="5829"/>
                  </a:cubicBezTo>
                  <a:cubicBezTo>
                    <a:pt x="789" y="6144"/>
                    <a:pt x="1167" y="6302"/>
                    <a:pt x="1608" y="6302"/>
                  </a:cubicBezTo>
                  <a:lnTo>
                    <a:pt x="1639" y="6302"/>
                  </a:lnTo>
                  <a:cubicBezTo>
                    <a:pt x="1954" y="6302"/>
                    <a:pt x="2269" y="6175"/>
                    <a:pt x="2553" y="5986"/>
                  </a:cubicBezTo>
                  <a:lnTo>
                    <a:pt x="1482" y="4915"/>
                  </a:lnTo>
                  <a:cubicBezTo>
                    <a:pt x="1356" y="4789"/>
                    <a:pt x="1356" y="4569"/>
                    <a:pt x="1482" y="4443"/>
                  </a:cubicBezTo>
                  <a:cubicBezTo>
                    <a:pt x="1545" y="4395"/>
                    <a:pt x="1631" y="4372"/>
                    <a:pt x="1718" y="4372"/>
                  </a:cubicBezTo>
                  <a:cubicBezTo>
                    <a:pt x="1805" y="4372"/>
                    <a:pt x="1891" y="4395"/>
                    <a:pt x="1954" y="4443"/>
                  </a:cubicBezTo>
                  <a:lnTo>
                    <a:pt x="3025" y="5514"/>
                  </a:lnTo>
                  <a:lnTo>
                    <a:pt x="3498" y="5010"/>
                  </a:lnTo>
                  <a:lnTo>
                    <a:pt x="2521" y="4002"/>
                  </a:lnTo>
                  <a:cubicBezTo>
                    <a:pt x="2395" y="3907"/>
                    <a:pt x="2395" y="3655"/>
                    <a:pt x="2521" y="3561"/>
                  </a:cubicBezTo>
                  <a:cubicBezTo>
                    <a:pt x="2569" y="3498"/>
                    <a:pt x="2655" y="3466"/>
                    <a:pt x="2746" y="3466"/>
                  </a:cubicBezTo>
                  <a:cubicBezTo>
                    <a:pt x="2836" y="3466"/>
                    <a:pt x="2931" y="3498"/>
                    <a:pt x="2994" y="3561"/>
                  </a:cubicBezTo>
                  <a:lnTo>
                    <a:pt x="3939" y="4474"/>
                  </a:lnTo>
                  <a:lnTo>
                    <a:pt x="4412" y="3970"/>
                  </a:lnTo>
                  <a:lnTo>
                    <a:pt x="3530" y="3120"/>
                  </a:lnTo>
                  <a:cubicBezTo>
                    <a:pt x="3403" y="2994"/>
                    <a:pt x="3403" y="2773"/>
                    <a:pt x="3530" y="2647"/>
                  </a:cubicBezTo>
                  <a:cubicBezTo>
                    <a:pt x="3593" y="2584"/>
                    <a:pt x="3679" y="2552"/>
                    <a:pt x="3766" y="2552"/>
                  </a:cubicBezTo>
                  <a:cubicBezTo>
                    <a:pt x="3852" y="2552"/>
                    <a:pt x="3939" y="2584"/>
                    <a:pt x="4002" y="2647"/>
                  </a:cubicBezTo>
                  <a:lnTo>
                    <a:pt x="4884" y="3498"/>
                  </a:lnTo>
                  <a:lnTo>
                    <a:pt x="5357" y="2994"/>
                  </a:lnTo>
                  <a:lnTo>
                    <a:pt x="4601" y="2237"/>
                  </a:lnTo>
                  <a:cubicBezTo>
                    <a:pt x="4475" y="2111"/>
                    <a:pt x="4475" y="1891"/>
                    <a:pt x="4601" y="1765"/>
                  </a:cubicBezTo>
                  <a:cubicBezTo>
                    <a:pt x="4671" y="1624"/>
                    <a:pt x="4771" y="1562"/>
                    <a:pt x="4867" y="1562"/>
                  </a:cubicBezTo>
                  <a:cubicBezTo>
                    <a:pt x="4944" y="1562"/>
                    <a:pt x="5018" y="1601"/>
                    <a:pt x="5073" y="1670"/>
                  </a:cubicBezTo>
                  <a:lnTo>
                    <a:pt x="5829" y="2395"/>
                  </a:lnTo>
                  <a:lnTo>
                    <a:pt x="6302" y="1891"/>
                  </a:lnTo>
                  <a:lnTo>
                    <a:pt x="44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20">
            <a:extLst>
              <a:ext uri="{FF2B5EF4-FFF2-40B4-BE49-F238E27FC236}">
                <a16:creationId xmlns:a16="http://schemas.microsoft.com/office/drawing/2014/main" id="{F54BB358-6E2D-5ABE-77F6-A86BD0BC7445}"/>
              </a:ext>
            </a:extLst>
          </p:cNvPr>
          <p:cNvGrpSpPr/>
          <p:nvPr/>
        </p:nvGrpSpPr>
        <p:grpSpPr>
          <a:xfrm>
            <a:off x="6019443" y="1753880"/>
            <a:ext cx="354710" cy="356586"/>
            <a:chOff x="-27351575" y="3915650"/>
            <a:chExt cx="297750" cy="299325"/>
          </a:xfrm>
        </p:grpSpPr>
        <p:sp>
          <p:nvSpPr>
            <p:cNvPr id="198" name="Google Shape;198;p20">
              <a:extLst>
                <a:ext uri="{FF2B5EF4-FFF2-40B4-BE49-F238E27FC236}">
                  <a16:creationId xmlns:a16="http://schemas.microsoft.com/office/drawing/2014/main" id="{E4EEF0FF-C82F-D08E-A677-7CDCAAD7CBA0}"/>
                </a:ext>
              </a:extLst>
            </p:cNvPr>
            <p:cNvSpPr/>
            <p:nvPr/>
          </p:nvSpPr>
          <p:spPr>
            <a:xfrm>
              <a:off x="-27351575" y="4059000"/>
              <a:ext cx="153625" cy="155975"/>
            </a:xfrm>
            <a:custGeom>
              <a:avLst/>
              <a:gdLst/>
              <a:ahLst/>
              <a:cxnLst/>
              <a:rect l="l" t="t" r="r" b="b"/>
              <a:pathLst>
                <a:path w="6145" h="6239" extrusionOk="0">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a:extLst>
                <a:ext uri="{FF2B5EF4-FFF2-40B4-BE49-F238E27FC236}">
                  <a16:creationId xmlns:a16="http://schemas.microsoft.com/office/drawing/2014/main" id="{E2EA32D8-CF8A-E4BA-B65A-E5C9D2FA77BE}"/>
                </a:ext>
              </a:extLst>
            </p:cNvPr>
            <p:cNvSpPr/>
            <p:nvPr/>
          </p:nvSpPr>
          <p:spPr>
            <a:xfrm>
              <a:off x="-27257050" y="3915650"/>
              <a:ext cx="203225" cy="202450"/>
            </a:xfrm>
            <a:custGeom>
              <a:avLst/>
              <a:gdLst/>
              <a:ahLst/>
              <a:cxnLst/>
              <a:rect l="l" t="t" r="r" b="b"/>
              <a:pathLst>
                <a:path w="8129" h="8098" extrusionOk="0">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20">
            <a:extLst>
              <a:ext uri="{FF2B5EF4-FFF2-40B4-BE49-F238E27FC236}">
                <a16:creationId xmlns:a16="http://schemas.microsoft.com/office/drawing/2014/main" id="{29FD90C1-1F2A-F28B-FD33-D1715CDEACFB}"/>
              </a:ext>
            </a:extLst>
          </p:cNvPr>
          <p:cNvGrpSpPr/>
          <p:nvPr/>
        </p:nvGrpSpPr>
        <p:grpSpPr>
          <a:xfrm>
            <a:off x="2170200" y="3230123"/>
            <a:ext cx="351880" cy="352803"/>
            <a:chOff x="-23615075" y="3148525"/>
            <a:chExt cx="295375" cy="296150"/>
          </a:xfrm>
        </p:grpSpPr>
        <p:sp>
          <p:nvSpPr>
            <p:cNvPr id="201" name="Google Shape;201;p20">
              <a:extLst>
                <a:ext uri="{FF2B5EF4-FFF2-40B4-BE49-F238E27FC236}">
                  <a16:creationId xmlns:a16="http://schemas.microsoft.com/office/drawing/2014/main" id="{E4D3F841-DB0A-69C9-8535-B28E900D9626}"/>
                </a:ext>
              </a:extLst>
            </p:cNvPr>
            <p:cNvSpPr/>
            <p:nvPr/>
          </p:nvSpPr>
          <p:spPr>
            <a:xfrm>
              <a:off x="-23493775" y="3183950"/>
              <a:ext cx="52775" cy="53600"/>
            </a:xfrm>
            <a:custGeom>
              <a:avLst/>
              <a:gdLst/>
              <a:ahLst/>
              <a:cxnLst/>
              <a:rect l="l" t="t" r="r" b="b"/>
              <a:pathLst>
                <a:path w="2111" h="2144" extrusionOk="0">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a:extLst>
                <a:ext uri="{FF2B5EF4-FFF2-40B4-BE49-F238E27FC236}">
                  <a16:creationId xmlns:a16="http://schemas.microsoft.com/office/drawing/2014/main" id="{E301CEEC-19D2-3C2F-D1D6-C413E64E35B4}"/>
                </a:ext>
              </a:extLst>
            </p:cNvPr>
            <p:cNvSpPr/>
            <p:nvPr/>
          </p:nvSpPr>
          <p:spPr>
            <a:xfrm>
              <a:off x="-23615075" y="3268225"/>
              <a:ext cx="34675" cy="173300"/>
            </a:xfrm>
            <a:custGeom>
              <a:avLst/>
              <a:gdLst/>
              <a:ahLst/>
              <a:cxnLst/>
              <a:rect l="l" t="t" r="r" b="b"/>
              <a:pathLst>
                <a:path w="1387" h="6932" extrusionOk="0">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a:extLst>
                <a:ext uri="{FF2B5EF4-FFF2-40B4-BE49-F238E27FC236}">
                  <a16:creationId xmlns:a16="http://schemas.microsoft.com/office/drawing/2014/main" id="{2FC336F2-765B-04D6-7C4C-0EC5C7CDBC85}"/>
                </a:ext>
              </a:extLst>
            </p:cNvPr>
            <p:cNvSpPr/>
            <p:nvPr/>
          </p:nvSpPr>
          <p:spPr>
            <a:xfrm>
              <a:off x="-23354375" y="3270600"/>
              <a:ext cx="34675" cy="173300"/>
            </a:xfrm>
            <a:custGeom>
              <a:avLst/>
              <a:gdLst/>
              <a:ahLst/>
              <a:cxnLst/>
              <a:rect l="l" t="t" r="r" b="b"/>
              <a:pathLst>
                <a:path w="1387" h="6932" extrusionOk="0">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a:extLst>
                <a:ext uri="{FF2B5EF4-FFF2-40B4-BE49-F238E27FC236}">
                  <a16:creationId xmlns:a16="http://schemas.microsoft.com/office/drawing/2014/main" id="{F362813D-A70D-5E63-0E0F-41E87EC94394}"/>
                </a:ext>
              </a:extLst>
            </p:cNvPr>
            <p:cNvSpPr/>
            <p:nvPr/>
          </p:nvSpPr>
          <p:spPr>
            <a:xfrm>
              <a:off x="-23562300" y="3148525"/>
              <a:ext cx="191400" cy="296150"/>
            </a:xfrm>
            <a:custGeom>
              <a:avLst/>
              <a:gdLst/>
              <a:ahLst/>
              <a:cxnLst/>
              <a:rect l="l" t="t" r="r" b="b"/>
              <a:pathLst>
                <a:path w="7656" h="11846" extrusionOk="0">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20">
            <a:extLst>
              <a:ext uri="{FF2B5EF4-FFF2-40B4-BE49-F238E27FC236}">
                <a16:creationId xmlns:a16="http://schemas.microsoft.com/office/drawing/2014/main" id="{23876923-AAB6-D66C-B431-91EF4BB365D4}"/>
              </a:ext>
            </a:extLst>
          </p:cNvPr>
          <p:cNvGrpSpPr/>
          <p:nvPr/>
        </p:nvGrpSpPr>
        <p:grpSpPr>
          <a:xfrm>
            <a:off x="4736857" y="3259904"/>
            <a:ext cx="352803" cy="289039"/>
            <a:chOff x="-26981375" y="3951875"/>
            <a:chExt cx="296150" cy="242625"/>
          </a:xfrm>
        </p:grpSpPr>
        <p:sp>
          <p:nvSpPr>
            <p:cNvPr id="206" name="Google Shape;206;p20">
              <a:extLst>
                <a:ext uri="{FF2B5EF4-FFF2-40B4-BE49-F238E27FC236}">
                  <a16:creationId xmlns:a16="http://schemas.microsoft.com/office/drawing/2014/main" id="{57AD90AD-C478-A5C0-37A5-BAD5A07F9737}"/>
                </a:ext>
              </a:extLst>
            </p:cNvPr>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a:extLst>
                <a:ext uri="{FF2B5EF4-FFF2-40B4-BE49-F238E27FC236}">
                  <a16:creationId xmlns:a16="http://schemas.microsoft.com/office/drawing/2014/main" id="{BCE178D0-69ED-7467-E64E-6B5E2F4BFE3B}"/>
                </a:ext>
              </a:extLst>
            </p:cNvPr>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a:extLst>
                <a:ext uri="{FF2B5EF4-FFF2-40B4-BE49-F238E27FC236}">
                  <a16:creationId xmlns:a16="http://schemas.microsoft.com/office/drawing/2014/main" id="{DE07DCD3-5D8E-C046-EDDE-856AD558AFB4}"/>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 name="Straight Connector 27">
            <a:extLst>
              <a:ext uri="{FF2B5EF4-FFF2-40B4-BE49-F238E27FC236}">
                <a16:creationId xmlns:a16="http://schemas.microsoft.com/office/drawing/2014/main" id="{9B4D69E7-D6E7-4197-529B-CF2496B689B6}"/>
              </a:ext>
            </a:extLst>
          </p:cNvPr>
          <p:cNvCxnSpPr>
            <a:cxnSpLocks/>
          </p:cNvCxnSpPr>
          <p:nvPr/>
        </p:nvCxnSpPr>
        <p:spPr>
          <a:xfrm flipH="1">
            <a:off x="368375" y="4589544"/>
            <a:ext cx="1976722" cy="0"/>
          </a:xfrm>
          <a:prstGeom prst="line">
            <a:avLst/>
          </a:prstGeom>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0EEF8D81-45F8-8887-085B-59860BAC8A97}"/>
              </a:ext>
            </a:extLst>
          </p:cNvPr>
          <p:cNvCxnSpPr/>
          <p:nvPr/>
        </p:nvCxnSpPr>
        <p:spPr>
          <a:xfrm flipV="1">
            <a:off x="368375" y="3709480"/>
            <a:ext cx="0" cy="8786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6A676F2D-5334-2205-8DEC-1D6091AEC11B}"/>
              </a:ext>
            </a:extLst>
          </p:cNvPr>
          <p:cNvSpPr txBox="1"/>
          <p:nvPr/>
        </p:nvSpPr>
        <p:spPr>
          <a:xfrm>
            <a:off x="686528" y="3237435"/>
            <a:ext cx="1437153" cy="307777"/>
          </a:xfrm>
          <a:prstGeom prst="rect">
            <a:avLst/>
          </a:prstGeom>
          <a:noFill/>
        </p:spPr>
        <p:txBody>
          <a:bodyPr wrap="square" rtlCol="0">
            <a:spAutoFit/>
          </a:bodyPr>
          <a:lstStyle/>
          <a:p>
            <a:r>
              <a:rPr lang="en-IN" b="1" dirty="0">
                <a:latin typeface="Convergence" panose="020B0604020202020204" charset="0"/>
              </a:rPr>
              <a:t>THALASSEMIA</a:t>
            </a:r>
          </a:p>
        </p:txBody>
      </p:sp>
      <p:sp>
        <p:nvSpPr>
          <p:cNvPr id="35" name="TextBox 34">
            <a:extLst>
              <a:ext uri="{FF2B5EF4-FFF2-40B4-BE49-F238E27FC236}">
                <a16:creationId xmlns:a16="http://schemas.microsoft.com/office/drawing/2014/main" id="{C3CC7327-754A-5F26-1466-398A931E28C6}"/>
              </a:ext>
            </a:extLst>
          </p:cNvPr>
          <p:cNvSpPr txBox="1"/>
          <p:nvPr/>
        </p:nvSpPr>
        <p:spPr>
          <a:xfrm>
            <a:off x="585049" y="3802551"/>
            <a:ext cx="1773915" cy="492443"/>
          </a:xfrm>
          <a:prstGeom prst="rect">
            <a:avLst/>
          </a:prstGeom>
          <a:noFill/>
        </p:spPr>
        <p:txBody>
          <a:bodyPr wrap="square" rtlCol="0">
            <a:spAutoFit/>
          </a:bodyPr>
          <a:lstStyle/>
          <a:p>
            <a:r>
              <a:rPr lang="en-IN" sz="1300" dirty="0">
                <a:latin typeface="Lato" panose="020F0502020204030203" pitchFamily="34" charset="0"/>
                <a:ea typeface="Lato" panose="020F0502020204030203" pitchFamily="34" charset="0"/>
                <a:cs typeface="Lato" panose="020F0502020204030203" pitchFamily="34" charset="0"/>
              </a:rPr>
              <a:t>Type of hereditary blood disorder.</a:t>
            </a:r>
          </a:p>
        </p:txBody>
      </p:sp>
      <p:pic>
        <p:nvPicPr>
          <p:cNvPr id="2" name="Picture 1">
            <a:extLst>
              <a:ext uri="{FF2B5EF4-FFF2-40B4-BE49-F238E27FC236}">
                <a16:creationId xmlns:a16="http://schemas.microsoft.com/office/drawing/2014/main" id="{068134AD-07D3-202D-3F8E-9FA992AA6DEA}"/>
              </a:ext>
            </a:extLst>
          </p:cNvPr>
          <p:cNvPicPr>
            <a:picLocks noChangeAspect="1"/>
          </p:cNvPicPr>
          <p:nvPr/>
        </p:nvPicPr>
        <p:blipFill>
          <a:blip r:embed="rId3"/>
          <a:stretch>
            <a:fillRect/>
          </a:stretch>
        </p:blipFill>
        <p:spPr>
          <a:xfrm>
            <a:off x="720000" y="1596294"/>
            <a:ext cx="712092" cy="708221"/>
          </a:xfrm>
          <a:prstGeom prst="rect">
            <a:avLst/>
          </a:prstGeom>
        </p:spPr>
      </p:pic>
      <p:pic>
        <p:nvPicPr>
          <p:cNvPr id="10" name="Picture 9">
            <a:extLst>
              <a:ext uri="{FF2B5EF4-FFF2-40B4-BE49-F238E27FC236}">
                <a16:creationId xmlns:a16="http://schemas.microsoft.com/office/drawing/2014/main" id="{4818A121-99BD-27E6-222B-C7FA322C8F7B}"/>
              </a:ext>
            </a:extLst>
          </p:cNvPr>
          <p:cNvPicPr>
            <a:picLocks noChangeAspect="1"/>
          </p:cNvPicPr>
          <p:nvPr/>
        </p:nvPicPr>
        <p:blipFill>
          <a:blip r:embed="rId4"/>
          <a:stretch>
            <a:fillRect/>
          </a:stretch>
        </p:blipFill>
        <p:spPr>
          <a:xfrm>
            <a:off x="3284771" y="1599586"/>
            <a:ext cx="704929" cy="704929"/>
          </a:xfrm>
          <a:prstGeom prst="rect">
            <a:avLst/>
          </a:prstGeom>
        </p:spPr>
      </p:pic>
      <p:pic>
        <p:nvPicPr>
          <p:cNvPr id="15" name="Picture 14">
            <a:extLst>
              <a:ext uri="{FF2B5EF4-FFF2-40B4-BE49-F238E27FC236}">
                <a16:creationId xmlns:a16="http://schemas.microsoft.com/office/drawing/2014/main" id="{64553554-286E-24FC-5C1A-3DA1B3E0781E}"/>
              </a:ext>
            </a:extLst>
          </p:cNvPr>
          <p:cNvPicPr>
            <a:picLocks noChangeAspect="1"/>
          </p:cNvPicPr>
          <p:nvPr/>
        </p:nvPicPr>
        <p:blipFill>
          <a:blip r:embed="rId5"/>
          <a:stretch>
            <a:fillRect/>
          </a:stretch>
        </p:blipFill>
        <p:spPr>
          <a:xfrm>
            <a:off x="5853294" y="1608280"/>
            <a:ext cx="703707" cy="695931"/>
          </a:xfrm>
          <a:prstGeom prst="rect">
            <a:avLst/>
          </a:prstGeom>
        </p:spPr>
      </p:pic>
      <p:pic>
        <p:nvPicPr>
          <p:cNvPr id="17" name="Picture 16">
            <a:extLst>
              <a:ext uri="{FF2B5EF4-FFF2-40B4-BE49-F238E27FC236}">
                <a16:creationId xmlns:a16="http://schemas.microsoft.com/office/drawing/2014/main" id="{1773F33B-696B-0FC0-E937-3BD088F79529}"/>
              </a:ext>
            </a:extLst>
          </p:cNvPr>
          <p:cNvPicPr>
            <a:picLocks noChangeAspect="1"/>
          </p:cNvPicPr>
          <p:nvPr/>
        </p:nvPicPr>
        <p:blipFill>
          <a:blip r:embed="rId6"/>
          <a:stretch>
            <a:fillRect/>
          </a:stretch>
        </p:blipFill>
        <p:spPr>
          <a:xfrm>
            <a:off x="4568616" y="3032678"/>
            <a:ext cx="706801" cy="702896"/>
          </a:xfrm>
          <a:prstGeom prst="rect">
            <a:avLst/>
          </a:prstGeom>
        </p:spPr>
      </p:pic>
      <p:pic>
        <p:nvPicPr>
          <p:cNvPr id="19" name="Picture 18">
            <a:extLst>
              <a:ext uri="{FF2B5EF4-FFF2-40B4-BE49-F238E27FC236}">
                <a16:creationId xmlns:a16="http://schemas.microsoft.com/office/drawing/2014/main" id="{A13A8A8F-E2B4-A84A-9190-2A98557AA687}"/>
              </a:ext>
            </a:extLst>
          </p:cNvPr>
          <p:cNvPicPr>
            <a:picLocks noChangeAspect="1"/>
          </p:cNvPicPr>
          <p:nvPr/>
        </p:nvPicPr>
        <p:blipFill>
          <a:blip r:embed="rId7"/>
          <a:stretch>
            <a:fillRect/>
          </a:stretch>
        </p:blipFill>
        <p:spPr>
          <a:xfrm>
            <a:off x="2022917" y="3054886"/>
            <a:ext cx="676633" cy="672874"/>
          </a:xfrm>
          <a:prstGeom prst="rect">
            <a:avLst/>
          </a:prstGeom>
        </p:spPr>
      </p:pic>
      <p:pic>
        <p:nvPicPr>
          <p:cNvPr id="23" name="Picture 22">
            <a:extLst>
              <a:ext uri="{FF2B5EF4-FFF2-40B4-BE49-F238E27FC236}">
                <a16:creationId xmlns:a16="http://schemas.microsoft.com/office/drawing/2014/main" id="{A97D0E9C-56C1-4BDA-F660-06256312B1E5}"/>
              </a:ext>
            </a:extLst>
          </p:cNvPr>
          <p:cNvPicPr>
            <a:picLocks noChangeAspect="1"/>
          </p:cNvPicPr>
          <p:nvPr/>
        </p:nvPicPr>
        <p:blipFill>
          <a:blip r:embed="rId8"/>
          <a:stretch>
            <a:fillRect/>
          </a:stretch>
        </p:blipFill>
        <p:spPr>
          <a:xfrm>
            <a:off x="47979" y="3025203"/>
            <a:ext cx="695302" cy="695302"/>
          </a:xfrm>
          <a:prstGeom prst="rect">
            <a:avLst/>
          </a:prstGeom>
        </p:spPr>
      </p:pic>
    </p:spTree>
    <p:extLst>
      <p:ext uri="{BB962C8B-B14F-4D97-AF65-F5344CB8AC3E}">
        <p14:creationId xmlns:p14="http://schemas.microsoft.com/office/powerpoint/2010/main" val="124397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64" name="Google Shape;364;p2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Feature Explanation</a:t>
            </a:r>
            <a:endParaRPr dirty="0"/>
          </a:p>
        </p:txBody>
      </p:sp>
      <p:sp>
        <p:nvSpPr>
          <p:cNvPr id="2" name="TextBox 1">
            <a:extLst>
              <a:ext uri="{FF2B5EF4-FFF2-40B4-BE49-F238E27FC236}">
                <a16:creationId xmlns:a16="http://schemas.microsoft.com/office/drawing/2014/main" id="{AF272A06-BF64-37F2-C28C-8912AA9D1EE7}"/>
              </a:ext>
            </a:extLst>
          </p:cNvPr>
          <p:cNvSpPr txBox="1"/>
          <p:nvPr/>
        </p:nvSpPr>
        <p:spPr>
          <a:xfrm>
            <a:off x="237893" y="1107688"/>
            <a:ext cx="8616175" cy="3754874"/>
          </a:xfrm>
          <a:prstGeom prst="rect">
            <a:avLst/>
          </a:prstGeom>
          <a:noFill/>
        </p:spPr>
        <p:txBody>
          <a:bodyPr wrap="square" rtlCol="0">
            <a:spAutoFit/>
          </a:bodyPr>
          <a:lstStyle/>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Chest Pain Type (cp)</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Indicates the type of chest pain experienced. There are 4 types:</a:t>
            </a:r>
          </a:p>
          <a:p>
            <a:pPr marL="285750" indent="-285750" algn="just">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0: Typical angina (related to decreased blood supply to the heart)</a:t>
            </a:r>
          </a:p>
          <a:p>
            <a:pPr marL="285750" indent="-285750" algn="just">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1: Atypical angina (not related to heart stress)</a:t>
            </a:r>
          </a:p>
          <a:p>
            <a:pPr marL="285750" indent="-285750" algn="just">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2: Non-anginal pain (not related to heart)</a:t>
            </a:r>
          </a:p>
          <a:p>
            <a:pPr marL="285750" indent="-285750" algn="just">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3: Asymptomatic (no pain but possibly heart disease symptoms)</a:t>
            </a: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Resting Blood Pressure (trestbps)</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The resting blood pressure measured in mm Hg when the patient is at rest. High values may indicate hypertension, a key risk factor for heart disease.</a:t>
            </a:r>
            <a:endParaRPr lang="en-IN"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Resting Electrocardiographic Results (restecg)</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Reflects the heart's electrical activity at rest:</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0: Normal</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1: ST-T wave abnormality (may indicate myocardial ischemia)</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2: Left ventricular hypertrophy (thickening of heart wall)</a:t>
            </a: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Serum Cholesterol (chol)</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The cholesterol level in mg/dl. Elevated cholesterol levels can lead to plaque buildup in arteries, increasing the risk of heart attacks.</a:t>
            </a:r>
            <a:endParaRPr lang="en-IN" dirty="0">
              <a:latin typeface="Lato" panose="020F0502020204030203" pitchFamily="34" charset="0"/>
              <a:ea typeface="Lato" panose="020F0502020204030203" pitchFamily="34" charset="0"/>
              <a:cs typeface="Lato" panose="020F0502020204030203" pitchFamily="34" charset="0"/>
            </a:endParaRPr>
          </a:p>
        </p:txBody>
      </p:sp>
      <p:pic>
        <p:nvPicPr>
          <p:cNvPr id="7" name="Picture 6">
            <a:extLst>
              <a:ext uri="{FF2B5EF4-FFF2-40B4-BE49-F238E27FC236}">
                <a16:creationId xmlns:a16="http://schemas.microsoft.com/office/drawing/2014/main" id="{6AC7B987-5AF2-044F-3DE9-28E749E2B41E}"/>
              </a:ext>
            </a:extLst>
          </p:cNvPr>
          <p:cNvPicPr>
            <a:picLocks noChangeAspect="1"/>
          </p:cNvPicPr>
          <p:nvPr/>
        </p:nvPicPr>
        <p:blipFill>
          <a:blip r:embed="rId3"/>
          <a:stretch>
            <a:fillRect/>
          </a:stretch>
        </p:blipFill>
        <p:spPr>
          <a:xfrm>
            <a:off x="6335311" y="979800"/>
            <a:ext cx="712447" cy="712447"/>
          </a:xfrm>
          <a:prstGeom prst="rect">
            <a:avLst/>
          </a:prstGeom>
        </p:spPr>
      </p:pic>
      <p:pic>
        <p:nvPicPr>
          <p:cNvPr id="8" name="Picture 7">
            <a:extLst>
              <a:ext uri="{FF2B5EF4-FFF2-40B4-BE49-F238E27FC236}">
                <a16:creationId xmlns:a16="http://schemas.microsoft.com/office/drawing/2014/main" id="{AD7B9E72-DA86-20C5-05B1-A33583710CA0}"/>
              </a:ext>
            </a:extLst>
          </p:cNvPr>
          <p:cNvPicPr>
            <a:picLocks noChangeAspect="1"/>
          </p:cNvPicPr>
          <p:nvPr/>
        </p:nvPicPr>
        <p:blipFill>
          <a:blip r:embed="rId4"/>
          <a:stretch>
            <a:fillRect/>
          </a:stretch>
        </p:blipFill>
        <p:spPr>
          <a:xfrm>
            <a:off x="7376253" y="1671986"/>
            <a:ext cx="719251" cy="688894"/>
          </a:xfrm>
          <a:prstGeom prst="rect">
            <a:avLst/>
          </a:prstGeom>
        </p:spPr>
      </p:pic>
      <p:pic>
        <p:nvPicPr>
          <p:cNvPr id="9" name="Picture 8">
            <a:extLst>
              <a:ext uri="{FF2B5EF4-FFF2-40B4-BE49-F238E27FC236}">
                <a16:creationId xmlns:a16="http://schemas.microsoft.com/office/drawing/2014/main" id="{4215B99B-609F-15FD-E95A-F78836B85169}"/>
              </a:ext>
            </a:extLst>
          </p:cNvPr>
          <p:cNvPicPr>
            <a:picLocks noChangeAspect="1"/>
          </p:cNvPicPr>
          <p:nvPr/>
        </p:nvPicPr>
        <p:blipFill>
          <a:blip r:embed="rId5"/>
          <a:stretch>
            <a:fillRect/>
          </a:stretch>
        </p:blipFill>
        <p:spPr>
          <a:xfrm>
            <a:off x="6424374" y="2985125"/>
            <a:ext cx="675423" cy="675423"/>
          </a:xfrm>
          <a:prstGeom prst="rect">
            <a:avLst/>
          </a:prstGeom>
        </p:spPr>
      </p:pic>
      <p:pic>
        <p:nvPicPr>
          <p:cNvPr id="10" name="Picture 9">
            <a:extLst>
              <a:ext uri="{FF2B5EF4-FFF2-40B4-BE49-F238E27FC236}">
                <a16:creationId xmlns:a16="http://schemas.microsoft.com/office/drawing/2014/main" id="{8B08F911-67DF-FC5A-E7A4-6694AF7E14CA}"/>
              </a:ext>
            </a:extLst>
          </p:cNvPr>
          <p:cNvPicPr>
            <a:picLocks noChangeAspect="1"/>
          </p:cNvPicPr>
          <p:nvPr/>
        </p:nvPicPr>
        <p:blipFill>
          <a:blip r:embed="rId6"/>
          <a:stretch>
            <a:fillRect/>
          </a:stretch>
        </p:blipFill>
        <p:spPr>
          <a:xfrm>
            <a:off x="7429053" y="3614071"/>
            <a:ext cx="666451" cy="6628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a:extLst>
            <a:ext uri="{FF2B5EF4-FFF2-40B4-BE49-F238E27FC236}">
              <a16:creationId xmlns:a16="http://schemas.microsoft.com/office/drawing/2014/main" id="{67CCE6EB-EE32-AD29-6D93-0A7618F253D2}"/>
            </a:ext>
          </a:extLst>
        </p:cNvPr>
        <p:cNvGrpSpPr/>
        <p:nvPr/>
      </p:nvGrpSpPr>
      <p:grpSpPr>
        <a:xfrm>
          <a:off x="0" y="0"/>
          <a:ext cx="0" cy="0"/>
          <a:chOff x="0" y="0"/>
          <a:chExt cx="0" cy="0"/>
        </a:xfrm>
      </p:grpSpPr>
      <p:sp>
        <p:nvSpPr>
          <p:cNvPr id="364" name="Google Shape;364;p22">
            <a:extLst>
              <a:ext uri="{FF2B5EF4-FFF2-40B4-BE49-F238E27FC236}">
                <a16:creationId xmlns:a16="http://schemas.microsoft.com/office/drawing/2014/main" id="{EF000B1F-E23A-E73E-5A44-37F5615741B2}"/>
              </a:ext>
            </a:extLst>
          </p:cNvPr>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Feature Explanation</a:t>
            </a:r>
            <a:endParaRPr dirty="0"/>
          </a:p>
        </p:txBody>
      </p:sp>
      <p:sp>
        <p:nvSpPr>
          <p:cNvPr id="2" name="TextBox 1">
            <a:extLst>
              <a:ext uri="{FF2B5EF4-FFF2-40B4-BE49-F238E27FC236}">
                <a16:creationId xmlns:a16="http://schemas.microsoft.com/office/drawing/2014/main" id="{0A7541AE-EAF0-84AA-0F05-6CBCB67734F1}"/>
              </a:ext>
            </a:extLst>
          </p:cNvPr>
          <p:cNvSpPr txBox="1"/>
          <p:nvPr/>
        </p:nvSpPr>
        <p:spPr>
          <a:xfrm>
            <a:off x="237893" y="1107688"/>
            <a:ext cx="8616175" cy="3970318"/>
          </a:xfrm>
          <a:prstGeom prst="rect">
            <a:avLst/>
          </a:prstGeom>
          <a:noFill/>
        </p:spPr>
        <p:txBody>
          <a:bodyPr wrap="square" rtlCol="0">
            <a:spAutoFit/>
          </a:bodyPr>
          <a:lstStyle/>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Fasting Blood Sugar (fbs)</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Indicates whether fasting blood sugar &gt; 120 mg/dl:</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1: True (High blood sugar, may indicate diabetes)</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0: False</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High levels are linked to increased risk of cardiovascular issues.</a:t>
            </a: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Exercise-Induced Angina (exang)</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Indicates whether the patient experienced chest pain (angina) during exercise:</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1: Yes</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0: No</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Suggests reduced blood flow to the heart under stress.</a:t>
            </a:r>
            <a:endParaRPr lang="en-IN"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ST Depression (oldpeak)</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ST depression induced by exercise relative to rest. Higher values often correlate with greater heart stress or ischemia.</a:t>
            </a: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Slope of the ST Segment (slope)</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Describes the slope of the peak exercise ST segment:</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0: Upsloping (normal)</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1: Flat (possible abnormality)</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2: Downsloping (strongly associated with heart disease)</a:t>
            </a:r>
          </a:p>
        </p:txBody>
      </p:sp>
      <p:pic>
        <p:nvPicPr>
          <p:cNvPr id="4" name="Picture 3">
            <a:extLst>
              <a:ext uri="{FF2B5EF4-FFF2-40B4-BE49-F238E27FC236}">
                <a16:creationId xmlns:a16="http://schemas.microsoft.com/office/drawing/2014/main" id="{36AD445A-F689-181D-84B0-4F5F028464EF}"/>
              </a:ext>
            </a:extLst>
          </p:cNvPr>
          <p:cNvPicPr>
            <a:picLocks noChangeAspect="1"/>
          </p:cNvPicPr>
          <p:nvPr/>
        </p:nvPicPr>
        <p:blipFill>
          <a:blip r:embed="rId3"/>
          <a:stretch>
            <a:fillRect/>
          </a:stretch>
        </p:blipFill>
        <p:spPr>
          <a:xfrm>
            <a:off x="6138930" y="1107688"/>
            <a:ext cx="702213" cy="698312"/>
          </a:xfrm>
          <a:prstGeom prst="rect">
            <a:avLst/>
          </a:prstGeom>
        </p:spPr>
      </p:pic>
      <p:pic>
        <p:nvPicPr>
          <p:cNvPr id="5" name="Picture 4">
            <a:extLst>
              <a:ext uri="{FF2B5EF4-FFF2-40B4-BE49-F238E27FC236}">
                <a16:creationId xmlns:a16="http://schemas.microsoft.com/office/drawing/2014/main" id="{C357B42E-64E3-D38F-B909-52FAAA9AECF6}"/>
              </a:ext>
            </a:extLst>
          </p:cNvPr>
          <p:cNvPicPr>
            <a:picLocks noChangeAspect="1"/>
          </p:cNvPicPr>
          <p:nvPr/>
        </p:nvPicPr>
        <p:blipFill>
          <a:blip r:embed="rId4"/>
          <a:stretch>
            <a:fillRect/>
          </a:stretch>
        </p:blipFill>
        <p:spPr>
          <a:xfrm>
            <a:off x="7393959" y="1679068"/>
            <a:ext cx="712092" cy="708221"/>
          </a:xfrm>
          <a:prstGeom prst="rect">
            <a:avLst/>
          </a:prstGeom>
        </p:spPr>
      </p:pic>
      <p:pic>
        <p:nvPicPr>
          <p:cNvPr id="6" name="Picture 5">
            <a:extLst>
              <a:ext uri="{FF2B5EF4-FFF2-40B4-BE49-F238E27FC236}">
                <a16:creationId xmlns:a16="http://schemas.microsoft.com/office/drawing/2014/main" id="{B8BBB90E-CBD0-ACC2-7603-DA75EE46201B}"/>
              </a:ext>
            </a:extLst>
          </p:cNvPr>
          <p:cNvPicPr>
            <a:picLocks noChangeAspect="1"/>
          </p:cNvPicPr>
          <p:nvPr/>
        </p:nvPicPr>
        <p:blipFill>
          <a:blip r:embed="rId5"/>
          <a:stretch>
            <a:fillRect/>
          </a:stretch>
        </p:blipFill>
        <p:spPr>
          <a:xfrm>
            <a:off x="6137436" y="3815734"/>
            <a:ext cx="703707" cy="695931"/>
          </a:xfrm>
          <a:prstGeom prst="rect">
            <a:avLst/>
          </a:prstGeom>
        </p:spPr>
      </p:pic>
      <p:pic>
        <p:nvPicPr>
          <p:cNvPr id="7" name="Picture 6">
            <a:extLst>
              <a:ext uri="{FF2B5EF4-FFF2-40B4-BE49-F238E27FC236}">
                <a16:creationId xmlns:a16="http://schemas.microsoft.com/office/drawing/2014/main" id="{E11EBDDC-02E8-6B9D-E3DF-C491A6B21547}"/>
              </a:ext>
            </a:extLst>
          </p:cNvPr>
          <p:cNvPicPr>
            <a:picLocks noChangeAspect="1"/>
          </p:cNvPicPr>
          <p:nvPr/>
        </p:nvPicPr>
        <p:blipFill>
          <a:blip r:embed="rId6"/>
          <a:stretch>
            <a:fillRect/>
          </a:stretch>
        </p:blipFill>
        <p:spPr>
          <a:xfrm>
            <a:off x="7401155" y="4375110"/>
            <a:ext cx="706801" cy="702896"/>
          </a:xfrm>
          <a:prstGeom prst="rect">
            <a:avLst/>
          </a:prstGeom>
        </p:spPr>
      </p:pic>
    </p:spTree>
    <p:extLst>
      <p:ext uri="{BB962C8B-B14F-4D97-AF65-F5344CB8AC3E}">
        <p14:creationId xmlns:p14="http://schemas.microsoft.com/office/powerpoint/2010/main" val="417249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a:extLst>
            <a:ext uri="{FF2B5EF4-FFF2-40B4-BE49-F238E27FC236}">
              <a16:creationId xmlns:a16="http://schemas.microsoft.com/office/drawing/2014/main" id="{A1EC6FC9-0DB0-F45A-CC58-2D29960E06B2}"/>
            </a:ext>
          </a:extLst>
        </p:cNvPr>
        <p:cNvGrpSpPr/>
        <p:nvPr/>
      </p:nvGrpSpPr>
      <p:grpSpPr>
        <a:xfrm>
          <a:off x="0" y="0"/>
          <a:ext cx="0" cy="0"/>
          <a:chOff x="0" y="0"/>
          <a:chExt cx="0" cy="0"/>
        </a:xfrm>
      </p:grpSpPr>
      <p:sp>
        <p:nvSpPr>
          <p:cNvPr id="364" name="Google Shape;364;p22">
            <a:extLst>
              <a:ext uri="{FF2B5EF4-FFF2-40B4-BE49-F238E27FC236}">
                <a16:creationId xmlns:a16="http://schemas.microsoft.com/office/drawing/2014/main" id="{B7029768-28A8-0426-3FC2-064B797D8063}"/>
              </a:ext>
            </a:extLst>
          </p:cNvPr>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Feature Explanation</a:t>
            </a:r>
            <a:endParaRPr dirty="0"/>
          </a:p>
        </p:txBody>
      </p:sp>
      <p:sp>
        <p:nvSpPr>
          <p:cNvPr id="2" name="TextBox 1">
            <a:extLst>
              <a:ext uri="{FF2B5EF4-FFF2-40B4-BE49-F238E27FC236}">
                <a16:creationId xmlns:a16="http://schemas.microsoft.com/office/drawing/2014/main" id="{E392C6CC-5E64-5712-AA9B-9144B91CB73E}"/>
              </a:ext>
            </a:extLst>
          </p:cNvPr>
          <p:cNvSpPr txBox="1"/>
          <p:nvPr/>
        </p:nvSpPr>
        <p:spPr>
          <a:xfrm>
            <a:off x="237893" y="1107688"/>
            <a:ext cx="8616175" cy="2246769"/>
          </a:xfrm>
          <a:prstGeom prst="rect">
            <a:avLst/>
          </a:prstGeom>
          <a:noFill/>
        </p:spPr>
        <p:txBody>
          <a:bodyPr wrap="square" rtlCol="0">
            <a:spAutoFit/>
          </a:bodyPr>
          <a:lstStyle/>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Number of Major Vessels Colored by Fluoroscopy (ca)</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Indicates how many major coronary arteries are observed to be narrowed (0–3). More vessels with narrowing suggests higher disease risk.</a:t>
            </a:r>
          </a:p>
          <a:p>
            <a:pPr marL="285750" indent="-285750">
              <a:buFont typeface="Arial" panose="020B0604020202020204" pitchFamily="34" charset="0"/>
              <a:buChar char="•"/>
            </a:pPr>
            <a:r>
              <a:rPr lang="en-IN" b="1" dirty="0">
                <a:latin typeface="Lato" panose="020F0502020204030203" pitchFamily="34" charset="0"/>
                <a:ea typeface="Lato" panose="020F0502020204030203" pitchFamily="34" charset="0"/>
                <a:cs typeface="Lato" panose="020F0502020204030203" pitchFamily="34" charset="0"/>
              </a:rPr>
              <a:t>Thalassemia Type (thal)</a:t>
            </a:r>
            <a:br>
              <a:rPr lang="en-IN" dirty="0">
                <a:latin typeface="Lato" panose="020F0502020204030203" pitchFamily="34" charset="0"/>
                <a:ea typeface="Lato" panose="020F0502020204030203" pitchFamily="34" charset="0"/>
                <a:cs typeface="Lato" panose="020F0502020204030203" pitchFamily="34" charset="0"/>
              </a:rPr>
            </a:br>
            <a:r>
              <a:rPr lang="en-IN" dirty="0">
                <a:latin typeface="Lato" panose="020F0502020204030203" pitchFamily="34" charset="0"/>
                <a:ea typeface="Lato" panose="020F0502020204030203" pitchFamily="34" charset="0"/>
                <a:cs typeface="Lato" panose="020F0502020204030203" pitchFamily="34" charset="0"/>
              </a:rPr>
              <a:t>Describes a blood disorder affecting oxygen transport:</a:t>
            </a:r>
          </a:p>
          <a:p>
            <a:pPr marL="285750" indent="-285750">
              <a:buFont typeface="Wingdings" panose="05000000000000000000" pitchFamily="2" charset="2"/>
              <a:buChar char="Ø"/>
            </a:pPr>
            <a:r>
              <a:rPr lang="en-IN" dirty="0">
                <a:latin typeface="Lato" panose="020F0502020204030203" pitchFamily="34" charset="0"/>
                <a:ea typeface="Lato" panose="020F0502020204030203" pitchFamily="34" charset="0"/>
                <a:cs typeface="Lato" panose="020F0502020204030203" pitchFamily="34" charset="0"/>
              </a:rPr>
              <a:t>1: Fixed defect (permanent damage)</a:t>
            </a:r>
          </a:p>
          <a:p>
            <a:pPr marL="285750" indent="-285750">
              <a:buFont typeface="Wingdings" panose="05000000000000000000" pitchFamily="2" charset="2"/>
              <a:buChar char="Ø"/>
            </a:pPr>
            <a:r>
              <a:rPr lang="en-IN" dirty="0">
                <a:latin typeface="Lato" panose="020F0502020204030203" pitchFamily="34" charset="0"/>
                <a:ea typeface="Lato" panose="020F0502020204030203" pitchFamily="34" charset="0"/>
                <a:cs typeface="Lato" panose="020F0502020204030203" pitchFamily="34" charset="0"/>
              </a:rPr>
              <a:t>2: Normal</a:t>
            </a:r>
          </a:p>
          <a:p>
            <a:pPr marL="285750" indent="-285750">
              <a:buFont typeface="Wingdings" panose="05000000000000000000" pitchFamily="2" charset="2"/>
              <a:buChar char="Ø"/>
            </a:pPr>
            <a:r>
              <a:rPr lang="en-IN" dirty="0">
                <a:latin typeface="Lato" panose="020F0502020204030203" pitchFamily="34" charset="0"/>
                <a:ea typeface="Lato" panose="020F0502020204030203" pitchFamily="34" charset="0"/>
                <a:cs typeface="Lato" panose="020F0502020204030203" pitchFamily="34" charset="0"/>
              </a:rPr>
              <a:t>3: Reversible defect (temporary condition)</a:t>
            </a:r>
            <a:br>
              <a:rPr lang="en-IN" dirty="0">
                <a:latin typeface="Lato" panose="020F0502020204030203" pitchFamily="34" charset="0"/>
                <a:ea typeface="Lato" panose="020F0502020204030203" pitchFamily="34" charset="0"/>
                <a:cs typeface="Lato" panose="020F0502020204030203" pitchFamily="34" charset="0"/>
              </a:rPr>
            </a:br>
            <a:r>
              <a:rPr lang="en-IN" dirty="0">
                <a:latin typeface="Lato" panose="020F0502020204030203" pitchFamily="34" charset="0"/>
                <a:ea typeface="Lato" panose="020F0502020204030203" pitchFamily="34" charset="0"/>
                <a:cs typeface="Lato" panose="020F0502020204030203" pitchFamily="34" charset="0"/>
              </a:rPr>
              <a:t>Abnormal thal values can signal issues with heart muscle oxygen supply.</a:t>
            </a:r>
          </a:p>
          <a:p>
            <a:pPr marL="285750" indent="-285750">
              <a:buFont typeface="Wingdings" panose="05000000000000000000" pitchFamily="2" charset="2"/>
              <a:buChar char="Ø"/>
            </a:pPr>
            <a:endParaRPr lang="en-GB" dirty="0"/>
          </a:p>
        </p:txBody>
      </p:sp>
      <p:pic>
        <p:nvPicPr>
          <p:cNvPr id="3" name="Picture 2">
            <a:extLst>
              <a:ext uri="{FF2B5EF4-FFF2-40B4-BE49-F238E27FC236}">
                <a16:creationId xmlns:a16="http://schemas.microsoft.com/office/drawing/2014/main" id="{1AEA8FAF-B187-B42F-5AE3-5790D5106F3A}"/>
              </a:ext>
            </a:extLst>
          </p:cNvPr>
          <p:cNvPicPr>
            <a:picLocks noChangeAspect="1"/>
          </p:cNvPicPr>
          <p:nvPr/>
        </p:nvPicPr>
        <p:blipFill>
          <a:blip r:embed="rId3"/>
          <a:stretch>
            <a:fillRect/>
          </a:stretch>
        </p:blipFill>
        <p:spPr>
          <a:xfrm>
            <a:off x="3227248" y="3403302"/>
            <a:ext cx="676633" cy="672874"/>
          </a:xfrm>
          <a:prstGeom prst="rect">
            <a:avLst/>
          </a:prstGeom>
        </p:spPr>
      </p:pic>
      <p:pic>
        <p:nvPicPr>
          <p:cNvPr id="4" name="Picture 3">
            <a:extLst>
              <a:ext uri="{FF2B5EF4-FFF2-40B4-BE49-F238E27FC236}">
                <a16:creationId xmlns:a16="http://schemas.microsoft.com/office/drawing/2014/main" id="{174BA6DB-AEB8-60A2-4B8F-01E1DB5267DA}"/>
              </a:ext>
            </a:extLst>
          </p:cNvPr>
          <p:cNvPicPr>
            <a:picLocks noChangeAspect="1"/>
          </p:cNvPicPr>
          <p:nvPr/>
        </p:nvPicPr>
        <p:blipFill>
          <a:blip r:embed="rId4"/>
          <a:stretch>
            <a:fillRect/>
          </a:stretch>
        </p:blipFill>
        <p:spPr>
          <a:xfrm>
            <a:off x="4456428" y="4125022"/>
            <a:ext cx="695302" cy="695302"/>
          </a:xfrm>
          <a:prstGeom prst="rect">
            <a:avLst/>
          </a:prstGeom>
        </p:spPr>
      </p:pic>
    </p:spTree>
    <p:extLst>
      <p:ext uri="{BB962C8B-B14F-4D97-AF65-F5344CB8AC3E}">
        <p14:creationId xmlns:p14="http://schemas.microsoft.com/office/powerpoint/2010/main" val="78729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pSp>
        <p:nvGrpSpPr>
          <p:cNvPr id="213" name="Google Shape;213;p21"/>
          <p:cNvGrpSpPr/>
          <p:nvPr/>
        </p:nvGrpSpPr>
        <p:grpSpPr>
          <a:xfrm>
            <a:off x="7119318" y="1252928"/>
            <a:ext cx="1819119" cy="3054909"/>
            <a:chOff x="1175043" y="804879"/>
            <a:chExt cx="2104731" cy="3534547"/>
          </a:xfrm>
        </p:grpSpPr>
        <p:sp>
          <p:nvSpPr>
            <p:cNvPr id="214" name="Google Shape;214;p21"/>
            <p:cNvSpPr/>
            <p:nvPr/>
          </p:nvSpPr>
          <p:spPr>
            <a:xfrm>
              <a:off x="1429542" y="813135"/>
              <a:ext cx="588486" cy="1117608"/>
            </a:xfrm>
            <a:custGeom>
              <a:avLst/>
              <a:gdLst/>
              <a:ahLst/>
              <a:cxnLst/>
              <a:rect l="l" t="t" r="r" b="b"/>
              <a:pathLst>
                <a:path w="26719" h="50760" extrusionOk="0">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p:nvPr/>
          </p:nvSpPr>
          <p:spPr>
            <a:xfrm>
              <a:off x="1175043" y="1754670"/>
              <a:ext cx="664715" cy="1185136"/>
            </a:xfrm>
            <a:custGeom>
              <a:avLst/>
              <a:gdLst/>
              <a:ahLst/>
              <a:cxnLst/>
              <a:rect l="l" t="t" r="r" b="b"/>
              <a:pathLst>
                <a:path w="30180" h="53827" extrusionOk="0">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2542024" y="1733203"/>
              <a:ext cx="736670" cy="641964"/>
            </a:xfrm>
            <a:custGeom>
              <a:avLst/>
              <a:gdLst/>
              <a:ahLst/>
              <a:cxnLst/>
              <a:rect l="l" t="t" r="r" b="b"/>
              <a:pathLst>
                <a:path w="33447" h="29157" extrusionOk="0">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a:off x="1720558" y="885088"/>
              <a:ext cx="1357335" cy="1475040"/>
            </a:xfrm>
            <a:custGeom>
              <a:avLst/>
              <a:gdLst/>
              <a:ahLst/>
              <a:cxnLst/>
              <a:rect l="l" t="t" r="r" b="b"/>
              <a:pathLst>
                <a:path w="61627" h="66994" extrusionOk="0">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1702299" y="2062760"/>
              <a:ext cx="344713" cy="366063"/>
            </a:xfrm>
            <a:custGeom>
              <a:avLst/>
              <a:gdLst/>
              <a:ahLst/>
              <a:cxnLst/>
              <a:rect l="l" t="t" r="r" b="b"/>
              <a:pathLst>
                <a:path w="15651" h="16626" extrusionOk="0">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1238409" y="2206601"/>
              <a:ext cx="1955468" cy="1715626"/>
            </a:xfrm>
            <a:custGeom>
              <a:avLst/>
              <a:gdLst/>
              <a:ahLst/>
              <a:cxnLst/>
              <a:rect l="l" t="t" r="r" b="b"/>
              <a:pathLst>
                <a:path w="88784" h="77921" extrusionOk="0">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1"/>
            <p:cNvSpPr/>
            <p:nvPr/>
          </p:nvSpPr>
          <p:spPr>
            <a:xfrm>
              <a:off x="1561625" y="3450744"/>
              <a:ext cx="423100" cy="580139"/>
            </a:xfrm>
            <a:custGeom>
              <a:avLst/>
              <a:gdLst/>
              <a:ahLst/>
              <a:cxnLst/>
              <a:rect l="l" t="t" r="r" b="b"/>
              <a:pathLst>
                <a:path w="19210" h="26349" extrusionOk="0">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1906317" y="3581704"/>
              <a:ext cx="436007" cy="756918"/>
            </a:xfrm>
            <a:custGeom>
              <a:avLst/>
              <a:gdLst/>
              <a:ahLst/>
              <a:cxnLst/>
              <a:rect l="l" t="t" r="r" b="b"/>
              <a:pathLst>
                <a:path w="19796" h="34378" extrusionOk="0">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1"/>
            <p:cNvSpPr/>
            <p:nvPr/>
          </p:nvSpPr>
          <p:spPr>
            <a:xfrm>
              <a:off x="1515791" y="833634"/>
              <a:ext cx="263837" cy="163458"/>
            </a:xfrm>
            <a:custGeom>
              <a:avLst/>
              <a:gdLst/>
              <a:ahLst/>
              <a:cxnLst/>
              <a:rect l="l" t="t" r="r" b="b"/>
              <a:pathLst>
                <a:path w="11979" h="7424" extrusionOk="0">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1"/>
            <p:cNvSpPr/>
            <p:nvPr/>
          </p:nvSpPr>
          <p:spPr>
            <a:xfrm>
              <a:off x="2255325" y="1395058"/>
              <a:ext cx="724843" cy="449003"/>
            </a:xfrm>
            <a:custGeom>
              <a:avLst/>
              <a:gdLst/>
              <a:ahLst/>
              <a:cxnLst/>
              <a:rect l="l" t="t" r="r" b="b"/>
              <a:pathLst>
                <a:path w="32910" h="20393" extrusionOk="0">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1"/>
            <p:cNvSpPr/>
            <p:nvPr/>
          </p:nvSpPr>
          <p:spPr>
            <a:xfrm>
              <a:off x="2964970" y="1318063"/>
              <a:ext cx="88232" cy="139525"/>
            </a:xfrm>
            <a:custGeom>
              <a:avLst/>
              <a:gdLst/>
              <a:ahLst/>
              <a:cxnLst/>
              <a:rect l="l" t="t" r="r" b="b"/>
              <a:pathLst>
                <a:path w="4006" h="6337" extrusionOk="0">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a:off x="3197070" y="2058467"/>
              <a:ext cx="62309" cy="104275"/>
            </a:xfrm>
            <a:custGeom>
              <a:avLst/>
              <a:gdLst/>
              <a:ahLst/>
              <a:cxnLst/>
              <a:rect l="l" t="t" r="r" b="b"/>
              <a:pathLst>
                <a:path w="2829" h="4736" extrusionOk="0">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a:off x="3127273" y="1807644"/>
              <a:ext cx="44050" cy="64049"/>
            </a:xfrm>
            <a:custGeom>
              <a:avLst/>
              <a:gdLst/>
              <a:ahLst/>
              <a:cxnLst/>
              <a:rect l="l" t="t" r="r" b="b"/>
              <a:pathLst>
                <a:path w="2000" h="2909" extrusionOk="0">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1"/>
            <p:cNvSpPr/>
            <p:nvPr/>
          </p:nvSpPr>
          <p:spPr>
            <a:xfrm>
              <a:off x="2891032" y="1971520"/>
              <a:ext cx="68740" cy="218832"/>
            </a:xfrm>
            <a:custGeom>
              <a:avLst/>
              <a:gdLst/>
              <a:ahLst/>
              <a:cxnLst/>
              <a:rect l="l" t="t" r="r" b="b"/>
              <a:pathLst>
                <a:path w="3121" h="9939" extrusionOk="0">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p:nvPr/>
          </p:nvSpPr>
          <p:spPr>
            <a:xfrm>
              <a:off x="1971819" y="4206230"/>
              <a:ext cx="250226" cy="77546"/>
            </a:xfrm>
            <a:custGeom>
              <a:avLst/>
              <a:gdLst/>
              <a:ahLst/>
              <a:cxnLst/>
              <a:rect l="l" t="t" r="r" b="b"/>
              <a:pathLst>
                <a:path w="11361" h="3522" extrusionOk="0">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1"/>
            <p:cNvSpPr/>
            <p:nvPr/>
          </p:nvSpPr>
          <p:spPr>
            <a:xfrm>
              <a:off x="1706594" y="3939180"/>
              <a:ext cx="258816" cy="62288"/>
            </a:xfrm>
            <a:custGeom>
              <a:avLst/>
              <a:gdLst/>
              <a:ahLst/>
              <a:cxnLst/>
              <a:rect l="l" t="t" r="r" b="b"/>
              <a:pathLst>
                <a:path w="11751" h="2829" extrusionOk="0">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1"/>
            <p:cNvSpPr/>
            <p:nvPr/>
          </p:nvSpPr>
          <p:spPr>
            <a:xfrm>
              <a:off x="1175043" y="1750156"/>
              <a:ext cx="560272" cy="1199822"/>
            </a:xfrm>
            <a:custGeom>
              <a:avLst/>
              <a:gdLst/>
              <a:ahLst/>
              <a:cxnLst/>
              <a:rect l="l" t="t" r="r" b="b"/>
              <a:pathLst>
                <a:path w="25438" h="54494" extrusionOk="0">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2772758" y="2035943"/>
              <a:ext cx="142986" cy="337066"/>
            </a:xfrm>
            <a:custGeom>
              <a:avLst/>
              <a:gdLst/>
              <a:ahLst/>
              <a:cxnLst/>
              <a:rect l="l" t="t" r="r" b="b"/>
              <a:pathLst>
                <a:path w="6492" h="15309" extrusionOk="0">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2672699" y="1724307"/>
              <a:ext cx="102328" cy="67087"/>
            </a:xfrm>
            <a:custGeom>
              <a:avLst/>
              <a:gdLst/>
              <a:ahLst/>
              <a:cxnLst/>
              <a:rect l="l" t="t" r="r" b="b"/>
              <a:pathLst>
                <a:path w="4646" h="3047" extrusionOk="0">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1"/>
            <p:cNvSpPr/>
            <p:nvPr/>
          </p:nvSpPr>
          <p:spPr>
            <a:xfrm>
              <a:off x="2514119" y="1674350"/>
              <a:ext cx="125873" cy="695577"/>
            </a:xfrm>
            <a:custGeom>
              <a:avLst/>
              <a:gdLst/>
              <a:ahLst/>
              <a:cxnLst/>
              <a:rect l="l" t="t" r="r" b="b"/>
              <a:pathLst>
                <a:path w="5715" h="31592" extrusionOk="0">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a:off x="2344438" y="1296023"/>
              <a:ext cx="637205" cy="156677"/>
            </a:xfrm>
            <a:custGeom>
              <a:avLst/>
              <a:gdLst/>
              <a:ahLst/>
              <a:cxnLst/>
              <a:rect l="l" t="t" r="r" b="b"/>
              <a:pathLst>
                <a:path w="28931" h="7116" extrusionOk="0">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p:nvPr/>
          </p:nvSpPr>
          <p:spPr>
            <a:xfrm>
              <a:off x="2455290" y="1484074"/>
              <a:ext cx="549281" cy="374738"/>
            </a:xfrm>
            <a:custGeom>
              <a:avLst/>
              <a:gdLst/>
              <a:ahLst/>
              <a:cxnLst/>
              <a:rect l="l" t="t" r="r" b="b"/>
              <a:pathLst>
                <a:path w="24939" h="17020" extrusionOk="0">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2924312" y="1269470"/>
              <a:ext cx="154593" cy="236622"/>
            </a:xfrm>
            <a:custGeom>
              <a:avLst/>
              <a:gdLst/>
              <a:ahLst/>
              <a:cxnLst/>
              <a:rect l="l" t="t" r="r" b="b"/>
              <a:pathLst>
                <a:path w="7019" h="10747" extrusionOk="0">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2952240" y="1309145"/>
              <a:ext cx="112548" cy="157513"/>
            </a:xfrm>
            <a:custGeom>
              <a:avLst/>
              <a:gdLst/>
              <a:ahLst/>
              <a:cxnLst/>
              <a:rect l="l" t="t" r="r" b="b"/>
              <a:pathLst>
                <a:path w="5110" h="7154" extrusionOk="0">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2713841" y="1783865"/>
              <a:ext cx="215867" cy="266742"/>
            </a:xfrm>
            <a:custGeom>
              <a:avLst/>
              <a:gdLst/>
              <a:ahLst/>
              <a:cxnLst/>
              <a:rect l="l" t="t" r="r" b="b"/>
              <a:pathLst>
                <a:path w="9801" h="12115" extrusionOk="0">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2865241" y="1776027"/>
              <a:ext cx="257516" cy="57862"/>
            </a:xfrm>
            <a:custGeom>
              <a:avLst/>
              <a:gdLst/>
              <a:ahLst/>
              <a:cxnLst/>
              <a:rect l="l" t="t" r="r" b="b"/>
              <a:pathLst>
                <a:path w="11692" h="2628" extrusionOk="0">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2767538" y="1814623"/>
              <a:ext cx="394115" cy="169799"/>
            </a:xfrm>
            <a:custGeom>
              <a:avLst/>
              <a:gdLst/>
              <a:ahLst/>
              <a:cxnLst/>
              <a:rect l="l" t="t" r="r" b="b"/>
              <a:pathLst>
                <a:path w="17894" h="7712" extrusionOk="0">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3085381" y="1768739"/>
              <a:ext cx="121380" cy="143686"/>
            </a:xfrm>
            <a:custGeom>
              <a:avLst/>
              <a:gdLst/>
              <a:ahLst/>
              <a:cxnLst/>
              <a:rect l="l" t="t" r="r" b="b"/>
              <a:pathLst>
                <a:path w="5511" h="6526" extrusionOk="0">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3113309" y="1801082"/>
              <a:ext cx="67661" cy="78030"/>
            </a:xfrm>
            <a:custGeom>
              <a:avLst/>
              <a:gdLst/>
              <a:ahLst/>
              <a:cxnLst/>
              <a:rect l="l" t="t" r="r" b="b"/>
              <a:pathLst>
                <a:path w="3072" h="3544" extrusionOk="0">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2891759" y="2108799"/>
              <a:ext cx="306786" cy="87079"/>
            </a:xfrm>
            <a:custGeom>
              <a:avLst/>
              <a:gdLst/>
              <a:ahLst/>
              <a:cxnLst/>
              <a:rect l="l" t="t" r="r" b="b"/>
              <a:pathLst>
                <a:path w="13929" h="3955" extrusionOk="0">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a:off x="2928607" y="1970375"/>
              <a:ext cx="315728" cy="58236"/>
            </a:xfrm>
            <a:custGeom>
              <a:avLst/>
              <a:gdLst/>
              <a:ahLst/>
              <a:cxnLst/>
              <a:rect l="l" t="t" r="r" b="b"/>
              <a:pathLst>
                <a:path w="14335" h="2645" extrusionOk="0">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3170221" y="2024296"/>
              <a:ext cx="109552" cy="175237"/>
            </a:xfrm>
            <a:custGeom>
              <a:avLst/>
              <a:gdLst/>
              <a:ahLst/>
              <a:cxnLst/>
              <a:rect l="l" t="t" r="r" b="b"/>
              <a:pathLst>
                <a:path w="4974" h="7959" extrusionOk="0">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3187401" y="2051091"/>
              <a:ext cx="78409" cy="122175"/>
            </a:xfrm>
            <a:custGeom>
              <a:avLst/>
              <a:gdLst/>
              <a:ahLst/>
              <a:cxnLst/>
              <a:rect l="l" t="t" r="r" b="b"/>
              <a:pathLst>
                <a:path w="3560" h="5549" extrusionOk="0">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1432977" y="996189"/>
              <a:ext cx="204899" cy="918746"/>
            </a:xfrm>
            <a:custGeom>
              <a:avLst/>
              <a:gdLst/>
              <a:ahLst/>
              <a:cxnLst/>
              <a:rect l="l" t="t" r="r" b="b"/>
              <a:pathLst>
                <a:path w="9303" h="41728" extrusionOk="0">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1790355" y="806794"/>
              <a:ext cx="223025" cy="448364"/>
            </a:xfrm>
            <a:custGeom>
              <a:avLst/>
              <a:gdLst/>
              <a:ahLst/>
              <a:cxnLst/>
              <a:rect l="l" t="t" r="r" b="b"/>
              <a:pathLst>
                <a:path w="10126" h="20364" extrusionOk="0">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1442426" y="804879"/>
              <a:ext cx="403784" cy="225085"/>
            </a:xfrm>
            <a:custGeom>
              <a:avLst/>
              <a:gdLst/>
              <a:ahLst/>
              <a:cxnLst/>
              <a:rect l="l" t="t" r="r" b="b"/>
              <a:pathLst>
                <a:path w="18333" h="10223" extrusionOk="0">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1500418" y="835725"/>
              <a:ext cx="293175" cy="164339"/>
            </a:xfrm>
            <a:custGeom>
              <a:avLst/>
              <a:gdLst/>
              <a:ahLst/>
              <a:cxnLst/>
              <a:rect l="l" t="t" r="r" b="b"/>
              <a:pathLst>
                <a:path w="13311" h="7464" extrusionOk="0">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2280015" y="3718587"/>
              <a:ext cx="65524" cy="572059"/>
            </a:xfrm>
            <a:custGeom>
              <a:avLst/>
              <a:gdLst/>
              <a:ahLst/>
              <a:cxnLst/>
              <a:rect l="l" t="t" r="r" b="b"/>
              <a:pathLst>
                <a:path w="2975" h="25982" extrusionOk="0">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1950345" y="4207815"/>
              <a:ext cx="366210" cy="117441"/>
            </a:xfrm>
            <a:custGeom>
              <a:avLst/>
              <a:gdLst/>
              <a:ahLst/>
              <a:cxnLst/>
              <a:rect l="l" t="t" r="r" b="b"/>
              <a:pathLst>
                <a:path w="16627" h="5334" extrusionOk="0">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1687498" y="2062871"/>
              <a:ext cx="146907" cy="369894"/>
            </a:xfrm>
            <a:custGeom>
              <a:avLst/>
              <a:gdLst/>
              <a:ahLst/>
              <a:cxnLst/>
              <a:rect l="l" t="t" r="r" b="b"/>
              <a:pathLst>
                <a:path w="6670" h="16800" extrusionOk="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1897000" y="1904058"/>
              <a:ext cx="261789" cy="352258"/>
            </a:xfrm>
            <a:custGeom>
              <a:avLst/>
              <a:gdLst/>
              <a:ahLst/>
              <a:cxnLst/>
              <a:rect l="l" t="t" r="r" b="b"/>
              <a:pathLst>
                <a:path w="11886" h="15999" extrusionOk="0">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1812028" y="1839019"/>
              <a:ext cx="257230" cy="95468"/>
            </a:xfrm>
            <a:custGeom>
              <a:avLst/>
              <a:gdLst/>
              <a:ahLst/>
              <a:cxnLst/>
              <a:rect l="l" t="t" r="r" b="b"/>
              <a:pathLst>
                <a:path w="11679" h="4336" extrusionOk="0">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2485883" y="1141174"/>
              <a:ext cx="255049" cy="266764"/>
            </a:xfrm>
            <a:custGeom>
              <a:avLst/>
              <a:gdLst/>
              <a:ahLst/>
              <a:cxnLst/>
              <a:rect l="l" t="t" r="r" b="b"/>
              <a:pathLst>
                <a:path w="11580" h="12116" extrusionOk="0">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1703356" y="1183359"/>
              <a:ext cx="544326" cy="977423"/>
            </a:xfrm>
            <a:custGeom>
              <a:avLst/>
              <a:gdLst/>
              <a:ahLst/>
              <a:cxnLst/>
              <a:rect l="l" t="t" r="r" b="b"/>
              <a:pathLst>
                <a:path w="24714" h="44393" extrusionOk="0">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2257461" y="895084"/>
              <a:ext cx="115301" cy="274888"/>
            </a:xfrm>
            <a:custGeom>
              <a:avLst/>
              <a:gdLst/>
              <a:ahLst/>
              <a:cxnLst/>
              <a:rect l="l" t="t" r="r" b="b"/>
              <a:pathLst>
                <a:path w="5235" h="12485" extrusionOk="0">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2109277" y="880553"/>
              <a:ext cx="151422" cy="63719"/>
            </a:xfrm>
            <a:custGeom>
              <a:avLst/>
              <a:gdLst/>
              <a:ahLst/>
              <a:cxnLst/>
              <a:rect l="l" t="t" r="r" b="b"/>
              <a:pathLst>
                <a:path w="6875" h="2894" extrusionOk="0">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2326179" y="962986"/>
              <a:ext cx="60172" cy="138446"/>
            </a:xfrm>
            <a:custGeom>
              <a:avLst/>
              <a:gdLst/>
              <a:ahLst/>
              <a:cxnLst/>
              <a:rect l="l" t="t" r="r" b="b"/>
              <a:pathLst>
                <a:path w="2732" h="6288" extrusionOk="0">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2366992" y="946341"/>
              <a:ext cx="156223" cy="71447"/>
            </a:xfrm>
            <a:custGeom>
              <a:avLst/>
              <a:gdLst/>
              <a:ahLst/>
              <a:cxnLst/>
              <a:rect l="l" t="t" r="r" b="b"/>
              <a:pathLst>
                <a:path w="7093" h="3245" extrusionOk="0">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2485112" y="1000900"/>
              <a:ext cx="31430" cy="141639"/>
            </a:xfrm>
            <a:custGeom>
              <a:avLst/>
              <a:gdLst/>
              <a:ahLst/>
              <a:cxnLst/>
              <a:rect l="l" t="t" r="r" b="b"/>
              <a:pathLst>
                <a:path w="1427" h="6433" extrusionOk="0">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2563499" y="1063959"/>
              <a:ext cx="113847" cy="118564"/>
            </a:xfrm>
            <a:custGeom>
              <a:avLst/>
              <a:gdLst/>
              <a:ahLst/>
              <a:cxnLst/>
              <a:rect l="l" t="t" r="r" b="b"/>
              <a:pathLst>
                <a:path w="5169" h="5385" extrusionOk="0">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2668976" y="1055041"/>
              <a:ext cx="106667" cy="88510"/>
            </a:xfrm>
            <a:custGeom>
              <a:avLst/>
              <a:gdLst/>
              <a:ahLst/>
              <a:cxnLst/>
              <a:rect l="l" t="t" r="r" b="b"/>
              <a:pathLst>
                <a:path w="4843" h="4020" extrusionOk="0">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2679482" y="1129901"/>
              <a:ext cx="99883" cy="147892"/>
            </a:xfrm>
            <a:custGeom>
              <a:avLst/>
              <a:gdLst/>
              <a:ahLst/>
              <a:cxnLst/>
              <a:rect l="l" t="t" r="r" b="b"/>
              <a:pathLst>
                <a:path w="4535" h="6717" extrusionOk="0">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1187927" y="2497518"/>
              <a:ext cx="212431" cy="209761"/>
            </a:xfrm>
            <a:custGeom>
              <a:avLst/>
              <a:gdLst/>
              <a:ahLst/>
              <a:cxnLst/>
              <a:rect l="l" t="t" r="r" b="b"/>
              <a:pathLst>
                <a:path w="9645" h="9527" extrusionOk="0">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1278648" y="2061682"/>
              <a:ext cx="327027" cy="213063"/>
            </a:xfrm>
            <a:custGeom>
              <a:avLst/>
              <a:gdLst/>
              <a:ahLst/>
              <a:cxnLst/>
              <a:rect l="l" t="t" r="r" b="b"/>
              <a:pathLst>
                <a:path w="14848" h="9677" extrusionOk="0">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1811829" y="2229059"/>
              <a:ext cx="772967" cy="159275"/>
            </a:xfrm>
            <a:custGeom>
              <a:avLst/>
              <a:gdLst/>
              <a:ahLst/>
              <a:cxnLst/>
              <a:rect l="l" t="t" r="r" b="b"/>
              <a:pathLst>
                <a:path w="35095" h="7234" extrusionOk="0">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2545240" y="2268800"/>
              <a:ext cx="508711" cy="214142"/>
            </a:xfrm>
            <a:custGeom>
              <a:avLst/>
              <a:gdLst/>
              <a:ahLst/>
              <a:cxnLst/>
              <a:rect l="l" t="t" r="r" b="b"/>
              <a:pathLst>
                <a:path w="23097" h="9726" extrusionOk="0">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1245919" y="2937890"/>
              <a:ext cx="170760" cy="364742"/>
            </a:xfrm>
            <a:custGeom>
              <a:avLst/>
              <a:gdLst/>
              <a:ahLst/>
              <a:cxnLst/>
              <a:rect l="l" t="t" r="r" b="b"/>
              <a:pathLst>
                <a:path w="7753" h="16566" extrusionOk="0">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1280586" y="2444720"/>
              <a:ext cx="1346542" cy="1248789"/>
            </a:xfrm>
            <a:custGeom>
              <a:avLst/>
              <a:gdLst/>
              <a:ahLst/>
              <a:cxnLst/>
              <a:rect l="l" t="t" r="r" b="b"/>
              <a:pathLst>
                <a:path w="61137" h="56718" extrusionOk="0">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2645123" y="1630425"/>
              <a:ext cx="60150" cy="151546"/>
            </a:xfrm>
            <a:custGeom>
              <a:avLst/>
              <a:gdLst/>
              <a:ahLst/>
              <a:cxnLst/>
              <a:rect l="l" t="t" r="r" b="b"/>
              <a:pathLst>
                <a:path w="2731" h="6883" extrusionOk="0">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1806764" y="2319639"/>
              <a:ext cx="184415" cy="28755"/>
            </a:xfrm>
            <a:custGeom>
              <a:avLst/>
              <a:gdLst/>
              <a:ahLst/>
              <a:cxnLst/>
              <a:rect l="l" t="t" r="r" b="b"/>
              <a:pathLst>
                <a:path w="8373" h="1306" extrusionOk="0">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2084587" y="921814"/>
              <a:ext cx="296390" cy="336449"/>
            </a:xfrm>
            <a:custGeom>
              <a:avLst/>
              <a:gdLst/>
              <a:ahLst/>
              <a:cxnLst/>
              <a:rect l="l" t="t" r="r" b="b"/>
              <a:pathLst>
                <a:path w="13457" h="15281" extrusionOk="0">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2353028" y="1128162"/>
              <a:ext cx="149065" cy="48130"/>
            </a:xfrm>
            <a:custGeom>
              <a:avLst/>
              <a:gdLst/>
              <a:ahLst/>
              <a:cxnLst/>
              <a:rect l="l" t="t" r="r" b="b"/>
              <a:pathLst>
                <a:path w="6768" h="2186" extrusionOk="0">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2157600" y="1369451"/>
              <a:ext cx="365791" cy="404087"/>
            </a:xfrm>
            <a:custGeom>
              <a:avLst/>
              <a:gdLst/>
              <a:ahLst/>
              <a:cxnLst/>
              <a:rect l="l" t="t" r="r" b="b"/>
              <a:pathLst>
                <a:path w="16608" h="18353" extrusionOk="0">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2196254" y="1434271"/>
              <a:ext cx="155739" cy="345477"/>
            </a:xfrm>
            <a:custGeom>
              <a:avLst/>
              <a:gdLst/>
              <a:ahLst/>
              <a:cxnLst/>
              <a:rect l="l" t="t" r="r" b="b"/>
              <a:pathLst>
                <a:path w="7071" h="15691" extrusionOk="0">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2519993" y="2371309"/>
              <a:ext cx="637866" cy="1398001"/>
            </a:xfrm>
            <a:custGeom>
              <a:avLst/>
              <a:gdLst/>
              <a:ahLst/>
              <a:cxnLst/>
              <a:rect l="l" t="t" r="r" b="b"/>
              <a:pathLst>
                <a:path w="28961" h="63495" extrusionOk="0">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1217991" y="2198454"/>
              <a:ext cx="2020970" cy="1734737"/>
            </a:xfrm>
            <a:custGeom>
              <a:avLst/>
              <a:gdLst/>
              <a:ahLst/>
              <a:cxnLst/>
              <a:rect l="l" t="t" r="r" b="b"/>
              <a:pathLst>
                <a:path w="91758" h="78789" extrusionOk="0">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2107119" y="2206601"/>
              <a:ext cx="5396" cy="4315"/>
            </a:xfrm>
            <a:custGeom>
              <a:avLst/>
              <a:gdLst/>
              <a:ahLst/>
              <a:cxnLst/>
              <a:rect l="l" t="t" r="r" b="b"/>
              <a:pathLst>
                <a:path w="245" h="196" extrusionOk="0">
                  <a:moveTo>
                    <a:pt x="98" y="0"/>
                  </a:moveTo>
                  <a:cubicBezTo>
                    <a:pt x="1" y="0"/>
                    <a:pt x="1" y="195"/>
                    <a:pt x="98" y="195"/>
                  </a:cubicBezTo>
                  <a:cubicBezTo>
                    <a:pt x="245" y="195"/>
                    <a:pt x="245"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1923496" y="3583905"/>
              <a:ext cx="71978" cy="611888"/>
            </a:xfrm>
            <a:custGeom>
              <a:avLst/>
              <a:gdLst/>
              <a:ahLst/>
              <a:cxnLst/>
              <a:rect l="l" t="t" r="r" b="b"/>
              <a:pathLst>
                <a:path w="3268" h="27791" extrusionOk="0">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1896431" y="4151794"/>
              <a:ext cx="493796" cy="187631"/>
            </a:xfrm>
            <a:custGeom>
              <a:avLst/>
              <a:gdLst/>
              <a:ahLst/>
              <a:cxnLst/>
              <a:rect l="l" t="t" r="r" b="b"/>
              <a:pathLst>
                <a:path w="22672" h="8368" extrusionOk="0">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1"/>
            <p:cNvGrpSpPr/>
            <p:nvPr/>
          </p:nvGrpSpPr>
          <p:grpSpPr>
            <a:xfrm>
              <a:off x="1561574" y="3451125"/>
              <a:ext cx="415556" cy="583318"/>
              <a:chOff x="1357275" y="4421150"/>
              <a:chExt cx="482700" cy="677725"/>
            </a:xfrm>
          </p:grpSpPr>
          <p:sp>
            <p:nvSpPr>
              <p:cNvPr id="284" name="Google Shape;284;p21"/>
              <p:cNvSpPr/>
              <p:nvPr/>
            </p:nvSpPr>
            <p:spPr>
              <a:xfrm>
                <a:off x="1357275" y="4421150"/>
                <a:ext cx="135650" cy="546025"/>
              </a:xfrm>
              <a:custGeom>
                <a:avLst/>
                <a:gdLst/>
                <a:ahLst/>
                <a:cxnLst/>
                <a:rect l="l" t="t" r="r" b="b"/>
                <a:pathLst>
                  <a:path w="5426" h="21841" extrusionOk="0">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1427750" y="4951725"/>
                <a:ext cx="412175" cy="147150"/>
              </a:xfrm>
              <a:custGeom>
                <a:avLst/>
                <a:gdLst/>
                <a:ahLst/>
                <a:cxnLst/>
                <a:rect l="l" t="t" r="r" b="b"/>
                <a:pathLst>
                  <a:path w="16487" h="5886" extrusionOk="0">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1483150" y="4982800"/>
                <a:ext cx="356825" cy="87350"/>
              </a:xfrm>
              <a:custGeom>
                <a:avLst/>
                <a:gdLst/>
                <a:ahLst/>
                <a:cxnLst/>
                <a:rect l="l" t="t" r="r" b="b"/>
                <a:pathLst>
                  <a:path w="14273" h="3494" extrusionOk="0">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7" name="Google Shape;287;p2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Conclusion</a:t>
            </a:r>
            <a:endParaRPr dirty="0"/>
          </a:p>
        </p:txBody>
      </p:sp>
      <p:sp>
        <p:nvSpPr>
          <p:cNvPr id="2" name="TextBox 1">
            <a:extLst>
              <a:ext uri="{FF2B5EF4-FFF2-40B4-BE49-F238E27FC236}">
                <a16:creationId xmlns:a16="http://schemas.microsoft.com/office/drawing/2014/main" id="{D4F07065-7932-5B23-9C0F-28970B7BB0B4}"/>
              </a:ext>
            </a:extLst>
          </p:cNvPr>
          <p:cNvSpPr txBox="1"/>
          <p:nvPr/>
        </p:nvSpPr>
        <p:spPr>
          <a:xfrm>
            <a:off x="683941" y="1260064"/>
            <a:ext cx="6295732" cy="2462213"/>
          </a:xfrm>
          <a:prstGeom prst="rect">
            <a:avLst/>
          </a:prstGeom>
          <a:noFill/>
        </p:spPr>
        <p:txBody>
          <a:bodyPr wrap="square" rtlCol="0">
            <a:spAutoFit/>
          </a:bodyPr>
          <a:lstStyle/>
          <a:p>
            <a:r>
              <a:rPr lang="en-GB" dirty="0">
                <a:latin typeface="Lato" panose="020F0502020204030203" pitchFamily="34" charset="0"/>
                <a:ea typeface="Lato" panose="020F0502020204030203" pitchFamily="34" charset="0"/>
                <a:cs typeface="Lato" panose="020F0502020204030203" pitchFamily="34" charset="0"/>
              </a:rPr>
              <a:t>The early prediction of heart disease is crucial in reducing mortality rates and enabling timely medical intervention. In this project, we developed a machine learning-based model capable of accurately identifying individuals at risk of heart disease by analyzing key health parameters such as chest pain type, cholesterol level, blood pressure, and ECG results. The model was further integrated into a user-friendly web application using Streamlit, making it easily accessible to medical professionals and patients alike. This tool not only aids in risk assessment but also demonstrates the powerful role of data science and AI in improving healthcare outcomes. Future enhancements can include the use of real-time data and integration with wearable devices to provide continuous monitoring and proactive health insights.</a:t>
            </a:r>
            <a:endParaRPr lang="en-IN" dirty="0">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8F6D4C4A-4314-04C8-C2C6-1B0AF12D7BF3}"/>
              </a:ext>
            </a:extLst>
          </p:cNvPr>
          <p:cNvSpPr txBox="1"/>
          <p:nvPr/>
        </p:nvSpPr>
        <p:spPr>
          <a:xfrm>
            <a:off x="785593" y="3834162"/>
            <a:ext cx="6385714" cy="1169551"/>
          </a:xfrm>
          <a:prstGeom prst="rect">
            <a:avLst/>
          </a:prstGeom>
          <a:noFill/>
        </p:spPr>
        <p:txBody>
          <a:bodyPr wrap="square" rtlCol="0">
            <a:spAutoFit/>
          </a:bodyPr>
          <a:lstStyle/>
          <a:p>
            <a:r>
              <a:rPr lang="en-IN" b="1" dirty="0">
                <a:solidFill>
                  <a:schemeClr val="accent3">
                    <a:lumMod val="50000"/>
                  </a:schemeClr>
                </a:solidFill>
              </a:rPr>
              <a:t>References</a:t>
            </a:r>
          </a:p>
          <a:p>
            <a:pPr marL="285750" indent="-285750">
              <a:buFont typeface="Wingdings" panose="05000000000000000000" pitchFamily="2" charset="2"/>
              <a:buChar char="Ø"/>
            </a:pPr>
            <a:r>
              <a:rPr lang="en-GB" b="1" dirty="0">
                <a:latin typeface="Lato" panose="020F0502020204030203" pitchFamily="34" charset="0"/>
                <a:ea typeface="Lato" panose="020F0502020204030203" pitchFamily="34" charset="0"/>
                <a:cs typeface="Lato" panose="020F0502020204030203" pitchFamily="34" charset="0"/>
              </a:rPr>
              <a:t>Kaggle - Heart Disease Dataset by johnsmith88</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hlinkClick r:id="rId3"/>
              </a:rPr>
              <a:t>https://www.kaggle.com/datasets/johnsmith88/heart-disease-dataset</a:t>
            </a:r>
            <a:endParaRPr lang="en-GB" dirty="0">
              <a:latin typeface="Lato" panose="020F0502020204030203" pitchFamily="34" charset="0"/>
              <a:ea typeface="Lato" panose="020F0502020204030203" pitchFamily="34" charset="0"/>
              <a:cs typeface="Lato" panose="020F0502020204030203" pitchFamily="34" charset="0"/>
            </a:endParaRPr>
          </a:p>
          <a:p>
            <a:pPr marL="285750" indent="-285750">
              <a:buFont typeface="Wingdings" panose="05000000000000000000" pitchFamily="2" charset="2"/>
              <a:buChar char="Ø"/>
            </a:pPr>
            <a:r>
              <a:rPr lang="en-GB" b="1" dirty="0">
                <a:latin typeface="Lato" panose="020F0502020204030203" pitchFamily="34" charset="0"/>
                <a:ea typeface="Lato" panose="020F0502020204030203" pitchFamily="34" charset="0"/>
                <a:cs typeface="Lato" panose="020F0502020204030203" pitchFamily="34" charset="0"/>
              </a:rPr>
              <a:t>Streamlit Documentation</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https://docs.streamlit.io/</a:t>
            </a:r>
            <a:endParaRPr lang="en-IN" b="1" dirty="0">
              <a:solidFill>
                <a:schemeClr val="accent3">
                  <a:lumMod val="50000"/>
                </a:schemeClr>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92"/>
        <p:cNvGrpSpPr/>
        <p:nvPr/>
      </p:nvGrpSpPr>
      <p:grpSpPr>
        <a:xfrm>
          <a:off x="0" y="0"/>
          <a:ext cx="0" cy="0"/>
          <a:chOff x="0" y="0"/>
          <a:chExt cx="0" cy="0"/>
        </a:xfrm>
      </p:grpSpPr>
      <p:sp>
        <p:nvSpPr>
          <p:cNvPr id="1395" name="Google Shape;1395;p52"/>
          <p:cNvSpPr txBox="1"/>
          <p:nvPr/>
        </p:nvSpPr>
        <p:spPr>
          <a:xfrm>
            <a:off x="1212718" y="1956264"/>
            <a:ext cx="5571300" cy="1135652"/>
          </a:xfrm>
          <a:prstGeom prst="rect">
            <a:avLst/>
          </a:prstGeom>
          <a:noFill/>
          <a:ln>
            <a:noFill/>
          </a:ln>
        </p:spPr>
        <p:txBody>
          <a:bodyPr spcFirstLastPara="1" wrap="square" lIns="91425" tIns="91425" rIns="91425" bIns="91425" anchor="t" anchorCtr="0">
            <a:noAutofit/>
          </a:bodyPr>
          <a:lstStyle/>
          <a:p>
            <a:pPr marL="158750" lvl="0" algn="l" rtl="0">
              <a:lnSpc>
                <a:spcPct val="115000"/>
              </a:lnSpc>
              <a:spcBef>
                <a:spcPts val="0"/>
              </a:spcBef>
              <a:spcAft>
                <a:spcPts val="0"/>
              </a:spcAft>
              <a:buClr>
                <a:srgbClr val="FFFFFF"/>
              </a:buClr>
              <a:buSzPts val="1100"/>
            </a:pPr>
            <a:r>
              <a:rPr lang="en-IN" sz="5400" dirty="0">
                <a:solidFill>
                  <a:schemeClr val="accent3"/>
                </a:solidFill>
                <a:latin typeface="Convergence" panose="020B0604020202020204" charset="0"/>
              </a:rPr>
              <a:t>THANK YOU!!!!!</a:t>
            </a:r>
            <a:endParaRPr sz="5400" dirty="0">
              <a:solidFill>
                <a:schemeClr val="accent3"/>
              </a:solidFill>
              <a:latin typeface="Convergence" panose="020B0604020202020204" charset="0"/>
            </a:endParaRPr>
          </a:p>
        </p:txBody>
      </p:sp>
      <p:grpSp>
        <p:nvGrpSpPr>
          <p:cNvPr id="1396" name="Google Shape;1396;p52"/>
          <p:cNvGrpSpPr/>
          <p:nvPr/>
        </p:nvGrpSpPr>
        <p:grpSpPr>
          <a:xfrm>
            <a:off x="6874322" y="1571957"/>
            <a:ext cx="1446116" cy="2863897"/>
            <a:chOff x="6529419" y="1724307"/>
            <a:chExt cx="1480463" cy="2931917"/>
          </a:xfrm>
        </p:grpSpPr>
        <p:grpSp>
          <p:nvGrpSpPr>
            <p:cNvPr id="1397" name="Google Shape;1397;p52"/>
            <p:cNvGrpSpPr/>
            <p:nvPr/>
          </p:nvGrpSpPr>
          <p:grpSpPr>
            <a:xfrm>
              <a:off x="6556827" y="1724307"/>
              <a:ext cx="956596" cy="944294"/>
              <a:chOff x="3800349" y="1238762"/>
              <a:chExt cx="1098904" cy="1084772"/>
            </a:xfrm>
          </p:grpSpPr>
          <p:grpSp>
            <p:nvGrpSpPr>
              <p:cNvPr id="1398" name="Google Shape;1398;p52"/>
              <p:cNvGrpSpPr/>
              <p:nvPr/>
            </p:nvGrpSpPr>
            <p:grpSpPr>
              <a:xfrm>
                <a:off x="3800349" y="1238762"/>
                <a:ext cx="1098904" cy="1084772"/>
                <a:chOff x="3800349" y="1238762"/>
                <a:chExt cx="1098904" cy="1084772"/>
              </a:xfrm>
            </p:grpSpPr>
            <p:sp>
              <p:nvSpPr>
                <p:cNvPr id="1399" name="Google Shape;1399;p52"/>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1" name="Google Shape;1401;p52"/>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52"/>
            <p:cNvGrpSpPr/>
            <p:nvPr/>
          </p:nvGrpSpPr>
          <p:grpSpPr>
            <a:xfrm>
              <a:off x="7053286" y="2227254"/>
              <a:ext cx="956596" cy="944252"/>
              <a:chOff x="4370663" y="1816530"/>
              <a:chExt cx="1098904" cy="1084724"/>
            </a:xfrm>
          </p:grpSpPr>
          <p:grpSp>
            <p:nvGrpSpPr>
              <p:cNvPr id="1403" name="Google Shape;1403;p52"/>
              <p:cNvGrpSpPr/>
              <p:nvPr/>
            </p:nvGrpSpPr>
            <p:grpSpPr>
              <a:xfrm>
                <a:off x="4370663" y="1816530"/>
                <a:ext cx="1098904" cy="1084724"/>
                <a:chOff x="4370663" y="1816530"/>
                <a:chExt cx="1098904" cy="1084724"/>
              </a:xfrm>
            </p:grpSpPr>
            <p:sp>
              <p:nvSpPr>
                <p:cNvPr id="1404" name="Google Shape;1404;p52"/>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52"/>
              <p:cNvGrpSpPr/>
              <p:nvPr/>
            </p:nvGrpSpPr>
            <p:grpSpPr>
              <a:xfrm>
                <a:off x="4732628" y="2171596"/>
                <a:ext cx="374986" cy="374572"/>
                <a:chOff x="3303268" y="3817349"/>
                <a:chExt cx="346056" cy="345674"/>
              </a:xfrm>
            </p:grpSpPr>
            <p:sp>
              <p:nvSpPr>
                <p:cNvPr id="1407" name="Google Shape;1407;p5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1" name="Google Shape;1411;p52"/>
            <p:cNvGrpSpPr/>
            <p:nvPr/>
          </p:nvGrpSpPr>
          <p:grpSpPr>
            <a:xfrm>
              <a:off x="6547098" y="2715744"/>
              <a:ext cx="956596" cy="944315"/>
              <a:chOff x="3789173" y="2377690"/>
              <a:chExt cx="1098904" cy="1084796"/>
            </a:xfrm>
          </p:grpSpPr>
          <p:grpSp>
            <p:nvGrpSpPr>
              <p:cNvPr id="1412" name="Google Shape;1412;p52"/>
              <p:cNvGrpSpPr/>
              <p:nvPr/>
            </p:nvGrpSpPr>
            <p:grpSpPr>
              <a:xfrm>
                <a:off x="3789173" y="2377690"/>
                <a:ext cx="1098904" cy="1084796"/>
                <a:chOff x="3789173" y="2377690"/>
                <a:chExt cx="1098904" cy="1084796"/>
              </a:xfrm>
            </p:grpSpPr>
            <p:sp>
              <p:nvSpPr>
                <p:cNvPr id="1413" name="Google Shape;1413;p52"/>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5" name="Google Shape;1415;p52"/>
              <p:cNvGrpSpPr/>
              <p:nvPr/>
            </p:nvGrpSpPr>
            <p:grpSpPr>
              <a:xfrm>
                <a:off x="4151137" y="2732796"/>
                <a:ext cx="374986" cy="374572"/>
                <a:chOff x="3752358" y="3817349"/>
                <a:chExt cx="346056" cy="345674"/>
              </a:xfrm>
            </p:grpSpPr>
            <p:sp>
              <p:nvSpPr>
                <p:cNvPr id="1416" name="Google Shape;1416;p5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0" name="Google Shape;1420;p52"/>
            <p:cNvGrpSpPr/>
            <p:nvPr/>
          </p:nvGrpSpPr>
          <p:grpSpPr>
            <a:xfrm>
              <a:off x="7034853" y="3222917"/>
              <a:ext cx="956596" cy="944252"/>
              <a:chOff x="4349489" y="2960313"/>
              <a:chExt cx="1098904" cy="1084724"/>
            </a:xfrm>
          </p:grpSpPr>
          <p:grpSp>
            <p:nvGrpSpPr>
              <p:cNvPr id="1421" name="Google Shape;1421;p52"/>
              <p:cNvGrpSpPr/>
              <p:nvPr/>
            </p:nvGrpSpPr>
            <p:grpSpPr>
              <a:xfrm>
                <a:off x="4349489" y="2960313"/>
                <a:ext cx="1098904" cy="1084724"/>
                <a:chOff x="4349489" y="2960313"/>
                <a:chExt cx="1098904" cy="1084724"/>
              </a:xfrm>
            </p:grpSpPr>
            <p:sp>
              <p:nvSpPr>
                <p:cNvPr id="1422" name="Google Shape;1422;p52"/>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4" name="Google Shape;1424;p52"/>
              <p:cNvGrpSpPr/>
              <p:nvPr/>
            </p:nvGrpSpPr>
            <p:grpSpPr>
              <a:xfrm>
                <a:off x="4732657" y="3315384"/>
                <a:ext cx="374952" cy="374572"/>
                <a:chOff x="4201447" y="3817349"/>
                <a:chExt cx="346024" cy="345674"/>
              </a:xfrm>
            </p:grpSpPr>
            <p:sp>
              <p:nvSpPr>
                <p:cNvPr id="1425" name="Google Shape;1425;p52"/>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7" name="Google Shape;1427;p52"/>
            <p:cNvGrpSpPr/>
            <p:nvPr/>
          </p:nvGrpSpPr>
          <p:grpSpPr>
            <a:xfrm>
              <a:off x="6529419" y="3711909"/>
              <a:ext cx="956596" cy="944315"/>
              <a:chOff x="3768864" y="3522050"/>
              <a:chExt cx="1098904" cy="1084796"/>
            </a:xfrm>
          </p:grpSpPr>
          <p:grpSp>
            <p:nvGrpSpPr>
              <p:cNvPr id="1428" name="Google Shape;1428;p52"/>
              <p:cNvGrpSpPr/>
              <p:nvPr/>
            </p:nvGrpSpPr>
            <p:grpSpPr>
              <a:xfrm>
                <a:off x="3768864" y="3522050"/>
                <a:ext cx="1098904" cy="1084796"/>
                <a:chOff x="3768864" y="3522050"/>
                <a:chExt cx="1098904" cy="1084796"/>
              </a:xfrm>
            </p:grpSpPr>
            <p:sp>
              <p:nvSpPr>
                <p:cNvPr id="1429" name="Google Shape;1429;p52"/>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52"/>
              <p:cNvGrpSpPr/>
              <p:nvPr/>
            </p:nvGrpSpPr>
            <p:grpSpPr>
              <a:xfrm>
                <a:off x="4139616" y="3871555"/>
                <a:ext cx="357419" cy="357005"/>
                <a:chOff x="7482229" y="3351230"/>
                <a:chExt cx="357419" cy="357005"/>
              </a:xfrm>
            </p:grpSpPr>
            <p:sp>
              <p:nvSpPr>
                <p:cNvPr id="1432" name="Google Shape;1432;p52"/>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2"/>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2"/>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2"/>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theme/theme1.xml><?xml version="1.0" encoding="utf-8"?>
<a:theme xmlns:a="http://schemas.openxmlformats.org/drawingml/2006/main" name="Coronary Heart Disease Infographics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943</Words>
  <Application>Microsoft Office PowerPoint</Application>
  <PresentationFormat>On-screen Show (16:9)</PresentationFormat>
  <Paragraphs>72</Paragraphs>
  <Slides>9</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vt:i4>
      </vt:variant>
    </vt:vector>
  </HeadingPairs>
  <TitlesOfParts>
    <vt:vector size="21" baseType="lpstr">
      <vt:lpstr>Arial</vt:lpstr>
      <vt:lpstr>Lato</vt:lpstr>
      <vt:lpstr>Convergence</vt:lpstr>
      <vt:lpstr>Proxima Nova</vt:lpstr>
      <vt:lpstr>Palanquin Dark</vt:lpstr>
      <vt:lpstr>Lato Black</vt:lpstr>
      <vt:lpstr>Roboto Condensed Light</vt:lpstr>
      <vt:lpstr>Proxima Nova Semibold</vt:lpstr>
      <vt:lpstr>Wingdings</vt:lpstr>
      <vt:lpstr>Fredoka One</vt:lpstr>
      <vt:lpstr>Coronary Heart Disease Infographics by Slidesgo</vt:lpstr>
      <vt:lpstr>Slidesgo Final Pages</vt:lpstr>
      <vt:lpstr>HEART DISEASE PREDICTION</vt:lpstr>
      <vt:lpstr>Introduction</vt:lpstr>
      <vt:lpstr>Features used to predict the Heart  Disease</vt:lpstr>
      <vt:lpstr>Features used to predict the Heart  Disease</vt:lpstr>
      <vt:lpstr>Feature Explanation</vt:lpstr>
      <vt:lpstr>Feature Explanation</vt:lpstr>
      <vt:lpstr>Feature Explanation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varnitkolakotla@hotmail.com</cp:lastModifiedBy>
  <cp:revision>7</cp:revision>
  <dcterms:modified xsi:type="dcterms:W3CDTF">2025-06-06T04:34:56Z</dcterms:modified>
</cp:coreProperties>
</file>