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8" r:id="rId8"/>
    <p:sldId id="279" r:id="rId9"/>
    <p:sldId id="280" r:id="rId10"/>
    <p:sldId id="272" r:id="rId11"/>
    <p:sldId id="273" r:id="rId12"/>
    <p:sldId id="274" r:id="rId13"/>
    <p:sldId id="275" r:id="rId14"/>
    <p:sldId id="276" r:id="rId15"/>
    <p:sldId id="277" r:id="rId16"/>
    <p:sldId id="268" r:id="rId17"/>
  </p:sldIdLst>
  <p:sldSz cx="18288000" cy="10287000"/>
  <p:notesSz cx="6858000" cy="9144000"/>
  <p:embeddedFontLst>
    <p:embeddedFont>
      <p:font typeface="Calibri (MS)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12477-3C1F-47EE-8CDE-99773D45BAD1}" v="29" dt="2025-07-09T05:03:33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033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i Mandati" userId="68d6d74a73940ca6" providerId="LiveId" clId="{CE812477-3C1F-47EE-8CDE-99773D45BAD1}"/>
    <pc:docChg chg="undo custSel addSld delSld modSld">
      <pc:chgData name="Mahi Mandati" userId="68d6d74a73940ca6" providerId="LiveId" clId="{CE812477-3C1F-47EE-8CDE-99773D45BAD1}" dt="2025-07-09T05:06:16.944" v="355" actId="1076"/>
      <pc:docMkLst>
        <pc:docMk/>
      </pc:docMkLst>
      <pc:sldChg chg="modSp mod">
        <pc:chgData name="Mahi Mandati" userId="68d6d74a73940ca6" providerId="LiveId" clId="{CE812477-3C1F-47EE-8CDE-99773D45BAD1}" dt="2025-07-09T05:06:16.944" v="355" actId="1076"/>
        <pc:sldMkLst>
          <pc:docMk/>
          <pc:sldMk cId="0" sldId="256"/>
        </pc:sldMkLst>
        <pc:spChg chg="mod">
          <ac:chgData name="Mahi Mandati" userId="68d6d74a73940ca6" providerId="LiveId" clId="{CE812477-3C1F-47EE-8CDE-99773D45BAD1}" dt="2025-07-09T05:06:11.095" v="354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Mahi Mandati" userId="68d6d74a73940ca6" providerId="LiveId" clId="{CE812477-3C1F-47EE-8CDE-99773D45BAD1}" dt="2025-07-09T05:06:16.944" v="355" actId="1076"/>
          <ac:spMkLst>
            <pc:docMk/>
            <pc:sldMk cId="0" sldId="256"/>
            <ac:spMk id="7" creationId="{00000000-0000-0000-0000-000000000000}"/>
          </ac:spMkLst>
        </pc:spChg>
      </pc:sldChg>
      <pc:sldChg chg="modSp mod">
        <pc:chgData name="Mahi Mandati" userId="68d6d74a73940ca6" providerId="LiveId" clId="{CE812477-3C1F-47EE-8CDE-99773D45BAD1}" dt="2025-07-09T05:06:00.386" v="353" actId="255"/>
        <pc:sldMkLst>
          <pc:docMk/>
          <pc:sldMk cId="0" sldId="257"/>
        </pc:sldMkLst>
        <pc:spChg chg="mod">
          <ac:chgData name="Mahi Mandati" userId="68d6d74a73940ca6" providerId="LiveId" clId="{CE812477-3C1F-47EE-8CDE-99773D45BAD1}" dt="2025-07-09T05:06:00.386" v="353" actId="255"/>
          <ac:spMkLst>
            <pc:docMk/>
            <pc:sldMk cId="0" sldId="257"/>
            <ac:spMk id="14" creationId="{4525DFF2-CD1D-5BF8-B72D-1984ADAED9AA}"/>
          </ac:spMkLst>
        </pc:spChg>
      </pc:sldChg>
      <pc:sldChg chg="modSp mod">
        <pc:chgData name="Mahi Mandati" userId="68d6d74a73940ca6" providerId="LiveId" clId="{CE812477-3C1F-47EE-8CDE-99773D45BAD1}" dt="2025-07-09T05:05:39.853" v="352" actId="2710"/>
        <pc:sldMkLst>
          <pc:docMk/>
          <pc:sldMk cId="0" sldId="258"/>
        </pc:sldMkLst>
        <pc:spChg chg="mod">
          <ac:chgData name="Mahi Mandati" userId="68d6d74a73940ca6" providerId="LiveId" clId="{CE812477-3C1F-47EE-8CDE-99773D45BAD1}" dt="2025-07-09T05:05:39.853" v="352" actId="2710"/>
          <ac:spMkLst>
            <pc:docMk/>
            <pc:sldMk cId="0" sldId="258"/>
            <ac:spMk id="11" creationId="{C34C2BC2-2468-B41F-367F-697F4E00883A}"/>
          </ac:spMkLst>
        </pc:spChg>
      </pc:sldChg>
      <pc:sldChg chg="modSp mod">
        <pc:chgData name="Mahi Mandati" userId="68d6d74a73940ca6" providerId="LiveId" clId="{CE812477-3C1F-47EE-8CDE-99773D45BAD1}" dt="2025-07-09T05:04:58.052" v="350" actId="1076"/>
        <pc:sldMkLst>
          <pc:docMk/>
          <pc:sldMk cId="348903799" sldId="269"/>
        </pc:sldMkLst>
        <pc:spChg chg="mod">
          <ac:chgData name="Mahi Mandati" userId="68d6d74a73940ca6" providerId="LiveId" clId="{CE812477-3C1F-47EE-8CDE-99773D45BAD1}" dt="2025-07-09T05:04:58.052" v="350" actId="1076"/>
          <ac:spMkLst>
            <pc:docMk/>
            <pc:sldMk cId="348903799" sldId="269"/>
            <ac:spMk id="12" creationId="{E7CA911B-EB11-9BF9-9874-D9C94A2D9A0A}"/>
          </ac:spMkLst>
        </pc:spChg>
      </pc:sldChg>
      <pc:sldChg chg="modSp mod">
        <pc:chgData name="Mahi Mandati" userId="68d6d74a73940ca6" providerId="LiveId" clId="{CE812477-3C1F-47EE-8CDE-99773D45BAD1}" dt="2025-07-09T05:04:32.937" v="347" actId="20577"/>
        <pc:sldMkLst>
          <pc:docMk/>
          <pc:sldMk cId="1217428688" sldId="270"/>
        </pc:sldMkLst>
        <pc:spChg chg="mod">
          <ac:chgData name="Mahi Mandati" userId="68d6d74a73940ca6" providerId="LiveId" clId="{CE812477-3C1F-47EE-8CDE-99773D45BAD1}" dt="2025-07-09T05:04:32.937" v="347" actId="20577"/>
          <ac:spMkLst>
            <pc:docMk/>
            <pc:sldMk cId="1217428688" sldId="270"/>
            <ac:spMk id="12" creationId="{C9C6C009-3F9F-4389-6234-1342C61293D0}"/>
          </ac:spMkLst>
        </pc:spChg>
      </pc:sldChg>
      <pc:sldChg chg="addSp delSp modSp mod">
        <pc:chgData name="Mahi Mandati" userId="68d6d74a73940ca6" providerId="LiveId" clId="{CE812477-3C1F-47EE-8CDE-99773D45BAD1}" dt="2025-07-09T05:03:38.017" v="319" actId="1076"/>
        <pc:sldMkLst>
          <pc:docMk/>
          <pc:sldMk cId="1948921708" sldId="271"/>
        </pc:sldMkLst>
        <pc:spChg chg="mod">
          <ac:chgData name="Mahi Mandati" userId="68d6d74a73940ca6" providerId="LiveId" clId="{CE812477-3C1F-47EE-8CDE-99773D45BAD1}" dt="2025-07-09T04:48:53.566" v="112"/>
          <ac:spMkLst>
            <pc:docMk/>
            <pc:sldMk cId="1948921708" sldId="271"/>
            <ac:spMk id="6" creationId="{FA78B818-4C98-C0DB-51D9-FB2755091486}"/>
          </ac:spMkLst>
        </pc:spChg>
        <pc:spChg chg="mod">
          <ac:chgData name="Mahi Mandati" userId="68d6d74a73940ca6" providerId="LiveId" clId="{CE812477-3C1F-47EE-8CDE-99773D45BAD1}" dt="2025-07-09T04:48:53.566" v="112"/>
          <ac:spMkLst>
            <pc:docMk/>
            <pc:sldMk cId="1948921708" sldId="271"/>
            <ac:spMk id="7" creationId="{E46B2E9F-FF2F-C70A-5650-2CE343849F03}"/>
          </ac:spMkLst>
        </pc:spChg>
        <pc:spChg chg="add mod">
          <ac:chgData name="Mahi Mandati" userId="68d6d74a73940ca6" providerId="LiveId" clId="{CE812477-3C1F-47EE-8CDE-99773D45BAD1}" dt="2025-07-09T04:48:53.566" v="112"/>
          <ac:spMkLst>
            <pc:docMk/>
            <pc:sldMk cId="1948921708" sldId="271"/>
            <ac:spMk id="10" creationId="{37807B7B-301E-E0D9-5B19-91BE4BDD920D}"/>
          </ac:spMkLst>
        </pc:spChg>
        <pc:spChg chg="del">
          <ac:chgData name="Mahi Mandati" userId="68d6d74a73940ca6" providerId="LiveId" clId="{CE812477-3C1F-47EE-8CDE-99773D45BAD1}" dt="2025-07-09T03:13:41.846" v="49" actId="478"/>
          <ac:spMkLst>
            <pc:docMk/>
            <pc:sldMk cId="1948921708" sldId="271"/>
            <ac:spMk id="10" creationId="{F26C33CE-E04E-2D5D-8217-874344A0F97C}"/>
          </ac:spMkLst>
        </pc:spChg>
        <pc:spChg chg="del mod">
          <ac:chgData name="Mahi Mandati" userId="68d6d74a73940ca6" providerId="LiveId" clId="{CE812477-3C1F-47EE-8CDE-99773D45BAD1}" dt="2025-07-09T05:03:22.716" v="317" actId="478"/>
          <ac:spMkLst>
            <pc:docMk/>
            <pc:sldMk cId="1948921708" sldId="271"/>
            <ac:spMk id="12" creationId="{76ACC378-1DD9-22CC-CA21-0F8A96E85D35}"/>
          </ac:spMkLst>
        </pc:spChg>
        <pc:spChg chg="add mod">
          <ac:chgData name="Mahi Mandati" userId="68d6d74a73940ca6" providerId="LiveId" clId="{CE812477-3C1F-47EE-8CDE-99773D45BAD1}" dt="2025-07-09T04:48:53.566" v="112"/>
          <ac:spMkLst>
            <pc:docMk/>
            <pc:sldMk cId="1948921708" sldId="271"/>
            <ac:spMk id="14" creationId="{28561C77-5111-9335-0B57-1DEE029621FC}"/>
          </ac:spMkLst>
        </pc:spChg>
        <pc:spChg chg="add mod">
          <ac:chgData name="Mahi Mandati" userId="68d6d74a73940ca6" providerId="LiveId" clId="{CE812477-3C1F-47EE-8CDE-99773D45BAD1}" dt="2025-07-09T04:48:53.566" v="112"/>
          <ac:spMkLst>
            <pc:docMk/>
            <pc:sldMk cId="1948921708" sldId="271"/>
            <ac:spMk id="15" creationId="{441B60FF-8C16-E6E9-9395-11F94059582E}"/>
          </ac:spMkLst>
        </pc:spChg>
        <pc:spChg chg="add mod">
          <ac:chgData name="Mahi Mandati" userId="68d6d74a73940ca6" providerId="LiveId" clId="{CE812477-3C1F-47EE-8CDE-99773D45BAD1}" dt="2025-07-09T04:48:53.566" v="112"/>
          <ac:spMkLst>
            <pc:docMk/>
            <pc:sldMk cId="1948921708" sldId="271"/>
            <ac:spMk id="16" creationId="{D06AF65C-67C0-51CF-EE13-81FC0676199A}"/>
          </ac:spMkLst>
        </pc:spChg>
        <pc:spChg chg="mod">
          <ac:chgData name="Mahi Mandati" userId="68d6d74a73940ca6" providerId="LiveId" clId="{CE812477-3C1F-47EE-8CDE-99773D45BAD1}" dt="2025-07-09T04:49:00.883" v="113"/>
          <ac:spMkLst>
            <pc:docMk/>
            <pc:sldMk cId="1948921708" sldId="271"/>
            <ac:spMk id="19" creationId="{02B10EF0-C4CA-6133-1FAD-F3675EF43A0F}"/>
          </ac:spMkLst>
        </pc:spChg>
        <pc:spChg chg="mod">
          <ac:chgData name="Mahi Mandati" userId="68d6d74a73940ca6" providerId="LiveId" clId="{CE812477-3C1F-47EE-8CDE-99773D45BAD1}" dt="2025-07-09T04:49:00.883" v="113"/>
          <ac:spMkLst>
            <pc:docMk/>
            <pc:sldMk cId="1948921708" sldId="271"/>
            <ac:spMk id="20" creationId="{DE04C522-F19E-0D81-B67F-FE0BE6356865}"/>
          </ac:spMkLst>
        </pc:spChg>
        <pc:spChg chg="add mod">
          <ac:chgData name="Mahi Mandati" userId="68d6d74a73940ca6" providerId="LiveId" clId="{CE812477-3C1F-47EE-8CDE-99773D45BAD1}" dt="2025-07-09T04:49:00.883" v="113"/>
          <ac:spMkLst>
            <pc:docMk/>
            <pc:sldMk cId="1948921708" sldId="271"/>
            <ac:spMk id="21" creationId="{68F5A4F3-3EE7-8635-80DB-603F6A86AB3E}"/>
          </ac:spMkLst>
        </pc:spChg>
        <pc:spChg chg="add mod">
          <ac:chgData name="Mahi Mandati" userId="68d6d74a73940ca6" providerId="LiveId" clId="{CE812477-3C1F-47EE-8CDE-99773D45BAD1}" dt="2025-07-09T04:49:00.883" v="113"/>
          <ac:spMkLst>
            <pc:docMk/>
            <pc:sldMk cId="1948921708" sldId="271"/>
            <ac:spMk id="22" creationId="{FB6EB3D3-25CD-CB4A-B066-501B2FD2A183}"/>
          </ac:spMkLst>
        </pc:spChg>
        <pc:spChg chg="add mod">
          <ac:chgData name="Mahi Mandati" userId="68d6d74a73940ca6" providerId="LiveId" clId="{CE812477-3C1F-47EE-8CDE-99773D45BAD1}" dt="2025-07-09T04:49:00.883" v="113"/>
          <ac:spMkLst>
            <pc:docMk/>
            <pc:sldMk cId="1948921708" sldId="271"/>
            <ac:spMk id="23" creationId="{CBE896E4-D40C-F825-867B-FD35A6D0A248}"/>
          </ac:spMkLst>
        </pc:spChg>
        <pc:spChg chg="add mod">
          <ac:chgData name="Mahi Mandati" userId="68d6d74a73940ca6" providerId="LiveId" clId="{CE812477-3C1F-47EE-8CDE-99773D45BAD1}" dt="2025-07-09T04:49:00.883" v="113"/>
          <ac:spMkLst>
            <pc:docMk/>
            <pc:sldMk cId="1948921708" sldId="271"/>
            <ac:spMk id="24" creationId="{4F0D1583-E5CD-BB85-164D-F2B4266CAFA4}"/>
          </ac:spMkLst>
        </pc:spChg>
        <pc:grpChg chg="add mod">
          <ac:chgData name="Mahi Mandati" userId="68d6d74a73940ca6" providerId="LiveId" clId="{CE812477-3C1F-47EE-8CDE-99773D45BAD1}" dt="2025-07-09T04:48:53.566" v="112"/>
          <ac:grpSpMkLst>
            <pc:docMk/>
            <pc:sldMk cId="1948921708" sldId="271"/>
            <ac:grpSpMk id="5" creationId="{DDA70371-20C1-3E1F-B59C-70586FEA23B9}"/>
          </ac:grpSpMkLst>
        </pc:grpChg>
        <pc:grpChg chg="add mod">
          <ac:chgData name="Mahi Mandati" userId="68d6d74a73940ca6" providerId="LiveId" clId="{CE812477-3C1F-47EE-8CDE-99773D45BAD1}" dt="2025-07-09T04:49:00.883" v="113"/>
          <ac:grpSpMkLst>
            <pc:docMk/>
            <pc:sldMk cId="1948921708" sldId="271"/>
            <ac:grpSpMk id="18" creationId="{A3BFF3F1-6325-6CD2-FF7A-1D3DDFFC91E5}"/>
          </ac:grpSpMkLst>
        </pc:grpChg>
        <pc:picChg chg="add mod">
          <ac:chgData name="Mahi Mandati" userId="68d6d74a73940ca6" providerId="LiveId" clId="{CE812477-3C1F-47EE-8CDE-99773D45BAD1}" dt="2025-07-09T04:48:53.566" v="112"/>
          <ac:picMkLst>
            <pc:docMk/>
            <pc:sldMk cId="1948921708" sldId="271"/>
            <ac:picMk id="17" creationId="{97C73A41-49B9-08CD-309D-0569F75D22DF}"/>
          </ac:picMkLst>
        </pc:picChg>
        <pc:picChg chg="add mod">
          <ac:chgData name="Mahi Mandati" userId="68d6d74a73940ca6" providerId="LiveId" clId="{CE812477-3C1F-47EE-8CDE-99773D45BAD1}" dt="2025-07-09T04:49:00.883" v="113"/>
          <ac:picMkLst>
            <pc:docMk/>
            <pc:sldMk cId="1948921708" sldId="271"/>
            <ac:picMk id="25" creationId="{753678B3-B77E-1DB6-EEE4-86A6868D112F}"/>
          </ac:picMkLst>
        </pc:picChg>
        <pc:picChg chg="add mod">
          <ac:chgData name="Mahi Mandati" userId="68d6d74a73940ca6" providerId="LiveId" clId="{CE812477-3C1F-47EE-8CDE-99773D45BAD1}" dt="2025-07-09T05:03:38.017" v="319" actId="1076"/>
          <ac:picMkLst>
            <pc:docMk/>
            <pc:sldMk cId="1948921708" sldId="271"/>
            <ac:picMk id="27" creationId="{3A2B1EF4-DD60-E8EE-F160-3895809A03E4}"/>
          </ac:picMkLst>
        </pc:picChg>
      </pc:sldChg>
      <pc:sldChg chg="addSp delSp modSp mod">
        <pc:chgData name="Mahi Mandati" userId="68d6d74a73940ca6" providerId="LiveId" clId="{CE812477-3C1F-47EE-8CDE-99773D45BAD1}" dt="2025-07-09T05:02:38.151" v="312" actId="1076"/>
        <pc:sldMkLst>
          <pc:docMk/>
          <pc:sldMk cId="4195525619" sldId="272"/>
        </pc:sldMkLst>
        <pc:spChg chg="mod">
          <ac:chgData name="Mahi Mandati" userId="68d6d74a73940ca6" providerId="LiveId" clId="{CE812477-3C1F-47EE-8CDE-99773D45BAD1}" dt="2025-07-09T05:02:38.151" v="312" actId="1076"/>
          <ac:spMkLst>
            <pc:docMk/>
            <pc:sldMk cId="4195525619" sldId="272"/>
            <ac:spMk id="12" creationId="{C0AA0272-BE39-677F-9FE4-F839D5B98E0F}"/>
          </ac:spMkLst>
        </pc:spChg>
        <pc:picChg chg="add mod">
          <ac:chgData name="Mahi Mandati" userId="68d6d74a73940ca6" providerId="LiveId" clId="{CE812477-3C1F-47EE-8CDE-99773D45BAD1}" dt="2025-07-09T03:10:29.132" v="48" actId="1076"/>
          <ac:picMkLst>
            <pc:docMk/>
            <pc:sldMk cId="4195525619" sldId="272"/>
            <ac:picMk id="6" creationId="{104F33CF-F460-2AEB-63B4-FCEFE07EABCD}"/>
          </ac:picMkLst>
        </pc:picChg>
        <pc:picChg chg="del">
          <ac:chgData name="Mahi Mandati" userId="68d6d74a73940ca6" providerId="LiveId" clId="{CE812477-3C1F-47EE-8CDE-99773D45BAD1}" dt="2025-07-09T03:09:57.996" v="42" actId="478"/>
          <ac:picMkLst>
            <pc:docMk/>
            <pc:sldMk cId="4195525619" sldId="272"/>
            <ac:picMk id="3076" creationId="{F36BC2C7-88E3-AC76-B25F-E1A2E9E30529}"/>
          </ac:picMkLst>
        </pc:picChg>
      </pc:sldChg>
      <pc:sldChg chg="addSp delSp modSp mod">
        <pc:chgData name="Mahi Mandati" userId="68d6d74a73940ca6" providerId="LiveId" clId="{CE812477-3C1F-47EE-8CDE-99773D45BAD1}" dt="2025-07-09T03:09:32.699" v="41" actId="1076"/>
        <pc:sldMkLst>
          <pc:docMk/>
          <pc:sldMk cId="2425436665" sldId="273"/>
        </pc:sldMkLst>
        <pc:spChg chg="del">
          <ac:chgData name="Mahi Mandati" userId="68d6d74a73940ca6" providerId="LiveId" clId="{CE812477-3C1F-47EE-8CDE-99773D45BAD1}" dt="2025-07-09T03:06:18.577" v="8" actId="478"/>
          <ac:spMkLst>
            <pc:docMk/>
            <pc:sldMk cId="2425436665" sldId="273"/>
            <ac:spMk id="7" creationId="{125709E2-F04D-C8DC-5D2D-D776DB746634}"/>
          </ac:spMkLst>
        </pc:spChg>
        <pc:spChg chg="del">
          <ac:chgData name="Mahi Mandati" userId="68d6d74a73940ca6" providerId="LiveId" clId="{CE812477-3C1F-47EE-8CDE-99773D45BAD1}" dt="2025-07-09T03:06:25.193" v="10" actId="478"/>
          <ac:spMkLst>
            <pc:docMk/>
            <pc:sldMk cId="2425436665" sldId="273"/>
            <ac:spMk id="10" creationId="{12D04920-EFB0-AD4F-F864-0953C7215A9B}"/>
          </ac:spMkLst>
        </pc:spChg>
        <pc:spChg chg="add mod">
          <ac:chgData name="Mahi Mandati" userId="68d6d74a73940ca6" providerId="LiveId" clId="{CE812477-3C1F-47EE-8CDE-99773D45BAD1}" dt="2025-07-09T03:09:32.699" v="41" actId="1076"/>
          <ac:spMkLst>
            <pc:docMk/>
            <pc:sldMk cId="2425436665" sldId="273"/>
            <ac:spMk id="14" creationId="{57915A59-3FED-5A9C-E1C2-8DDD9D2212D8}"/>
          </ac:spMkLst>
        </pc:spChg>
        <pc:picChg chg="del">
          <ac:chgData name="Mahi Mandati" userId="68d6d74a73940ca6" providerId="LiveId" clId="{CE812477-3C1F-47EE-8CDE-99773D45BAD1}" dt="2025-07-09T03:06:22.077" v="9" actId="478"/>
          <ac:picMkLst>
            <pc:docMk/>
            <pc:sldMk cId="2425436665" sldId="273"/>
            <ac:picMk id="5" creationId="{C1D4AD05-F2A3-2A04-49F5-77E978A75BF1}"/>
          </ac:picMkLst>
        </pc:picChg>
        <pc:picChg chg="add mod">
          <ac:chgData name="Mahi Mandati" userId="68d6d74a73940ca6" providerId="LiveId" clId="{CE812477-3C1F-47EE-8CDE-99773D45BAD1}" dt="2025-07-09T03:08:48.416" v="28" actId="14100"/>
          <ac:picMkLst>
            <pc:docMk/>
            <pc:sldMk cId="2425436665" sldId="273"/>
            <ac:picMk id="11" creationId="{54F3EE94-2BEF-5902-169D-ACE994C817F0}"/>
          </ac:picMkLst>
        </pc:picChg>
        <pc:picChg chg="add mod">
          <ac:chgData name="Mahi Mandati" userId="68d6d74a73940ca6" providerId="LiveId" clId="{CE812477-3C1F-47EE-8CDE-99773D45BAD1}" dt="2025-07-09T03:08:52.334" v="29" actId="14100"/>
          <ac:picMkLst>
            <pc:docMk/>
            <pc:sldMk cId="2425436665" sldId="273"/>
            <ac:picMk id="13" creationId="{2D5FB24A-E98F-F7C9-59CD-36FB1AF394E4}"/>
          </ac:picMkLst>
        </pc:picChg>
      </pc:sldChg>
      <pc:sldChg chg="modSp mod">
        <pc:chgData name="Mahi Mandati" userId="68d6d74a73940ca6" providerId="LiveId" clId="{CE812477-3C1F-47EE-8CDE-99773D45BAD1}" dt="2025-07-09T05:00:08.369" v="284" actId="2710"/>
        <pc:sldMkLst>
          <pc:docMk/>
          <pc:sldMk cId="3402978848" sldId="274"/>
        </pc:sldMkLst>
        <pc:spChg chg="mod">
          <ac:chgData name="Mahi Mandati" userId="68d6d74a73940ca6" providerId="LiveId" clId="{CE812477-3C1F-47EE-8CDE-99773D45BAD1}" dt="2025-07-09T05:00:08.369" v="284" actId="2710"/>
          <ac:spMkLst>
            <pc:docMk/>
            <pc:sldMk cId="3402978848" sldId="274"/>
            <ac:spMk id="12" creationId="{36091E8A-F7CD-F6DF-0514-11DC232D5249}"/>
          </ac:spMkLst>
        </pc:spChg>
      </pc:sldChg>
      <pc:sldChg chg="modSp mod">
        <pc:chgData name="Mahi Mandati" userId="68d6d74a73940ca6" providerId="LiveId" clId="{CE812477-3C1F-47EE-8CDE-99773D45BAD1}" dt="2025-07-09T05:00:50.068" v="292" actId="1076"/>
        <pc:sldMkLst>
          <pc:docMk/>
          <pc:sldMk cId="2311263471" sldId="275"/>
        </pc:sldMkLst>
        <pc:spChg chg="mod">
          <ac:chgData name="Mahi Mandati" userId="68d6d74a73940ca6" providerId="LiveId" clId="{CE812477-3C1F-47EE-8CDE-99773D45BAD1}" dt="2025-07-09T05:00:50.068" v="292" actId="1076"/>
          <ac:spMkLst>
            <pc:docMk/>
            <pc:sldMk cId="2311263471" sldId="275"/>
            <ac:spMk id="12" creationId="{25E05A0E-3D00-4F05-3C98-51BB7DC03353}"/>
          </ac:spMkLst>
        </pc:spChg>
      </pc:sldChg>
      <pc:sldChg chg="modSp mod">
        <pc:chgData name="Mahi Mandati" userId="68d6d74a73940ca6" providerId="LiveId" clId="{CE812477-3C1F-47EE-8CDE-99773D45BAD1}" dt="2025-07-09T05:01:39.582" v="299" actId="1076"/>
        <pc:sldMkLst>
          <pc:docMk/>
          <pc:sldMk cId="3449350696" sldId="276"/>
        </pc:sldMkLst>
        <pc:spChg chg="mod">
          <ac:chgData name="Mahi Mandati" userId="68d6d74a73940ca6" providerId="LiveId" clId="{CE812477-3C1F-47EE-8CDE-99773D45BAD1}" dt="2025-07-09T05:01:39.582" v="299" actId="1076"/>
          <ac:spMkLst>
            <pc:docMk/>
            <pc:sldMk cId="3449350696" sldId="276"/>
            <ac:spMk id="12" creationId="{F2CF5FB2-83CA-DFB9-033E-9650DE6C1ED0}"/>
          </ac:spMkLst>
        </pc:spChg>
      </pc:sldChg>
      <pc:sldChg chg="modSp mod">
        <pc:chgData name="Mahi Mandati" userId="68d6d74a73940ca6" providerId="LiveId" clId="{CE812477-3C1F-47EE-8CDE-99773D45BAD1}" dt="2025-07-09T05:02:03.970" v="306" actId="1076"/>
        <pc:sldMkLst>
          <pc:docMk/>
          <pc:sldMk cId="3318818222" sldId="277"/>
        </pc:sldMkLst>
        <pc:spChg chg="mod">
          <ac:chgData name="Mahi Mandati" userId="68d6d74a73940ca6" providerId="LiveId" clId="{CE812477-3C1F-47EE-8CDE-99773D45BAD1}" dt="2025-07-09T05:02:03.970" v="306" actId="1076"/>
          <ac:spMkLst>
            <pc:docMk/>
            <pc:sldMk cId="3318818222" sldId="277"/>
            <ac:spMk id="12" creationId="{FB324732-EB1F-A059-38B4-F36D3DF92ED5}"/>
          </ac:spMkLst>
        </pc:spChg>
      </pc:sldChg>
      <pc:sldChg chg="new del">
        <pc:chgData name="Mahi Mandati" userId="68d6d74a73940ca6" providerId="LiveId" clId="{CE812477-3C1F-47EE-8CDE-99773D45BAD1}" dt="2025-07-09T04:48:41.335" v="111" actId="680"/>
        <pc:sldMkLst>
          <pc:docMk/>
          <pc:sldMk cId="2289446824" sldId="278"/>
        </pc:sldMkLst>
      </pc:sldChg>
      <pc:sldChg chg="addSp delSp modSp new mod">
        <pc:chgData name="Mahi Mandati" userId="68d6d74a73940ca6" providerId="LiveId" clId="{CE812477-3C1F-47EE-8CDE-99773D45BAD1}" dt="2025-07-09T04:54:12.425" v="184" actId="1076"/>
        <pc:sldMkLst>
          <pc:docMk/>
          <pc:sldMk cId="2896539364" sldId="278"/>
        </pc:sldMkLst>
        <pc:spChg chg="mod">
          <ac:chgData name="Mahi Mandati" userId="68d6d74a73940ca6" providerId="LiveId" clId="{CE812477-3C1F-47EE-8CDE-99773D45BAD1}" dt="2025-07-09T04:49:12.182" v="115"/>
          <ac:spMkLst>
            <pc:docMk/>
            <pc:sldMk cId="2896539364" sldId="278"/>
            <ac:spMk id="3" creationId="{FF0DA476-AC2B-3343-9E98-535CE6ADAED6}"/>
          </ac:spMkLst>
        </pc:spChg>
        <pc:spChg chg="mod">
          <ac:chgData name="Mahi Mandati" userId="68d6d74a73940ca6" providerId="LiveId" clId="{CE812477-3C1F-47EE-8CDE-99773D45BAD1}" dt="2025-07-09T04:52:28.813" v="163" actId="1076"/>
          <ac:spMkLst>
            <pc:docMk/>
            <pc:sldMk cId="2896539364" sldId="278"/>
            <ac:spMk id="4" creationId="{023EA8D4-0041-0F0C-D012-EC082B0E6A9F}"/>
          </ac:spMkLst>
        </pc:spChg>
        <pc:spChg chg="add mod">
          <ac:chgData name="Mahi Mandati" userId="68d6d74a73940ca6" providerId="LiveId" clId="{CE812477-3C1F-47EE-8CDE-99773D45BAD1}" dt="2025-07-09T04:49:12.182" v="115"/>
          <ac:spMkLst>
            <pc:docMk/>
            <pc:sldMk cId="2896539364" sldId="278"/>
            <ac:spMk id="5" creationId="{DC545A53-6228-0BD2-3C91-431E70749F4D}"/>
          </ac:spMkLst>
        </pc:spChg>
        <pc:spChg chg="add mod">
          <ac:chgData name="Mahi Mandati" userId="68d6d74a73940ca6" providerId="LiveId" clId="{CE812477-3C1F-47EE-8CDE-99773D45BAD1}" dt="2025-07-09T04:49:12.182" v="115"/>
          <ac:spMkLst>
            <pc:docMk/>
            <pc:sldMk cId="2896539364" sldId="278"/>
            <ac:spMk id="6" creationId="{1C8BB742-316F-4366-99A0-3F36206CFCA2}"/>
          </ac:spMkLst>
        </pc:spChg>
        <pc:spChg chg="add mod">
          <ac:chgData name="Mahi Mandati" userId="68d6d74a73940ca6" providerId="LiveId" clId="{CE812477-3C1F-47EE-8CDE-99773D45BAD1}" dt="2025-07-09T04:54:12.425" v="184" actId="1076"/>
          <ac:spMkLst>
            <pc:docMk/>
            <pc:sldMk cId="2896539364" sldId="278"/>
            <ac:spMk id="7" creationId="{EA598775-9D7B-B607-D65A-6C040ACD8E7B}"/>
          </ac:spMkLst>
        </pc:spChg>
        <pc:spChg chg="add del mod">
          <ac:chgData name="Mahi Mandati" userId="68d6d74a73940ca6" providerId="LiveId" clId="{CE812477-3C1F-47EE-8CDE-99773D45BAD1}" dt="2025-07-09T04:51:45.304" v="159" actId="478"/>
          <ac:spMkLst>
            <pc:docMk/>
            <pc:sldMk cId="2896539364" sldId="278"/>
            <ac:spMk id="8" creationId="{3972AD76-8AFC-204A-9A9D-47F84F7464D1}"/>
          </ac:spMkLst>
        </pc:spChg>
        <pc:spChg chg="add">
          <ac:chgData name="Mahi Mandati" userId="68d6d74a73940ca6" providerId="LiveId" clId="{CE812477-3C1F-47EE-8CDE-99773D45BAD1}" dt="2025-07-09T04:52:43.239" v="165"/>
          <ac:spMkLst>
            <pc:docMk/>
            <pc:sldMk cId="2896539364" sldId="278"/>
            <ac:spMk id="10" creationId="{F105FAC0-BB15-F8A5-CA8D-54941E77F876}"/>
          </ac:spMkLst>
        </pc:spChg>
        <pc:grpChg chg="add mod">
          <ac:chgData name="Mahi Mandati" userId="68d6d74a73940ca6" providerId="LiveId" clId="{CE812477-3C1F-47EE-8CDE-99773D45BAD1}" dt="2025-07-09T04:49:12.182" v="115"/>
          <ac:grpSpMkLst>
            <pc:docMk/>
            <pc:sldMk cId="2896539364" sldId="278"/>
            <ac:grpSpMk id="2" creationId="{E1E8568E-2CB7-F90F-6AD8-7E4D03C7F822}"/>
          </ac:grpSpMkLst>
        </pc:grpChg>
        <pc:picChg chg="add del mod">
          <ac:chgData name="Mahi Mandati" userId="68d6d74a73940ca6" providerId="LiveId" clId="{CE812477-3C1F-47EE-8CDE-99773D45BAD1}" dt="2025-07-09T04:51:42.107" v="158" actId="478"/>
          <ac:picMkLst>
            <pc:docMk/>
            <pc:sldMk cId="2896539364" sldId="278"/>
            <ac:picMk id="9" creationId="{A9651A29-8BD7-1501-4403-9FD4EB3D1530}"/>
          </ac:picMkLst>
        </pc:picChg>
      </pc:sldChg>
      <pc:sldChg chg="addSp delSp modSp new mod">
        <pc:chgData name="Mahi Mandati" userId="68d6d74a73940ca6" providerId="LiveId" clId="{CE812477-3C1F-47EE-8CDE-99773D45BAD1}" dt="2025-07-09T04:58:48.880" v="257"/>
        <pc:sldMkLst>
          <pc:docMk/>
          <pc:sldMk cId="770665869" sldId="279"/>
        </pc:sldMkLst>
        <pc:spChg chg="mod">
          <ac:chgData name="Mahi Mandati" userId="68d6d74a73940ca6" providerId="LiveId" clId="{CE812477-3C1F-47EE-8CDE-99773D45BAD1}" dt="2025-07-09T04:49:19.520" v="117"/>
          <ac:spMkLst>
            <pc:docMk/>
            <pc:sldMk cId="770665869" sldId="279"/>
            <ac:spMk id="3" creationId="{3CE56F0A-F3E6-306C-C207-F8BF1A2C980F}"/>
          </ac:spMkLst>
        </pc:spChg>
        <pc:spChg chg="mod">
          <ac:chgData name="Mahi Mandati" userId="68d6d74a73940ca6" providerId="LiveId" clId="{CE812477-3C1F-47EE-8CDE-99773D45BAD1}" dt="2025-07-09T04:58:48.880" v="257"/>
          <ac:spMkLst>
            <pc:docMk/>
            <pc:sldMk cId="770665869" sldId="279"/>
            <ac:spMk id="4" creationId="{A5E57014-9725-F0D4-A38F-8329E4F9078D}"/>
          </ac:spMkLst>
        </pc:spChg>
        <pc:spChg chg="add mod">
          <ac:chgData name="Mahi Mandati" userId="68d6d74a73940ca6" providerId="LiveId" clId="{CE812477-3C1F-47EE-8CDE-99773D45BAD1}" dt="2025-07-09T04:49:19.520" v="117"/>
          <ac:spMkLst>
            <pc:docMk/>
            <pc:sldMk cId="770665869" sldId="279"/>
            <ac:spMk id="5" creationId="{38D63F67-B739-AF6E-E9AB-D0B186938975}"/>
          </ac:spMkLst>
        </pc:spChg>
        <pc:spChg chg="add mod">
          <ac:chgData name="Mahi Mandati" userId="68d6d74a73940ca6" providerId="LiveId" clId="{CE812477-3C1F-47EE-8CDE-99773D45BAD1}" dt="2025-07-09T04:49:19.520" v="117"/>
          <ac:spMkLst>
            <pc:docMk/>
            <pc:sldMk cId="770665869" sldId="279"/>
            <ac:spMk id="6" creationId="{02ADF7C6-DBF7-E5C7-AA3D-EB2823E4C4E3}"/>
          </ac:spMkLst>
        </pc:spChg>
        <pc:spChg chg="add mod">
          <ac:chgData name="Mahi Mandati" userId="68d6d74a73940ca6" providerId="LiveId" clId="{CE812477-3C1F-47EE-8CDE-99773D45BAD1}" dt="2025-07-09T04:55:49.989" v="202" actId="1076"/>
          <ac:spMkLst>
            <pc:docMk/>
            <pc:sldMk cId="770665869" sldId="279"/>
            <ac:spMk id="7" creationId="{BA88872B-4E3C-D49E-7EA4-BDB4E018579F}"/>
          </ac:spMkLst>
        </pc:spChg>
        <pc:spChg chg="add del mod">
          <ac:chgData name="Mahi Mandati" userId="68d6d74a73940ca6" providerId="LiveId" clId="{CE812477-3C1F-47EE-8CDE-99773D45BAD1}" dt="2025-07-09T04:54:21.093" v="186" actId="478"/>
          <ac:spMkLst>
            <pc:docMk/>
            <pc:sldMk cId="770665869" sldId="279"/>
            <ac:spMk id="8" creationId="{61CF5F57-07ED-C6EC-FE61-FD2FA56793D0}"/>
          </ac:spMkLst>
        </pc:spChg>
        <pc:grpChg chg="add mod">
          <ac:chgData name="Mahi Mandati" userId="68d6d74a73940ca6" providerId="LiveId" clId="{CE812477-3C1F-47EE-8CDE-99773D45BAD1}" dt="2025-07-09T04:49:19.520" v="117"/>
          <ac:grpSpMkLst>
            <pc:docMk/>
            <pc:sldMk cId="770665869" sldId="279"/>
            <ac:grpSpMk id="2" creationId="{42C675F1-C6A7-9B87-3A26-37EFF675C6CB}"/>
          </ac:grpSpMkLst>
        </pc:grpChg>
        <pc:picChg chg="add del mod">
          <ac:chgData name="Mahi Mandati" userId="68d6d74a73940ca6" providerId="LiveId" clId="{CE812477-3C1F-47EE-8CDE-99773D45BAD1}" dt="2025-07-09T04:54:17.606" v="185" actId="478"/>
          <ac:picMkLst>
            <pc:docMk/>
            <pc:sldMk cId="770665869" sldId="279"/>
            <ac:picMk id="9" creationId="{CD11D4C9-B390-8780-FF6F-915DDB7F005D}"/>
          </ac:picMkLst>
        </pc:picChg>
      </pc:sldChg>
      <pc:sldChg chg="new del">
        <pc:chgData name="Mahi Mandati" userId="68d6d74a73940ca6" providerId="LiveId" clId="{CE812477-3C1F-47EE-8CDE-99773D45BAD1}" dt="2025-07-09T04:48:40.456" v="110" actId="680"/>
        <pc:sldMkLst>
          <pc:docMk/>
          <pc:sldMk cId="2977629375" sldId="279"/>
        </pc:sldMkLst>
      </pc:sldChg>
      <pc:sldChg chg="new del">
        <pc:chgData name="Mahi Mandati" userId="68d6d74a73940ca6" providerId="LiveId" clId="{CE812477-3C1F-47EE-8CDE-99773D45BAD1}" dt="2025-07-09T04:48:39.938" v="109" actId="680"/>
        <pc:sldMkLst>
          <pc:docMk/>
          <pc:sldMk cId="1768530202" sldId="280"/>
        </pc:sldMkLst>
      </pc:sldChg>
      <pc:sldChg chg="addSp delSp modSp new mod">
        <pc:chgData name="Mahi Mandati" userId="68d6d74a73940ca6" providerId="LiveId" clId="{CE812477-3C1F-47EE-8CDE-99773D45BAD1}" dt="2025-07-09T04:59:24.280" v="280"/>
        <pc:sldMkLst>
          <pc:docMk/>
          <pc:sldMk cId="2485308534" sldId="280"/>
        </pc:sldMkLst>
        <pc:spChg chg="mod">
          <ac:chgData name="Mahi Mandati" userId="68d6d74a73940ca6" providerId="LiveId" clId="{CE812477-3C1F-47EE-8CDE-99773D45BAD1}" dt="2025-07-09T04:49:25.582" v="119"/>
          <ac:spMkLst>
            <pc:docMk/>
            <pc:sldMk cId="2485308534" sldId="280"/>
            <ac:spMk id="3" creationId="{8E90E42A-F667-EB6D-DE40-AA47A33F7B8C}"/>
          </ac:spMkLst>
        </pc:spChg>
        <pc:spChg chg="mod">
          <ac:chgData name="Mahi Mandati" userId="68d6d74a73940ca6" providerId="LiveId" clId="{CE812477-3C1F-47EE-8CDE-99773D45BAD1}" dt="2025-07-09T04:59:24.280" v="280"/>
          <ac:spMkLst>
            <pc:docMk/>
            <pc:sldMk cId="2485308534" sldId="280"/>
            <ac:spMk id="4" creationId="{A8F16FAE-6FCA-3C25-784D-B0C89FDDF85A}"/>
          </ac:spMkLst>
        </pc:spChg>
        <pc:spChg chg="add mod">
          <ac:chgData name="Mahi Mandati" userId="68d6d74a73940ca6" providerId="LiveId" clId="{CE812477-3C1F-47EE-8CDE-99773D45BAD1}" dt="2025-07-09T04:49:25.582" v="119"/>
          <ac:spMkLst>
            <pc:docMk/>
            <pc:sldMk cId="2485308534" sldId="280"/>
            <ac:spMk id="5" creationId="{0A56687C-B867-64D7-028C-F1E0A2845756}"/>
          </ac:spMkLst>
        </pc:spChg>
        <pc:spChg chg="add mod">
          <ac:chgData name="Mahi Mandati" userId="68d6d74a73940ca6" providerId="LiveId" clId="{CE812477-3C1F-47EE-8CDE-99773D45BAD1}" dt="2025-07-09T04:49:25.582" v="119"/>
          <ac:spMkLst>
            <pc:docMk/>
            <pc:sldMk cId="2485308534" sldId="280"/>
            <ac:spMk id="6" creationId="{FDD1A7C7-86D8-25AB-BFFA-4A28095E3A57}"/>
          </ac:spMkLst>
        </pc:spChg>
        <pc:spChg chg="add del mod">
          <ac:chgData name="Mahi Mandati" userId="68d6d74a73940ca6" providerId="LiveId" clId="{CE812477-3C1F-47EE-8CDE-99773D45BAD1}" dt="2025-07-09T04:55:58.080" v="206"/>
          <ac:spMkLst>
            <pc:docMk/>
            <pc:sldMk cId="2485308534" sldId="280"/>
            <ac:spMk id="7" creationId="{B479EA01-2BA1-3FB4-B4B8-100F1A6933D5}"/>
          </ac:spMkLst>
        </pc:spChg>
        <pc:spChg chg="add del mod">
          <ac:chgData name="Mahi Mandati" userId="68d6d74a73940ca6" providerId="LiveId" clId="{CE812477-3C1F-47EE-8CDE-99773D45BAD1}" dt="2025-07-09T04:56:03.812" v="209" actId="478"/>
          <ac:spMkLst>
            <pc:docMk/>
            <pc:sldMk cId="2485308534" sldId="280"/>
            <ac:spMk id="8" creationId="{C571A54C-9940-A152-BFDA-632E452E7573}"/>
          </ac:spMkLst>
        </pc:spChg>
        <pc:spChg chg="add mod">
          <ac:chgData name="Mahi Mandati" userId="68d6d74a73940ca6" providerId="LiveId" clId="{CE812477-3C1F-47EE-8CDE-99773D45BAD1}" dt="2025-07-09T04:57:40.544" v="223" actId="12"/>
          <ac:spMkLst>
            <pc:docMk/>
            <pc:sldMk cId="2485308534" sldId="280"/>
            <ac:spMk id="10" creationId="{EDB647D0-DA2D-91D1-1A12-717ACDE0CA1C}"/>
          </ac:spMkLst>
        </pc:spChg>
        <pc:spChg chg="add">
          <ac:chgData name="Mahi Mandati" userId="68d6d74a73940ca6" providerId="LiveId" clId="{CE812477-3C1F-47EE-8CDE-99773D45BAD1}" dt="2025-07-09T04:56:27.229" v="211"/>
          <ac:spMkLst>
            <pc:docMk/>
            <pc:sldMk cId="2485308534" sldId="280"/>
            <ac:spMk id="11" creationId="{A6795F3B-BC51-C4E8-FDD9-EB76EB980D08}"/>
          </ac:spMkLst>
        </pc:spChg>
        <pc:spChg chg="add del">
          <ac:chgData name="Mahi Mandati" userId="68d6d74a73940ca6" providerId="LiveId" clId="{CE812477-3C1F-47EE-8CDE-99773D45BAD1}" dt="2025-07-09T04:58:56.332" v="259" actId="22"/>
          <ac:spMkLst>
            <pc:docMk/>
            <pc:sldMk cId="2485308534" sldId="280"/>
            <ac:spMk id="13" creationId="{6F1A0455-1360-5F45-AC7E-91549405EFA5}"/>
          </ac:spMkLst>
        </pc:spChg>
        <pc:grpChg chg="add mod">
          <ac:chgData name="Mahi Mandati" userId="68d6d74a73940ca6" providerId="LiveId" clId="{CE812477-3C1F-47EE-8CDE-99773D45BAD1}" dt="2025-07-09T04:49:25.582" v="119"/>
          <ac:grpSpMkLst>
            <pc:docMk/>
            <pc:sldMk cId="2485308534" sldId="280"/>
            <ac:grpSpMk id="2" creationId="{A2AA9BB4-D2F5-118A-3DD0-3F8203EC5763}"/>
          </ac:grpSpMkLst>
        </pc:grpChg>
        <pc:picChg chg="add del mod">
          <ac:chgData name="Mahi Mandati" userId="68d6d74a73940ca6" providerId="LiveId" clId="{CE812477-3C1F-47EE-8CDE-99773D45BAD1}" dt="2025-07-09T04:55:58.061" v="204" actId="478"/>
          <ac:picMkLst>
            <pc:docMk/>
            <pc:sldMk cId="2485308534" sldId="280"/>
            <ac:picMk id="9" creationId="{A3AA10D3-2FBF-644F-456A-4D2481BA57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document/2025IOTCONF118" TargetMode="External"/><Relationship Id="rId5" Type="http://schemas.openxmlformats.org/officeDocument/2006/relationships/hyperlink" Target="https://doi.org/10.1007/978-3-031-24513-6_6" TargetMode="External"/><Relationship Id="rId4" Type="http://schemas.openxmlformats.org/officeDocument/2006/relationships/hyperlink" Target="https://doi.org/10.1109/JIOT.2024.110203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2484249"/>
            <a:ext cx="15813268" cy="2667756"/>
            <a:chOff x="-3657600" y="-456175"/>
            <a:chExt cx="21084358" cy="35570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14079" cy="3100834"/>
            </a:xfrm>
            <a:custGeom>
              <a:avLst/>
              <a:gdLst/>
              <a:ahLst/>
              <a:cxnLst/>
              <a:rect l="l" t="t" r="r" b="b"/>
              <a:pathLst>
                <a:path w="11814079" h="3100834">
                  <a:moveTo>
                    <a:pt x="0" y="0"/>
                  </a:moveTo>
                  <a:lnTo>
                    <a:pt x="11814079" y="0"/>
                  </a:lnTo>
                  <a:lnTo>
                    <a:pt x="11814079" y="3100834"/>
                  </a:lnTo>
                  <a:lnTo>
                    <a:pt x="0" y="31008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3657600" y="-456175"/>
              <a:ext cx="21084358" cy="324370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7920"/>
                </a:lnSpc>
              </a:pPr>
              <a:r>
                <a:rPr lang="en-US" sz="6600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Natural Language Command Parser for Home Automation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48000" y="4915801"/>
            <a:ext cx="12509647" cy="4400550"/>
            <a:chOff x="-2421270" y="-303599"/>
            <a:chExt cx="16679528" cy="586740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227050" cy="4166870"/>
            </a:xfrm>
            <a:custGeom>
              <a:avLst/>
              <a:gdLst/>
              <a:ahLst/>
              <a:cxnLst/>
              <a:rect l="l" t="t" r="r" b="b"/>
              <a:pathLst>
                <a:path w="13227050" h="4166870">
                  <a:moveTo>
                    <a:pt x="0" y="0"/>
                  </a:moveTo>
                  <a:lnTo>
                    <a:pt x="13227050" y="0"/>
                  </a:lnTo>
                  <a:lnTo>
                    <a:pt x="13227050" y="4166870"/>
                  </a:lnTo>
                  <a:lnTo>
                    <a:pt x="0" y="4166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2421270" y="-303599"/>
              <a:ext cx="16679528" cy="58674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860"/>
                </a:lnSpc>
              </a:pP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Presented by:</a:t>
              </a:r>
            </a:p>
            <a:p>
              <a:pPr algn="ctr">
                <a:lnSpc>
                  <a:spcPts val="4860"/>
                </a:lnSpc>
              </a:pPr>
              <a:r>
                <a:rPr lang="en-US" sz="3200" spc="-15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M.Sharan</a:t>
              </a: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Mahi Reddy(192324082)</a:t>
              </a:r>
            </a:p>
            <a:p>
              <a:pPr algn="ctr">
                <a:lnSpc>
                  <a:spcPts val="4860"/>
                </a:lnSpc>
              </a:pPr>
              <a:r>
                <a:rPr lang="en-US" sz="3200" spc="-15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M.Yugandhar</a:t>
              </a: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Reddy(192372164)</a:t>
              </a:r>
            </a:p>
            <a:p>
              <a:pPr algn="ctr">
                <a:lnSpc>
                  <a:spcPts val="4860"/>
                </a:lnSpc>
              </a:pPr>
              <a:r>
                <a:rPr lang="en-US" sz="3200" spc="-12" dirty="0" err="1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P.Mal</a:t>
              </a:r>
              <a:r>
                <a:rPr lang="en-US" sz="3200" spc="-12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Reddy (192372015)</a:t>
              </a:r>
            </a:p>
            <a:p>
              <a:pPr algn="ctr">
                <a:lnSpc>
                  <a:spcPts val="4860"/>
                </a:lnSpc>
              </a:pPr>
              <a:endParaRPr lang="en-US" sz="3200" spc="-12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algn="ctr">
                <a:lnSpc>
                  <a:spcPts val="4860"/>
                </a:lnSpc>
              </a:pP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Compiler Design for Domain Specific Languages- CSA1406</a:t>
              </a:r>
            </a:p>
            <a:p>
              <a:pPr algn="ctr">
                <a:lnSpc>
                  <a:spcPts val="4860"/>
                </a:lnSpc>
              </a:pPr>
              <a:r>
                <a:rPr lang="en-US" sz="3200" spc="-1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Date: 14/07/2025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599CD-AA3A-9DC4-93AC-BC98684D1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1F2A88-5CC7-C69C-10C2-304C9657D94E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786F728-5C01-A3F8-ABE4-3974186C6B8C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B7817D0-806B-404B-40D6-0E284F6C5C50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Implementation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2B1481B0-2AF3-3848-9D34-71FAEBBA2F57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D52B8F0-E517-2E2C-94DC-9EF447FB7DCA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A0272-BE39-677F-9FE4-F839D5B98E0F}"/>
              </a:ext>
            </a:extLst>
          </p:cNvPr>
          <p:cNvSpPr txBox="1"/>
          <p:nvPr/>
        </p:nvSpPr>
        <p:spPr>
          <a:xfrm>
            <a:off x="762000" y="3196798"/>
            <a:ext cx="8153399" cy="6478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&amp; Functionalities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voice and text commands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user intent and extract entities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smart devices (lights, fan, AC, etc.)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command execution via MQTT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multi-room and multi-device control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Feedback/confirmation to user after command execution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Extendable command set for new devices</a:t>
            </a:r>
          </a:p>
          <a:p>
            <a:pPr>
              <a:lnSpc>
                <a:spcPct val="150000"/>
              </a:lnSpc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C147AC-6ACE-C2FB-FB56-2B9406783D8E}"/>
              </a:ext>
            </a:extLst>
          </p:cNvPr>
          <p:cNvSpPr txBox="1"/>
          <p:nvPr/>
        </p:nvSpPr>
        <p:spPr>
          <a:xfrm>
            <a:off x="12801600" y="27813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Screenshots </a:t>
            </a:r>
            <a:endParaRPr lang="en-IN" sz="2400" dirty="0">
              <a:effectLst/>
            </a:endParaRP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4F33CF-F460-2AEB-63B4-FCEFE07EA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365" y="3612297"/>
            <a:ext cx="8458200" cy="58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E41F3-6C71-AC8B-0E1E-2DE4295E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6620243-656F-4A3B-329C-1B177BA0DB67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286AE74-4442-CBBF-1A22-EE3DCC9FD034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C1A49EB-61B0-4635-31C9-F3303931762E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Results &amp; Discussion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39164162-32FF-B9DD-B8D6-5572931C9A95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3996A8A-485A-8797-E168-5CCDCBF78853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3EE94-2BEF-5902-169D-ACE994C8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89" y="4762500"/>
            <a:ext cx="8306212" cy="4368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5FB24A-E98F-F7C9-59CD-36FB1AF39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185" y="4762500"/>
            <a:ext cx="8306212" cy="4368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915A59-3FED-5A9C-E1C2-8DDD9D2212D8}"/>
              </a:ext>
            </a:extLst>
          </p:cNvPr>
          <p:cNvSpPr txBox="1"/>
          <p:nvPr/>
        </p:nvSpPr>
        <p:spPr>
          <a:xfrm>
            <a:off x="486286" y="3312770"/>
            <a:ext cx="738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436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26ED4-4E63-9330-8C5D-6AE0D928C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A80A93-8FD4-6837-670B-E672755D52C3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B2490BB-B483-AB1B-A1E1-6B09797DCDF4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859FB06-78DB-A757-F92F-C06FB4A688E5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Challenges &amp; Limitations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F4119D5-4BE6-8F87-528A-3AF89C814357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FEBE67A-6B64-8015-A5B7-9A4B2D19D088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80E7658-522C-DC73-459D-C8EB765FD82D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59B6210E-8FE2-F281-788D-FA470CC3F448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447F2BD-CAAD-5F14-D74E-C7928D0F6E0F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91E8A-F7CD-F6DF-0514-11DC232D5249}"/>
              </a:ext>
            </a:extLst>
          </p:cNvPr>
          <p:cNvSpPr txBox="1"/>
          <p:nvPr/>
        </p:nvSpPr>
        <p:spPr>
          <a:xfrm>
            <a:off x="1752600" y="3301967"/>
            <a:ext cx="7620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Faced During Development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Issues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Difficulties </a:t>
            </a:r>
          </a:p>
          <a:p>
            <a:pPr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Constraints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Implementation Costs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Challenges</a:t>
            </a:r>
          </a:p>
        </p:txBody>
      </p:sp>
      <p:pic>
        <p:nvPicPr>
          <p:cNvPr id="5122" name="Picture 2" descr="Advancements in natural language processing: Implications, challenges, and  future directions - ScienceDirect">
            <a:extLst>
              <a:ext uri="{FF2B5EF4-FFF2-40B4-BE49-F238E27FC236}">
                <a16:creationId xmlns:a16="http://schemas.microsoft.com/office/drawing/2014/main" id="{447AA49C-4DF3-645F-D851-3DAB2BEAC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3301968"/>
            <a:ext cx="6934200" cy="565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7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0264E-9813-2C66-582A-FB2E0C3C6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A24902-02A4-187C-C5D1-0BDEBB269B1F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B247A31-ABE6-BF25-7C8E-AA2F8993507D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CFD2DEF-45B7-C2D2-6DDA-3CC93AC33CCA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Future Scope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7D54D37-DF3B-ABE4-26D6-8D1BC6C8DC3B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3CBB5CD-B880-EDD3-6034-C53743D71188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40DAD4-D5A3-37DF-5C88-C98F9371E308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41781108-137D-1B5A-BB53-322AB96DF327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393F906-FB47-5737-BBAC-DC523562691B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E05A0E-3D00-4F05-3C98-51BB7DC03353}"/>
              </a:ext>
            </a:extLst>
          </p:cNvPr>
          <p:cNvSpPr txBox="1"/>
          <p:nvPr/>
        </p:nvSpPr>
        <p:spPr>
          <a:xfrm>
            <a:off x="1752600" y="2349244"/>
            <a:ext cx="13866304" cy="7124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 or Improvements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 using advanced NLP models like BERT or GPT.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support for regional languages and multilingual commands.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context-awareness for follow-up commands (e.g., "Turn it off").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noise filtering for better voice recognition in all environments.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Project Can Be Extended Further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smart assistants like Alexa or Google Home.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scheduling and automation features (e.g., "Turn off lights at 10 PM").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remote access and cloud-based command control.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learning model to adapt to individual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11263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1264-4AAA-1AA5-5F90-6AECCC5C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41A5607-FA68-D284-CA2A-16C57064E3E9}"/>
              </a:ext>
            </a:extLst>
          </p:cNvPr>
          <p:cNvGrpSpPr/>
          <p:nvPr/>
        </p:nvGrpSpPr>
        <p:grpSpPr>
          <a:xfrm>
            <a:off x="4079890" y="517921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18A585B-D5EE-F2E1-428C-1AE4D208AE7E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FCF1BEB-F07A-230C-87E5-D34077B6D037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Conclusion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212B1D6-915C-FE07-B3E5-A66B8D0E90AD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C205917-FCA0-F957-C3D3-6CF39415F8B3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59C3009-5B26-4D82-7DC3-E2A24C930BA3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7B7EDF6-B7EB-FDDE-C830-D99D0161B485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639F8F8-068D-4505-94E1-7284F27B4001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F5FB2-83CA-DFB9-033E-9650DE6C1ED0}"/>
              </a:ext>
            </a:extLst>
          </p:cNvPr>
          <p:cNvSpPr txBox="1"/>
          <p:nvPr/>
        </p:nvSpPr>
        <p:spPr>
          <a:xfrm>
            <a:off x="1483945" y="2228691"/>
            <a:ext cx="15925800" cy="7770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Project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building a Natural Language Command Parser for smart home automation. It enables users to control home devices using simple voice or text commands by converting natural language into device-specific actions through NLP and IoT integration.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Inventory Accuracy: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Accurate mapping of user commands reduces execution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errors.Minimizes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incorrect device actions through precise intent detection.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Flexibility: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Easily extendable to multiple rooms, devices, and command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types.Modular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allows integration with new devices or features.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evolve into a full voice-based smart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assistant.Potential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integration with smart city and energy-saving systems.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35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DCC45-4B9F-BFA9-4F57-EB4432D5C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AF56ABA-43F3-8E9A-AE5E-BCB73E49260D}"/>
              </a:ext>
            </a:extLst>
          </p:cNvPr>
          <p:cNvGrpSpPr/>
          <p:nvPr/>
        </p:nvGrpSpPr>
        <p:grpSpPr>
          <a:xfrm>
            <a:off x="5190439" y="530369"/>
            <a:ext cx="11720911" cy="1152047"/>
            <a:chOff x="0" y="-71439"/>
            <a:chExt cx="15627881" cy="153606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EA1FFB0-2C56-03B1-0FFA-505EC1433E7B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2ECFDEA-6546-A27C-1F6F-3405D4443A34}"/>
                </a:ext>
              </a:extLst>
            </p:cNvPr>
            <p:cNvSpPr txBox="1"/>
            <p:nvPr/>
          </p:nvSpPr>
          <p:spPr>
            <a:xfrm>
              <a:off x="1315999" y="-7143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References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61B252F-966D-72CC-4F72-7CDB1A79EB50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C11F52F-D3B2-52A2-96F3-B8836D95FC17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CE773B5-144E-8BFC-62ED-2E51AD9F5452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70116E91-5A43-F448-1623-98A4B333A75F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880341D-D1B6-FDEC-5CBA-EEDF7020F958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24732-EB1F-A059-38B4-F36D3DF92ED5}"/>
              </a:ext>
            </a:extLst>
          </p:cNvPr>
          <p:cNvSpPr txBox="1"/>
          <p:nvPr/>
        </p:nvSpPr>
        <p:spPr>
          <a:xfrm>
            <a:off x="1905000" y="2755490"/>
            <a:ext cx="1419159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A., &amp; Roy, S. (2024).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NLP-Driven Home Automation Systems: A Survey. IEEE Internet of Things Journal, 11(2), 101–110.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https://doi.org/10.1109/JIOT.2024.1102034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Mehta, P., &amp; Singh, R. (2023).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Voice-Controlled IoT Framework for Smart Homes. Smart Innovation, Systems and Technologies, 287, 55–67.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https://doi.org/10.1007/978-3-031-24513-6_6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Rao, N., &amp; Das, A. (2025).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Speech Recognition Integration in Edge-Based Smart Home Devices. Proceedings of the 2025 IEEE International Conference on IoT Systems, 88–94.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https://ieeexplore.ieee.org/document/2025IOTCONF118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Sharma, L., &amp; Bhatt, V. (2024).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Enhancing Smart Home Automation using NLP and MQTT Protocols. Journal of Ambient Intelligence and Humanized Computing, 15(1), 23–35. https://doi.org/10.1007/s12652-024-04521-w</a:t>
            </a:r>
          </a:p>
        </p:txBody>
      </p:sp>
    </p:spTree>
    <p:extLst>
      <p:ext uri="{BB962C8B-B14F-4D97-AF65-F5344CB8AC3E}">
        <p14:creationId xmlns:p14="http://schemas.microsoft.com/office/powerpoint/2010/main" val="3318818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781800" y="4457700"/>
            <a:ext cx="7285895" cy="465572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7920"/>
              </a:lnSpc>
            </a:pPr>
            <a:r>
              <a:rPr lang="en-US" sz="9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05161" y="393225"/>
            <a:ext cx="4277678" cy="1044893"/>
            <a:chOff x="0" y="0"/>
            <a:chExt cx="5703570" cy="13931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3570" cy="1393190"/>
            </a:xfrm>
            <a:custGeom>
              <a:avLst/>
              <a:gdLst/>
              <a:ahLst/>
              <a:cxnLst/>
              <a:rect l="l" t="t" r="r" b="b"/>
              <a:pathLst>
                <a:path w="5703570" h="1393190">
                  <a:moveTo>
                    <a:pt x="0" y="0"/>
                  </a:moveTo>
                  <a:lnTo>
                    <a:pt x="5703570" y="0"/>
                  </a:lnTo>
                  <a:lnTo>
                    <a:pt x="5703570" y="1393190"/>
                  </a:lnTo>
                  <a:lnTo>
                    <a:pt x="0" y="1393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5703570" cy="153606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US" sz="6600" spc="-15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Introduction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1536210"/>
            <a:ext cx="16230601" cy="842092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5159"/>
              </a:lnSpc>
            </a:pPr>
            <a:endParaRPr lang="en-US" sz="2499" dirty="0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94096" y="287464"/>
            <a:ext cx="1032510" cy="1256413"/>
          </a:xfrm>
          <a:custGeom>
            <a:avLst/>
            <a:gdLst/>
            <a:ahLst/>
            <a:cxnLst/>
            <a:rect l="l" t="t" r="r" b="b"/>
            <a:pathLst>
              <a:path w="1032510" h="1256413">
                <a:moveTo>
                  <a:pt x="0" y="0"/>
                </a:moveTo>
                <a:lnTo>
                  <a:pt x="1032510" y="0"/>
                </a:lnTo>
                <a:lnTo>
                  <a:pt x="1032510" y="1256413"/>
                </a:lnTo>
                <a:lnTo>
                  <a:pt x="0" y="1256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6629229" y="287465"/>
            <a:ext cx="1422168" cy="1256413"/>
          </a:xfrm>
          <a:custGeom>
            <a:avLst/>
            <a:gdLst/>
            <a:ahLst/>
            <a:cxnLst/>
            <a:rect l="l" t="t" r="r" b="b"/>
            <a:pathLst>
              <a:path w="1422168" h="1256413">
                <a:moveTo>
                  <a:pt x="0" y="0"/>
                </a:moveTo>
                <a:lnTo>
                  <a:pt x="1422169" y="0"/>
                </a:lnTo>
                <a:lnTo>
                  <a:pt x="1422169" y="1256412"/>
                </a:lnTo>
                <a:lnTo>
                  <a:pt x="0" y="1256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525DFF2-CD1D-5BF8-B72D-1984ADAE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084" y="2162002"/>
            <a:ext cx="15867229" cy="6478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often face difficulty in controlling smart home devices through traditional apps or interfaces.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complexity limits accessibility and ease of use, especially for non-technical users.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understands natural language commands can simplify device control.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develop a parser that converts natural language into device-specific commands.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users to control smart appliances using voice or text input.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enhances convenience, accessibility, and user experience in home automation.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77044" y="553545"/>
            <a:ext cx="12976668" cy="1184194"/>
            <a:chOff x="0" y="-185737"/>
            <a:chExt cx="17302223" cy="15789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990341" y="-185737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US" sz="66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Objectives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C2BC2-2468-B41F-367F-697F4E00883A}"/>
              </a:ext>
            </a:extLst>
          </p:cNvPr>
          <p:cNvSpPr txBox="1"/>
          <p:nvPr/>
        </p:nvSpPr>
        <p:spPr>
          <a:xfrm>
            <a:off x="2191400" y="2568953"/>
            <a:ext cx="1464879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Define Clear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to understand natural language commands for home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extract user intent and device 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control through simple voice or text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Address the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smart home apps are complex and not user-friendly.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Non-technical users face difficulty in operating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interface simplifies and enhances 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Expected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control of smart devices using natural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 and accessibility.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Faster, hands-free, and intuitive smart home automation.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B8349-BBD2-9046-5CE8-986D9B8C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BB00FF-0253-9D2D-79CE-CB0F4608FF63}"/>
              </a:ext>
            </a:extLst>
          </p:cNvPr>
          <p:cNvGrpSpPr/>
          <p:nvPr/>
        </p:nvGrpSpPr>
        <p:grpSpPr>
          <a:xfrm>
            <a:off x="4079890" y="571500"/>
            <a:ext cx="10733912" cy="1044891"/>
            <a:chOff x="0" y="0"/>
            <a:chExt cx="14311882" cy="139318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7308B20-A04E-EB40-4053-FC601226C02B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C27F703-54C8-26A8-CC31-129AEBDC4456}"/>
                </a:ext>
              </a:extLst>
            </p:cNvPr>
            <p:cNvSpPr txBox="1"/>
            <p:nvPr/>
          </p:nvSpPr>
          <p:spPr>
            <a:xfrm>
              <a:off x="0" y="-142875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Literature Review / Background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75B790D-76DE-745D-92BF-4C9F75560A03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D7A169B-04B4-02FF-E95A-2AC42BED63E1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6F577C9-74DF-5561-E31A-83464A700990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20C397E-0193-9D05-4427-1EB307A2FB15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F8BBABE-B872-CFF1-CABC-EC962EFC8875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CA911B-EB11-9BF9-9874-D9C94A2D9A0A}"/>
              </a:ext>
            </a:extLst>
          </p:cNvPr>
          <p:cNvSpPr txBox="1"/>
          <p:nvPr/>
        </p:nvSpPr>
        <p:spPr>
          <a:xfrm>
            <a:off x="1524000" y="2427401"/>
            <a:ext cx="139446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Existing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is widely used in virtual assistants like Alexa and Google Assistant.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show intent classification and entity extraction improve smart home automation.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focus more on predefined commands rather than flexible natural language.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Foundation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Natural Language Processing (NLP) techniques such as intent recognition and slot filling.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machine learning models (e.g., SVM, BERT) for text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and statistical approaches are used for command mapping.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truly flexible and language-independent command interpretation.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contextual understanding in existing home automation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open-source solutions for customizable NLP-based home automation.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C0B6B-8996-532E-FBA3-9D509595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B3549F1-D696-194B-BA14-9A88CB25816C}"/>
              </a:ext>
            </a:extLst>
          </p:cNvPr>
          <p:cNvGrpSpPr/>
          <p:nvPr/>
        </p:nvGrpSpPr>
        <p:grpSpPr>
          <a:xfrm>
            <a:off x="5715000" y="637842"/>
            <a:ext cx="13538351" cy="1313589"/>
            <a:chOff x="-3739253" y="-358264"/>
            <a:chExt cx="18051134" cy="175145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3312721-1CA9-6A14-EB1E-5F8D0960EB79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17892E2-F57F-94C1-E6D9-AE1399219E6A}"/>
                </a:ext>
              </a:extLst>
            </p:cNvPr>
            <p:cNvSpPr txBox="1"/>
            <p:nvPr/>
          </p:nvSpPr>
          <p:spPr>
            <a:xfrm>
              <a:off x="-3739253" y="-358264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Methodology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D5C8D0F-4FB2-CA33-C8D4-DE0C384BA0A1}"/>
              </a:ext>
            </a:extLst>
          </p:cNvPr>
          <p:cNvGrpSpPr/>
          <p:nvPr/>
        </p:nvGrpSpPr>
        <p:grpSpPr>
          <a:xfrm>
            <a:off x="-1676400" y="7505700"/>
            <a:ext cx="16521158" cy="8044793"/>
            <a:chOff x="0" y="0"/>
            <a:chExt cx="22028211" cy="1072639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9F13080-83B6-0EC9-7579-E2C06A4BFBB1}"/>
                </a:ext>
              </a:extLst>
            </p:cNvPr>
            <p:cNvSpPr/>
            <p:nvPr/>
          </p:nvSpPr>
          <p:spPr>
            <a:xfrm>
              <a:off x="0" y="0"/>
              <a:ext cx="22028210" cy="10726390"/>
            </a:xfrm>
            <a:custGeom>
              <a:avLst/>
              <a:gdLst/>
              <a:ahLst/>
              <a:cxnLst/>
              <a:rect l="l" t="t" r="r" b="b"/>
              <a:pathLst>
                <a:path w="22028210" h="10726390">
                  <a:moveTo>
                    <a:pt x="0" y="0"/>
                  </a:moveTo>
                  <a:lnTo>
                    <a:pt x="22028210" y="0"/>
                  </a:lnTo>
                  <a:lnTo>
                    <a:pt x="22028210" y="10726390"/>
                  </a:lnTo>
                  <a:lnTo>
                    <a:pt x="0" y="107263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5BA616B-AA75-E5D2-B217-CDF64081E72C}"/>
                </a:ext>
              </a:extLst>
            </p:cNvPr>
            <p:cNvSpPr txBox="1"/>
            <p:nvPr/>
          </p:nvSpPr>
          <p:spPr>
            <a:xfrm>
              <a:off x="0" y="-85725"/>
              <a:ext cx="22028211" cy="1081211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999"/>
                </a:lnSpc>
              </a:pPr>
              <a:endParaRPr lang="en-US" sz="2499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B491CA08-9030-5538-328B-9FD324326BD5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72865A6-EEA1-8947-1D48-EF66A93B41E1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6C009-3F9F-4389-6234-1342C61293D0}"/>
              </a:ext>
            </a:extLst>
          </p:cNvPr>
          <p:cNvSpPr txBox="1"/>
          <p:nvPr/>
        </p:nvSpPr>
        <p:spPr>
          <a:xfrm>
            <a:off x="1091381" y="1962958"/>
            <a:ext cx="13944600" cy="817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FRAMEWORKS USED: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 / Android Studio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(Flask / Django) ,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Rasa /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BERT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Speech API / Whisper , 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SQLite / Firebase / MongoDB ,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Communication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MQTT / HTTP / Zigbee</a:t>
            </a: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 APIs for device integration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command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NLP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intent and entities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to device 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IoT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text/voice 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NLP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intents and entities</a:t>
            </a:r>
          </a:p>
        </p:txBody>
      </p:sp>
      <p:pic>
        <p:nvPicPr>
          <p:cNvPr id="1028" name="Picture 4" descr="Natural Language Principles. Natural Language Processing (NLP) | by  Sangramsing Kayte | Chatbots Life">
            <a:extLst>
              <a:ext uri="{FF2B5EF4-FFF2-40B4-BE49-F238E27FC236}">
                <a16:creationId xmlns:a16="http://schemas.microsoft.com/office/drawing/2014/main" id="{49948368-48A3-5458-CB45-AEEEB8BEC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" r="10057"/>
          <a:stretch>
            <a:fillRect/>
          </a:stretch>
        </p:blipFill>
        <p:spPr bwMode="auto">
          <a:xfrm>
            <a:off x="7467600" y="3375426"/>
            <a:ext cx="9753600" cy="57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42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4AFA0-7C9D-BA8B-CB9E-9FA9896A6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83ACF78-862B-7D33-800D-8FCE05A0590A}"/>
              </a:ext>
            </a:extLst>
          </p:cNvPr>
          <p:cNvGrpSpPr/>
          <p:nvPr/>
        </p:nvGrpSpPr>
        <p:grpSpPr>
          <a:xfrm>
            <a:off x="4079890" y="571500"/>
            <a:ext cx="10733912" cy="1044891"/>
            <a:chOff x="0" y="0"/>
            <a:chExt cx="14311882" cy="139318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11AE1C9-9FE0-7CEC-810C-DD8C01E617D9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18A5FA6-ABE3-2158-D8B1-A10002D4F758}"/>
                </a:ext>
              </a:extLst>
            </p:cNvPr>
            <p:cNvSpPr txBox="1"/>
            <p:nvPr/>
          </p:nvSpPr>
          <p:spPr>
            <a:xfrm>
              <a:off x="0" y="-142875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920"/>
                </a:lnSpc>
              </a:pPr>
              <a:r>
                <a:rPr lang="en-IN" sz="6600" dirty="0"/>
                <a:t>System Design / Architecture</a:t>
              </a:r>
              <a:endParaRPr lang="en-US" sz="66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9AD0CB1C-9306-3FC5-1250-71E44D665B13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333B1AE-23A0-D983-3065-F53A2E56F536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F6D14-8D18-9B0D-5EC8-469291514C73}"/>
              </a:ext>
            </a:extLst>
          </p:cNvPr>
          <p:cNvSpPr txBox="1"/>
          <p:nvPr/>
        </p:nvSpPr>
        <p:spPr>
          <a:xfrm>
            <a:off x="11506200" y="179790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/>
            <a:endParaRPr lang="en-IN" sz="2400" dirty="0">
              <a:effectLst/>
            </a:endParaRPr>
          </a:p>
          <a:p>
            <a:pPr marL="0" algn="l" rtl="0" eaLnBrk="1" latinLnBrk="0" hangingPunct="1"/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Architecture</a:t>
            </a:r>
            <a:endParaRPr lang="en-IN" sz="2400" dirty="0">
              <a:effectLst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212846-C053-1920-6C02-2740F779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2628900"/>
            <a:ext cx="6858000" cy="74778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A2B1EF4-DD60-E8EE-F160-3895809A0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45045"/>
            <a:ext cx="82581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2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1E8568E-2CB7-F90F-6AD8-7E4D03C7F822}"/>
              </a:ext>
            </a:extLst>
          </p:cNvPr>
          <p:cNvGrpSpPr/>
          <p:nvPr/>
        </p:nvGrpSpPr>
        <p:grpSpPr>
          <a:xfrm>
            <a:off x="4072515" y="571500"/>
            <a:ext cx="10741286" cy="1377017"/>
            <a:chOff x="-9833" y="0"/>
            <a:chExt cx="14321714" cy="183602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F0DA476-AC2B-3343-9E98-535CE6ADAED6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23EA8D4-0041-0F0C-D012-EC082B0E6A9F}"/>
                </a:ext>
              </a:extLst>
            </p:cNvPr>
            <p:cNvSpPr txBox="1"/>
            <p:nvPr/>
          </p:nvSpPr>
          <p:spPr>
            <a:xfrm>
              <a:off x="-9833" y="299959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lnSpc>
                  <a:spcPts val="7920"/>
                </a:lnSpc>
              </a:pPr>
              <a:r>
                <a:rPr lang="en-US" sz="54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</a:t>
              </a:r>
              <a:r>
                <a:rPr lang="en-IN" sz="54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ODULE 1: </a:t>
              </a:r>
              <a:r>
                <a:rPr lang="en-IN" sz="5400" dirty="0"/>
                <a:t>Voice Command Cleaner</a:t>
              </a:r>
              <a:r>
                <a:rPr lang="en-IN" sz="54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endParaRPr lang="en-US" sz="54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5" name="Freeform 8">
            <a:extLst>
              <a:ext uri="{FF2B5EF4-FFF2-40B4-BE49-F238E27FC236}">
                <a16:creationId xmlns:a16="http://schemas.microsoft.com/office/drawing/2014/main" id="{DC545A53-6228-0BD2-3C91-431E70749F4D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1C8BB742-316F-4366-99A0-3F36206CFCA2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98775-9D7B-B607-D65A-6C040ACD8E7B}"/>
              </a:ext>
            </a:extLst>
          </p:cNvPr>
          <p:cNvSpPr txBox="1"/>
          <p:nvPr/>
        </p:nvSpPr>
        <p:spPr>
          <a:xfrm>
            <a:off x="710247" y="2705100"/>
            <a:ext cx="16230600" cy="715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 the raw voice input by removing unnecessary noise, filler words, and formatting the sentence.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spoken input for accurate parsing.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input: "Umm... can you, like, please turn on the living room light?"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Cleaned: "turn on living room light“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Speech-to-Text API or Whisper by OpenAI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(Regex),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filtering (e.g., with NLTK 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3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C675F1-C6A7-9B87-3A26-37EFF675C6CB}"/>
              </a:ext>
            </a:extLst>
          </p:cNvPr>
          <p:cNvGrpSpPr/>
          <p:nvPr/>
        </p:nvGrpSpPr>
        <p:grpSpPr>
          <a:xfrm>
            <a:off x="3614396" y="571500"/>
            <a:ext cx="11199406" cy="1299161"/>
            <a:chOff x="-620659" y="0"/>
            <a:chExt cx="14932540" cy="173221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CE56F0A-F3E6-306C-C207-F8BF1A2C980F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5E57014-9725-F0D4-A38F-8329E4F9078D}"/>
                </a:ext>
              </a:extLst>
            </p:cNvPr>
            <p:cNvSpPr txBox="1"/>
            <p:nvPr/>
          </p:nvSpPr>
          <p:spPr>
            <a:xfrm>
              <a:off x="-620659" y="196151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lnSpc>
                  <a:spcPts val="7920"/>
                </a:lnSpc>
              </a:pPr>
              <a:r>
                <a:rPr lang="en-US" sz="54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</a:t>
              </a:r>
              <a:r>
                <a:rPr lang="en-IN" sz="54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ODULE 2: </a:t>
              </a:r>
              <a:r>
                <a:rPr lang="en-IN" sz="5400" dirty="0"/>
                <a:t>Command Parser</a:t>
              </a:r>
              <a:r>
                <a:rPr lang="en-IN" sz="54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endParaRPr lang="en-US" sz="54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algn="l">
                <a:lnSpc>
                  <a:spcPts val="7920"/>
                </a:lnSpc>
              </a:pPr>
              <a:endParaRPr lang="en-US" sz="54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5" name="Freeform 8">
            <a:extLst>
              <a:ext uri="{FF2B5EF4-FFF2-40B4-BE49-F238E27FC236}">
                <a16:creationId xmlns:a16="http://schemas.microsoft.com/office/drawing/2014/main" id="{38D63F67-B739-AF6E-E9AB-D0B186938975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02ADF7C6-DBF7-E5C7-AA3D-EB2823E4C4E3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88872B-4E3C-D49E-7EA4-BDB4E018579F}"/>
              </a:ext>
            </a:extLst>
          </p:cNvPr>
          <p:cNvSpPr txBox="1"/>
          <p:nvPr/>
        </p:nvSpPr>
        <p:spPr>
          <a:xfrm>
            <a:off x="1380920" y="3162300"/>
            <a:ext cx="16306800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Parses the cleaned command using NLP techniques.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intent and entities (e.g., action = "turn on", device = "light", location = "living room").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"turn on living room light"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{ intent: 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turn_on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device: "light", location: "living room" }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Rasa / BERT for intent recognition and entity extraction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for API endpoints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6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AA9BB4-D2F5-118A-3DD0-3F8203EC5763}"/>
              </a:ext>
            </a:extLst>
          </p:cNvPr>
          <p:cNvGrpSpPr/>
          <p:nvPr/>
        </p:nvGrpSpPr>
        <p:grpSpPr>
          <a:xfrm>
            <a:off x="4079890" y="571500"/>
            <a:ext cx="10733912" cy="1044891"/>
            <a:chOff x="0" y="0"/>
            <a:chExt cx="14311882" cy="139318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E90E42A-F667-EB6D-DE40-AA47A33F7B8C}"/>
                </a:ext>
              </a:extLst>
            </p:cNvPr>
            <p:cNvSpPr/>
            <p:nvPr/>
          </p:nvSpPr>
          <p:spPr>
            <a:xfrm>
              <a:off x="0" y="0"/>
              <a:ext cx="14311881" cy="1393188"/>
            </a:xfrm>
            <a:custGeom>
              <a:avLst/>
              <a:gdLst/>
              <a:ahLst/>
              <a:cxnLst/>
              <a:rect l="l" t="t" r="r" b="b"/>
              <a:pathLst>
                <a:path w="14311881" h="1393188">
                  <a:moveTo>
                    <a:pt x="0" y="0"/>
                  </a:moveTo>
                  <a:lnTo>
                    <a:pt x="14311881" y="0"/>
                  </a:lnTo>
                  <a:lnTo>
                    <a:pt x="14311881" y="1393188"/>
                  </a:lnTo>
                  <a:lnTo>
                    <a:pt x="0" y="1393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8F16FAE-6FCA-3C25-784D-B0C89FDDF85A}"/>
                </a:ext>
              </a:extLst>
            </p:cNvPr>
            <p:cNvSpPr txBox="1"/>
            <p:nvPr/>
          </p:nvSpPr>
          <p:spPr>
            <a:xfrm>
              <a:off x="0" y="-142875"/>
              <a:ext cx="14311882" cy="1536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lnSpc>
                  <a:spcPts val="7920"/>
                </a:lnSpc>
              </a:pPr>
              <a:r>
                <a:rPr lang="en-US" sz="54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</a:t>
              </a:r>
              <a:r>
                <a:rPr lang="en-IN" sz="54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ODULE 3: </a:t>
              </a:r>
              <a:r>
                <a:rPr lang="en-IN" sz="5400" dirty="0"/>
                <a:t>Action Mapper</a:t>
              </a:r>
              <a:r>
                <a:rPr lang="en-IN" sz="5400" spc="-15" dirty="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endParaRPr lang="en-US" sz="54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>
                <a:lnSpc>
                  <a:spcPts val="7920"/>
                </a:lnSpc>
              </a:pPr>
              <a:endParaRPr lang="en-US" sz="54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algn="l">
                <a:lnSpc>
                  <a:spcPts val="7920"/>
                </a:lnSpc>
              </a:pPr>
              <a:endParaRPr lang="en-US" sz="5400" spc="-15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  <p:sp>
        <p:nvSpPr>
          <p:cNvPr id="5" name="Freeform 8">
            <a:extLst>
              <a:ext uri="{FF2B5EF4-FFF2-40B4-BE49-F238E27FC236}">
                <a16:creationId xmlns:a16="http://schemas.microsoft.com/office/drawing/2014/main" id="{0A56687C-B867-64D7-028C-F1E0A2845756}"/>
              </a:ext>
            </a:extLst>
          </p:cNvPr>
          <p:cNvSpPr/>
          <p:nvPr/>
        </p:nvSpPr>
        <p:spPr>
          <a:xfrm>
            <a:off x="536028" y="287464"/>
            <a:ext cx="1655373" cy="2014346"/>
          </a:xfrm>
          <a:custGeom>
            <a:avLst/>
            <a:gdLst/>
            <a:ahLst/>
            <a:cxnLst/>
            <a:rect l="l" t="t" r="r" b="b"/>
            <a:pathLst>
              <a:path w="1655373" h="2014346">
                <a:moveTo>
                  <a:pt x="0" y="0"/>
                </a:moveTo>
                <a:lnTo>
                  <a:pt x="1655373" y="0"/>
                </a:lnTo>
                <a:lnTo>
                  <a:pt x="1655373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526" b="-165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FDD1A7C7-86D8-25AB-BFFA-4A28095E3A57}"/>
              </a:ext>
            </a:extLst>
          </p:cNvPr>
          <p:cNvSpPr/>
          <p:nvPr/>
        </p:nvSpPr>
        <p:spPr>
          <a:xfrm>
            <a:off x="15771304" y="287464"/>
            <a:ext cx="2280093" cy="2014346"/>
          </a:xfrm>
          <a:custGeom>
            <a:avLst/>
            <a:gdLst/>
            <a:ahLst/>
            <a:cxnLst/>
            <a:rect l="l" t="t" r="r" b="b"/>
            <a:pathLst>
              <a:path w="2280093" h="2014346">
                <a:moveTo>
                  <a:pt x="0" y="0"/>
                </a:moveTo>
                <a:lnTo>
                  <a:pt x="2280094" y="0"/>
                </a:lnTo>
                <a:lnTo>
                  <a:pt x="2280094" y="2014346"/>
                </a:lnTo>
                <a:lnTo>
                  <a:pt x="0" y="2014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66" b="-69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647D0-DA2D-91D1-1A12-717ACDE0CA1C}"/>
              </a:ext>
            </a:extLst>
          </p:cNvPr>
          <p:cNvSpPr txBox="1"/>
          <p:nvPr/>
        </p:nvSpPr>
        <p:spPr>
          <a:xfrm>
            <a:off x="914400" y="2933700"/>
            <a:ext cx="15849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the parsed intent and entities to actual IoT actions (like MQTT publish or REST API call).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devices through MQTT, HTTP, or cloud services.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Parsed Command: { intent: "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turn_on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device: "light", location: "living room" }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MQTT → topic: /home/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livingroom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/light → payload: ON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(via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paho-mqtt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control APIs (REST or custom protocols)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08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1216</Words>
  <Application>Microsoft Office PowerPoint</Application>
  <PresentationFormat>Custom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 (MS)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Capstone_Project_Title (1).pptx</dc:title>
  <dc:creator>MALREDDY PEDABALLI</dc:creator>
  <cp:lastModifiedBy>Mahi Mandati</cp:lastModifiedBy>
  <cp:revision>17</cp:revision>
  <dcterms:created xsi:type="dcterms:W3CDTF">2006-08-16T00:00:00Z</dcterms:created>
  <dcterms:modified xsi:type="dcterms:W3CDTF">2025-07-09T05:06:20Z</dcterms:modified>
  <dc:identifier>DAGgBin66dc</dc:identifier>
</cp:coreProperties>
</file>