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DM Sans" pitchFamily="2" charset="0"/>
      <p:regular r:id="rId9"/>
      <p:bold r:id="rId10"/>
    </p:embeddedFont>
    <p:embeddedFont>
      <p:font typeface="DM Sans Bold" charset="0"/>
      <p:bold r:id="rId11"/>
    </p:embeddedFont>
    <p:embeddedFont>
      <p:font typeface="Libre Baskerville" panose="020000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42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10-thank-you-png-imag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17878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Workout Tracker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89" y="357044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This presentation will introduce a Python script for tracking workout data. The script utilizes API integrations and a Google Sheet interface for recording and visualizing workout data.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390323" y="6864310"/>
            <a:ext cx="142518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756440" y="6714768"/>
            <a:ext cx="191702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54240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by TEAM ALPHA-58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152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</a:rPr>
              <a:t>Why do we need Workout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</a:rPr>
              <a:t>Tracking app?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8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59379" y="3213140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Manual Tracking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618548"/>
            <a:ext cx="51408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Manually logging workout details is tedious and prone to errors.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401251" y="54665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51627" y="555160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138367" y="54665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Visualization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138367" y="5957016"/>
            <a:ext cx="456256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Lack of efficient data visualization hinders progress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5916"/>
            <a:ext cx="9994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API Integration and Data Retrieval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91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Nutritionix API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7281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script utilizes the Nutritionix API to retrieve exercise data based on user input.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026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Exercise Name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448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Duration (Minutes)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870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Calories Burned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891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Sheety</a:t>
            </a: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API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47281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script integrates with Google Sheets API to store and visualize workout data.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026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8448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Time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2870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Exercise Name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7292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Duration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61714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Calories Burned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GUI Application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Tkinter Interface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user-friendly GUI is built using Tkinter.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Fields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Input fields allow users to enter exercise details, weight, height, and age.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Submit Button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Clicking the submit button triggers data retrieval and logging.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740DD1-36AD-4153-68F9-52BA86FC2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0373" y="876015"/>
            <a:ext cx="5215870" cy="6165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89583" y="552450"/>
            <a:ext cx="5022890" cy="627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Workflow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479500" y="1481614"/>
            <a:ext cx="22860" cy="6196251"/>
          </a:xfrm>
          <a:prstGeom prst="roundRect">
            <a:avLst>
              <a:gd name="adj" fmla="val 369140"/>
            </a:avLst>
          </a:prstGeom>
          <a:solidFill>
            <a:srgbClr val="DDD3BA"/>
          </a:solidFill>
          <a:ln/>
        </p:spPr>
      </p:sp>
      <p:sp>
        <p:nvSpPr>
          <p:cNvPr id="5" name="Shape 2"/>
          <p:cNvSpPr/>
          <p:nvPr/>
        </p:nvSpPr>
        <p:spPr>
          <a:xfrm>
            <a:off x="6694051" y="1922145"/>
            <a:ext cx="703183" cy="22860"/>
          </a:xfrm>
          <a:prstGeom prst="roundRect">
            <a:avLst>
              <a:gd name="adj" fmla="val 369140"/>
            </a:avLst>
          </a:prstGeom>
          <a:solidFill>
            <a:srgbClr val="DDD3BA"/>
          </a:solidFill>
          <a:ln/>
        </p:spPr>
      </p:sp>
      <p:sp>
        <p:nvSpPr>
          <p:cNvPr id="6" name="Shape 3"/>
          <p:cNvSpPr/>
          <p:nvPr/>
        </p:nvSpPr>
        <p:spPr>
          <a:xfrm>
            <a:off x="6264950" y="1707594"/>
            <a:ext cx="451961" cy="451961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23660" y="1782842"/>
            <a:ext cx="134422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7595949" y="1682472"/>
            <a:ext cx="2511385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Input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595949" y="2116812"/>
            <a:ext cx="6331268" cy="321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user enters exercise details, weight, height, and age.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694051" y="3280410"/>
            <a:ext cx="703183" cy="22860"/>
          </a:xfrm>
          <a:prstGeom prst="roundRect">
            <a:avLst>
              <a:gd name="adj" fmla="val 369140"/>
            </a:avLst>
          </a:prstGeom>
          <a:solidFill>
            <a:srgbClr val="DDD3BA"/>
          </a:solidFill>
          <a:ln/>
        </p:spPr>
      </p:sp>
      <p:sp>
        <p:nvSpPr>
          <p:cNvPr id="11" name="Shape 8"/>
          <p:cNvSpPr/>
          <p:nvPr/>
        </p:nvSpPr>
        <p:spPr>
          <a:xfrm>
            <a:off x="6264950" y="3065859"/>
            <a:ext cx="451961" cy="451961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98062" y="3141107"/>
            <a:ext cx="185738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7595949" y="3040737"/>
            <a:ext cx="2511385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API Call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7595949" y="3475077"/>
            <a:ext cx="6331268" cy="642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script sends a request to the Nutritionix API using the provided information.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694051" y="4960025"/>
            <a:ext cx="703183" cy="22860"/>
          </a:xfrm>
          <a:prstGeom prst="roundRect">
            <a:avLst>
              <a:gd name="adj" fmla="val 369140"/>
            </a:avLst>
          </a:prstGeom>
          <a:solidFill>
            <a:srgbClr val="DDD3BA"/>
          </a:solidFill>
          <a:ln/>
        </p:spPr>
      </p:sp>
      <p:sp>
        <p:nvSpPr>
          <p:cNvPr id="16" name="Shape 13"/>
          <p:cNvSpPr/>
          <p:nvPr/>
        </p:nvSpPr>
        <p:spPr>
          <a:xfrm>
            <a:off x="6264950" y="4745474"/>
            <a:ext cx="451961" cy="451961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98062" y="4820722"/>
            <a:ext cx="185738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7595949" y="4720352"/>
            <a:ext cx="2511385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Retrieval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595949" y="5154692"/>
            <a:ext cx="6331268" cy="642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API returns exercise data, including name, duration, and calories burned.</a:t>
            </a:r>
            <a:endParaRPr lang="en-US" sz="1550" dirty="0"/>
          </a:p>
        </p:txBody>
      </p:sp>
      <p:sp>
        <p:nvSpPr>
          <p:cNvPr id="20" name="Shape 17"/>
          <p:cNvSpPr/>
          <p:nvPr/>
        </p:nvSpPr>
        <p:spPr>
          <a:xfrm>
            <a:off x="6694051" y="6639639"/>
            <a:ext cx="703183" cy="22860"/>
          </a:xfrm>
          <a:prstGeom prst="roundRect">
            <a:avLst>
              <a:gd name="adj" fmla="val 369140"/>
            </a:avLst>
          </a:prstGeom>
          <a:solidFill>
            <a:srgbClr val="DDD3BA"/>
          </a:solidFill>
          <a:ln/>
        </p:spPr>
      </p:sp>
      <p:sp>
        <p:nvSpPr>
          <p:cNvPr id="21" name="Shape 18"/>
          <p:cNvSpPr/>
          <p:nvPr/>
        </p:nvSpPr>
        <p:spPr>
          <a:xfrm>
            <a:off x="6264950" y="6425089"/>
            <a:ext cx="451961" cy="451961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402705" y="6500336"/>
            <a:ext cx="176332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350" dirty="0"/>
          </a:p>
        </p:txBody>
      </p:sp>
      <p:sp>
        <p:nvSpPr>
          <p:cNvPr id="23" name="Text 20"/>
          <p:cNvSpPr/>
          <p:nvPr/>
        </p:nvSpPr>
        <p:spPr>
          <a:xfrm>
            <a:off x="7595949" y="6399967"/>
            <a:ext cx="2511385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Logging</a:t>
            </a:r>
            <a:endParaRPr lang="en-US" sz="1950" dirty="0"/>
          </a:p>
        </p:txBody>
      </p:sp>
      <p:sp>
        <p:nvSpPr>
          <p:cNvPr id="24" name="Text 21"/>
          <p:cNvSpPr/>
          <p:nvPr/>
        </p:nvSpPr>
        <p:spPr>
          <a:xfrm>
            <a:off x="7595949" y="6834307"/>
            <a:ext cx="6331268" cy="642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retrieved exercise data is logged to a Google Sheet using the Sheets API.</a:t>
            </a:r>
            <a:endParaRPr lang="en-US" sz="155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9F10BA-BDDB-83B5-E680-E196E02F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2" y="110608"/>
            <a:ext cx="4177015" cy="44438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51557A-8170-6E01-7723-3F91987E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30" y="4915615"/>
            <a:ext cx="557212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92315-FF5D-C365-5D77-CD9F2E39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26877" y="826477"/>
            <a:ext cx="5468815" cy="54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3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239</Words>
  <Application>Microsoft Office PowerPoint</Application>
  <PresentationFormat>Custom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DM Sans Bold</vt:lpstr>
      <vt:lpstr>DM Sans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Prasanna Kumar</cp:lastModifiedBy>
  <cp:revision>3</cp:revision>
  <dcterms:created xsi:type="dcterms:W3CDTF">2024-11-27T13:00:34Z</dcterms:created>
  <dcterms:modified xsi:type="dcterms:W3CDTF">2024-11-27T16:25:49Z</dcterms:modified>
</cp:coreProperties>
</file>