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09f0033e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09f0033e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9f0033e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9f0033e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9f0033e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9f0033e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9f0033e0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9f0033e0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9f0033e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09f0033e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09f0033e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09f0033e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9f0033e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9f0033e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9f0033e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09f0033e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09f0033e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09f0033e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09f0033e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09f0033e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EDUHUB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THRIVE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587500" y="1212600"/>
            <a:ext cx="601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Team: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○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CSE/IT Members </a:t>
            </a: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4445150" y="3437950"/>
            <a:ext cx="733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Schematic Pages: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587500" y="12126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Getting Started and Login Page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Homepage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21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Font typeface="Times New Roman"/>
              <a:buChar char="○"/>
            </a:pPr>
            <a:r>
              <a:rPr lang="en" sz="1490">
                <a:latin typeface="Times New Roman"/>
                <a:ea typeface="Times New Roman"/>
                <a:cs typeface="Times New Roman"/>
                <a:sym typeface="Times New Roman"/>
              </a:rPr>
              <a:t>Content Tab</a:t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Messaging Page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Explore Page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58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4"/>
              <a:buFont typeface="Times New Roman"/>
              <a:buChar char="○"/>
            </a:pPr>
            <a:r>
              <a:rPr lang="en" sz="1873">
                <a:latin typeface="Times New Roman"/>
                <a:ea typeface="Times New Roman"/>
                <a:cs typeface="Times New Roman"/>
                <a:sym typeface="Times New Roman"/>
              </a:rPr>
              <a:t>Podcast</a:t>
            </a:r>
            <a:endParaRPr sz="18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58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4"/>
              <a:buFont typeface="Times New Roman"/>
              <a:buChar char="○"/>
            </a:pPr>
            <a:r>
              <a:rPr lang="en" sz="1873">
                <a:latin typeface="Times New Roman"/>
                <a:ea typeface="Times New Roman"/>
                <a:cs typeface="Times New Roman"/>
                <a:sym typeface="Times New Roman"/>
              </a:rPr>
              <a:t>Video lectures </a:t>
            </a:r>
            <a:endParaRPr sz="18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58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4"/>
              <a:buFont typeface="Times New Roman"/>
              <a:buChar char="○"/>
            </a:pPr>
            <a:r>
              <a:rPr lang="en" sz="1873">
                <a:latin typeface="Times New Roman"/>
                <a:ea typeface="Times New Roman"/>
                <a:cs typeface="Times New Roman"/>
                <a:sym typeface="Times New Roman"/>
              </a:rPr>
              <a:t>Student blogs</a:t>
            </a:r>
            <a:endParaRPr sz="18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58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4"/>
              <a:buFont typeface="Times New Roman"/>
              <a:buChar char="○"/>
            </a:pPr>
            <a:r>
              <a:rPr lang="en" sz="1873">
                <a:latin typeface="Times New Roman"/>
                <a:ea typeface="Times New Roman"/>
                <a:cs typeface="Times New Roman"/>
                <a:sym typeface="Times New Roman"/>
              </a:rPr>
              <a:t>Institution blogs</a:t>
            </a:r>
            <a:endParaRPr sz="18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Profile Page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Settings and Edit Profile Page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Help page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and Getting Started Page: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587500" y="1212600"/>
            <a:ext cx="601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About the platform and key informations that need to be known to all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Homepage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565250" y="1152425"/>
            <a:ext cx="60135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By creating and reading the home feed,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Say It Aloud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Sharing </a:t>
            </a: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achievement and honors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Sharing Information like about conferences, competitions, ideas, project requirements etc.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Easy tracking of requirements with Hashtags.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Attract the Incubators and Guides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Publish Journals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And it is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Font typeface="Times New Roman"/>
              <a:buChar char="●"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Responsive, interactive 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Font typeface="Times New Roman"/>
              <a:buChar char="●"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Has infinite scroll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30"/>
              <a:buFont typeface="Times New Roman"/>
              <a:buChar char="●"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Can publish code and debug it</a:t>
            </a:r>
            <a:r>
              <a:rPr lang="en" sz="1929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Explore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587500" y="1212600"/>
            <a:ext cx="601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Can Form up a Team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Institutional</a:t>
            </a: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 Blogs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Journals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Video Lectures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Podcasts 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Profile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587500" y="1212600"/>
            <a:ext cx="601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Demonstrate skills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1" marL="13716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○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Planned to have a college rating also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Showcase their Portfolio to attract recruiters and influencing others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Feedback from the visitors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Make everyone understand where they stand and where they want to go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Automatic Resume builder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Messaging Window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587500" y="1212600"/>
            <a:ext cx="601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With both of the users’ permission,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Can Form up a Team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Promotes Privacy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Planned to make a video call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Collected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587500" y="1212600"/>
            <a:ext cx="601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Primarily Email id(institutional) 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1" marL="13716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○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Based on that itself, students, professors, mentors are identified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Dept, class and further basic requirements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Honors, Achievements, Projects and conferences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587500" y="1212600"/>
            <a:ext cx="601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5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●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Calendar Management 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○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Resources Management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05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Char char="○"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On-Duty 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29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