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7"/>
  </p:notesMasterIdLst>
  <p:sldIdLst>
    <p:sldId id="264" r:id="rId2"/>
    <p:sldId id="260" r:id="rId3"/>
    <p:sldId id="275" r:id="rId4"/>
    <p:sldId id="257" r:id="rId5"/>
    <p:sldId id="274"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396CECA-CFEB-4243-88DC-F89D2D5A062A}">
          <p14:sldIdLst>
            <p14:sldId id="264"/>
            <p14:sldId id="260"/>
            <p14:sldId id="275"/>
            <p14:sldId id="257"/>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0D045-3CC6-4AAF-A8D5-9A210261E2C9}">
  <a:tblStyle styleId="{CAD0D045-3CC6-4AAF-A8D5-9A210261E2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d4afe119d_0_4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d4afe119d_0_4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d4afe11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d4afe11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d4afe11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d4afe11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35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4afe119d_0_20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4afe119d_0_20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4afe119d_0_5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4afe119d_0_5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82"/>
        <p:cNvGrpSpPr/>
        <p:nvPr/>
      </p:nvGrpSpPr>
      <p:grpSpPr>
        <a:xfrm>
          <a:off x="0" y="0"/>
          <a:ext cx="0" cy="0"/>
          <a:chOff x="0" y="0"/>
          <a:chExt cx="0" cy="0"/>
        </a:xfrm>
      </p:grpSpPr>
      <p:grpSp>
        <p:nvGrpSpPr>
          <p:cNvPr id="83" name="Google Shape;83;p3"/>
          <p:cNvGrpSpPr/>
          <p:nvPr/>
        </p:nvGrpSpPr>
        <p:grpSpPr>
          <a:xfrm>
            <a:off x="1511925" y="1981500"/>
            <a:ext cx="3366000" cy="750600"/>
            <a:chOff x="708950" y="-197625"/>
            <a:chExt cx="3366000" cy="750600"/>
          </a:xfrm>
        </p:grpSpPr>
        <p:grpSp>
          <p:nvGrpSpPr>
            <p:cNvPr id="84" name="Google Shape;84;p3"/>
            <p:cNvGrpSpPr/>
            <p:nvPr/>
          </p:nvGrpSpPr>
          <p:grpSpPr>
            <a:xfrm>
              <a:off x="708950" y="-197625"/>
              <a:ext cx="3366000" cy="750600"/>
              <a:chOff x="2532375" y="2321825"/>
              <a:chExt cx="3366000" cy="750600"/>
            </a:xfrm>
          </p:grpSpPr>
          <p:sp>
            <p:nvSpPr>
              <p:cNvPr id="85" name="Google Shape;85;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88" name="Google Shape;88;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89" name="Google Shape;89;p3"/>
          <p:cNvGrpSpPr/>
          <p:nvPr/>
        </p:nvGrpSpPr>
        <p:grpSpPr>
          <a:xfrm>
            <a:off x="825750" y="2418100"/>
            <a:ext cx="3366000" cy="750600"/>
            <a:chOff x="708950" y="-197625"/>
            <a:chExt cx="3366000" cy="750600"/>
          </a:xfrm>
        </p:grpSpPr>
        <p:grpSp>
          <p:nvGrpSpPr>
            <p:cNvPr id="90" name="Google Shape;90;p3"/>
            <p:cNvGrpSpPr/>
            <p:nvPr/>
          </p:nvGrpSpPr>
          <p:grpSpPr>
            <a:xfrm>
              <a:off x="708950" y="-197625"/>
              <a:ext cx="3366000" cy="750600"/>
              <a:chOff x="2532375" y="2321825"/>
              <a:chExt cx="3366000" cy="750600"/>
            </a:xfrm>
          </p:grpSpPr>
          <p:sp>
            <p:nvSpPr>
              <p:cNvPr id="91" name="Google Shape;91;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94" name="Google Shape;94;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95" name="Google Shape;95;p3"/>
          <p:cNvGrpSpPr/>
          <p:nvPr/>
        </p:nvGrpSpPr>
        <p:grpSpPr>
          <a:xfrm>
            <a:off x="139575" y="2854700"/>
            <a:ext cx="3366000" cy="750600"/>
            <a:chOff x="708950" y="-197625"/>
            <a:chExt cx="3366000" cy="750600"/>
          </a:xfrm>
        </p:grpSpPr>
        <p:grpSp>
          <p:nvGrpSpPr>
            <p:cNvPr id="96" name="Google Shape;96;p3"/>
            <p:cNvGrpSpPr/>
            <p:nvPr/>
          </p:nvGrpSpPr>
          <p:grpSpPr>
            <a:xfrm>
              <a:off x="708950" y="-197625"/>
              <a:ext cx="3366000" cy="750600"/>
              <a:chOff x="2532375" y="2321825"/>
              <a:chExt cx="3366000" cy="750600"/>
            </a:xfrm>
          </p:grpSpPr>
          <p:sp>
            <p:nvSpPr>
              <p:cNvPr id="97" name="Google Shape;97;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100" name="Google Shape;100;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01" name="Google Shape;101;p3"/>
          <p:cNvGrpSpPr/>
          <p:nvPr/>
        </p:nvGrpSpPr>
        <p:grpSpPr>
          <a:xfrm>
            <a:off x="6268775" y="1067100"/>
            <a:ext cx="3366000" cy="750600"/>
            <a:chOff x="708950" y="-197625"/>
            <a:chExt cx="3366000" cy="750600"/>
          </a:xfrm>
        </p:grpSpPr>
        <p:grpSp>
          <p:nvGrpSpPr>
            <p:cNvPr id="102" name="Google Shape;102;p3"/>
            <p:cNvGrpSpPr/>
            <p:nvPr/>
          </p:nvGrpSpPr>
          <p:grpSpPr>
            <a:xfrm>
              <a:off x="708950" y="-197625"/>
              <a:ext cx="3366000" cy="750600"/>
              <a:chOff x="2532375" y="2321825"/>
              <a:chExt cx="3366000" cy="750600"/>
            </a:xfrm>
          </p:grpSpPr>
          <p:sp>
            <p:nvSpPr>
              <p:cNvPr id="103" name="Google Shape;103;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106" name="Google Shape;106;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07" name="Google Shape;107;p3"/>
          <p:cNvGrpSpPr/>
          <p:nvPr/>
        </p:nvGrpSpPr>
        <p:grpSpPr>
          <a:xfrm>
            <a:off x="5582600" y="1503700"/>
            <a:ext cx="3366000" cy="750600"/>
            <a:chOff x="708950" y="-197625"/>
            <a:chExt cx="3366000" cy="750600"/>
          </a:xfrm>
        </p:grpSpPr>
        <p:grpSp>
          <p:nvGrpSpPr>
            <p:cNvPr id="108" name="Google Shape;108;p3"/>
            <p:cNvGrpSpPr/>
            <p:nvPr/>
          </p:nvGrpSpPr>
          <p:grpSpPr>
            <a:xfrm>
              <a:off x="708950" y="-197625"/>
              <a:ext cx="3366000" cy="750600"/>
              <a:chOff x="2532375" y="2321825"/>
              <a:chExt cx="3366000" cy="750600"/>
            </a:xfrm>
          </p:grpSpPr>
          <p:sp>
            <p:nvSpPr>
              <p:cNvPr id="109" name="Google Shape;109;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112" name="Google Shape;112;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13" name="Google Shape;113;p3"/>
          <p:cNvGrpSpPr/>
          <p:nvPr/>
        </p:nvGrpSpPr>
        <p:grpSpPr>
          <a:xfrm>
            <a:off x="4896425" y="1940300"/>
            <a:ext cx="3366000" cy="750600"/>
            <a:chOff x="708950" y="-197625"/>
            <a:chExt cx="3366000" cy="750600"/>
          </a:xfrm>
        </p:grpSpPr>
        <p:grpSp>
          <p:nvGrpSpPr>
            <p:cNvPr id="114" name="Google Shape;114;p3"/>
            <p:cNvGrpSpPr/>
            <p:nvPr/>
          </p:nvGrpSpPr>
          <p:grpSpPr>
            <a:xfrm>
              <a:off x="708950" y="-197625"/>
              <a:ext cx="3366000" cy="750600"/>
              <a:chOff x="2532375" y="2321825"/>
              <a:chExt cx="3366000" cy="750600"/>
            </a:xfrm>
          </p:grpSpPr>
          <p:sp>
            <p:nvSpPr>
              <p:cNvPr id="115" name="Google Shape;115;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118" name="Google Shape;118;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19" name="Google Shape;119;p3"/>
          <p:cNvGrpSpPr/>
          <p:nvPr/>
        </p:nvGrpSpPr>
        <p:grpSpPr>
          <a:xfrm>
            <a:off x="4210250" y="2376900"/>
            <a:ext cx="3366000" cy="750600"/>
            <a:chOff x="708950" y="-197625"/>
            <a:chExt cx="3366000" cy="750600"/>
          </a:xfrm>
        </p:grpSpPr>
        <p:grpSp>
          <p:nvGrpSpPr>
            <p:cNvPr id="120" name="Google Shape;120;p3"/>
            <p:cNvGrpSpPr/>
            <p:nvPr/>
          </p:nvGrpSpPr>
          <p:grpSpPr>
            <a:xfrm>
              <a:off x="708950" y="-197625"/>
              <a:ext cx="3366000" cy="750600"/>
              <a:chOff x="2532375" y="2321825"/>
              <a:chExt cx="3366000" cy="750600"/>
            </a:xfrm>
          </p:grpSpPr>
          <p:sp>
            <p:nvSpPr>
              <p:cNvPr id="121" name="Google Shape;121;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124" name="Google Shape;124;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25" name="Google Shape;125;p3"/>
          <p:cNvGrpSpPr/>
          <p:nvPr/>
        </p:nvGrpSpPr>
        <p:grpSpPr>
          <a:xfrm>
            <a:off x="-546600" y="3291300"/>
            <a:ext cx="3366000" cy="750600"/>
            <a:chOff x="708950" y="-197625"/>
            <a:chExt cx="3366000" cy="750600"/>
          </a:xfrm>
        </p:grpSpPr>
        <p:grpSp>
          <p:nvGrpSpPr>
            <p:cNvPr id="126" name="Google Shape;126;p3"/>
            <p:cNvGrpSpPr/>
            <p:nvPr/>
          </p:nvGrpSpPr>
          <p:grpSpPr>
            <a:xfrm>
              <a:off x="708950" y="-197625"/>
              <a:ext cx="3366000" cy="750600"/>
              <a:chOff x="2532375" y="2321825"/>
              <a:chExt cx="3366000" cy="750600"/>
            </a:xfrm>
          </p:grpSpPr>
          <p:sp>
            <p:nvSpPr>
              <p:cNvPr id="127" name="Google Shape;127;p3"/>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3"/>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130" name="Google Shape;130;p3"/>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31" name="Google Shape;131;p3"/>
          <p:cNvGrpSpPr/>
          <p:nvPr/>
        </p:nvGrpSpPr>
        <p:grpSpPr>
          <a:xfrm>
            <a:off x="2046900" y="557250"/>
            <a:ext cx="5050200" cy="4029000"/>
            <a:chOff x="3846500" y="1285975"/>
            <a:chExt cx="5050200" cy="4029000"/>
          </a:xfrm>
        </p:grpSpPr>
        <p:sp>
          <p:nvSpPr>
            <p:cNvPr id="132" name="Google Shape;132;p3"/>
            <p:cNvSpPr/>
            <p:nvPr/>
          </p:nvSpPr>
          <p:spPr>
            <a:xfrm>
              <a:off x="3846500" y="1285975"/>
              <a:ext cx="5050200" cy="40290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3"/>
            <p:cNvCxnSpPr/>
            <p:nvPr/>
          </p:nvCxnSpPr>
          <p:spPr>
            <a:xfrm>
              <a:off x="3846500" y="1667125"/>
              <a:ext cx="5043300" cy="0"/>
            </a:xfrm>
            <a:prstGeom prst="straightConnector1">
              <a:avLst/>
            </a:prstGeom>
            <a:noFill/>
            <a:ln w="28575" cap="flat" cmpd="sng">
              <a:solidFill>
                <a:srgbClr val="2D2E27"/>
              </a:solidFill>
              <a:prstDash val="solid"/>
              <a:round/>
              <a:headEnd type="none" w="med" len="med"/>
              <a:tailEnd type="none" w="med" len="med"/>
            </a:ln>
          </p:spPr>
        </p:cxnSp>
      </p:grpSp>
      <p:sp>
        <p:nvSpPr>
          <p:cNvPr id="137" name="Google Shape;137;p3"/>
          <p:cNvSpPr txBox="1">
            <a:spLocks noGrp="1"/>
          </p:cNvSpPr>
          <p:nvPr>
            <p:ph type="title"/>
          </p:nvPr>
        </p:nvSpPr>
        <p:spPr>
          <a:xfrm>
            <a:off x="3013675" y="2578060"/>
            <a:ext cx="311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highlight>
                  <a:schemeClr val="dk2"/>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3"/>
          <p:cNvSpPr txBox="1">
            <a:spLocks noGrp="1"/>
          </p:cNvSpPr>
          <p:nvPr>
            <p:ph type="subTitle" idx="1"/>
          </p:nvPr>
        </p:nvSpPr>
        <p:spPr>
          <a:xfrm>
            <a:off x="3131325" y="3452585"/>
            <a:ext cx="2897100" cy="56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39" name="Google Shape;139;p3"/>
          <p:cNvSpPr txBox="1">
            <a:spLocks noGrp="1"/>
          </p:cNvSpPr>
          <p:nvPr>
            <p:ph type="title" idx="2" hasCustomPrompt="1"/>
          </p:nvPr>
        </p:nvSpPr>
        <p:spPr>
          <a:xfrm>
            <a:off x="3123450" y="1174960"/>
            <a:ext cx="2897100" cy="13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40"/>
        <p:cNvGrpSpPr/>
        <p:nvPr/>
      </p:nvGrpSpPr>
      <p:grpSpPr>
        <a:xfrm>
          <a:off x="0" y="0"/>
          <a:ext cx="0" cy="0"/>
          <a:chOff x="0" y="0"/>
          <a:chExt cx="0" cy="0"/>
        </a:xfrm>
      </p:grpSpPr>
      <p:sp>
        <p:nvSpPr>
          <p:cNvPr id="141" name="Google Shape;141;p4"/>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
        <p:nvSpPr>
          <p:cNvPr id="143" name="Google Shape;143;p4"/>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172"/>
        <p:cNvGrpSpPr/>
        <p:nvPr/>
      </p:nvGrpSpPr>
      <p:grpSpPr>
        <a:xfrm>
          <a:off x="0" y="0"/>
          <a:ext cx="0" cy="0"/>
          <a:chOff x="0" y="0"/>
          <a:chExt cx="0" cy="0"/>
        </a:xfrm>
      </p:grpSpPr>
      <p:grpSp>
        <p:nvGrpSpPr>
          <p:cNvPr id="173" name="Google Shape;173;p8"/>
          <p:cNvGrpSpPr/>
          <p:nvPr/>
        </p:nvGrpSpPr>
        <p:grpSpPr>
          <a:xfrm>
            <a:off x="247200" y="332350"/>
            <a:ext cx="8649600" cy="4478700"/>
            <a:chOff x="247200" y="332350"/>
            <a:chExt cx="8649600" cy="4478700"/>
          </a:xfrm>
        </p:grpSpPr>
        <p:sp>
          <p:nvSpPr>
            <p:cNvPr id="174" name="Google Shape;174;p8"/>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8"/>
            <p:cNvGrpSpPr/>
            <p:nvPr/>
          </p:nvGrpSpPr>
          <p:grpSpPr>
            <a:xfrm>
              <a:off x="247200" y="473369"/>
              <a:ext cx="8642700" cy="247681"/>
              <a:chOff x="247200" y="1419444"/>
              <a:chExt cx="8642700" cy="247681"/>
            </a:xfrm>
          </p:grpSpPr>
          <p:cxnSp>
            <p:nvCxnSpPr>
              <p:cNvPr id="176" name="Google Shape;176;p8"/>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177" name="Google Shape;177;p8"/>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8"/>
          <p:cNvSpPr txBox="1">
            <a:spLocks noGrp="1"/>
          </p:cNvSpPr>
          <p:nvPr>
            <p:ph type="title"/>
          </p:nvPr>
        </p:nvSpPr>
        <p:spPr>
          <a:xfrm>
            <a:off x="1761550" y="1571738"/>
            <a:ext cx="5620800" cy="159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TITLE_ONLY_1_1">
    <p:bg>
      <p:bgPr>
        <a:blipFill>
          <a:blip r:embed="rId2">
            <a:alphaModFix/>
          </a:blip>
          <a:stretch>
            <a:fillRect/>
          </a:stretch>
        </a:blipFill>
        <a:effectLst/>
      </p:bgPr>
    </p:bg>
    <p:spTree>
      <p:nvGrpSpPr>
        <p:cNvPr id="1" name="Shape 260"/>
        <p:cNvGrpSpPr/>
        <p:nvPr/>
      </p:nvGrpSpPr>
      <p:grpSpPr>
        <a:xfrm>
          <a:off x="0" y="0"/>
          <a:ext cx="0" cy="0"/>
          <a:chOff x="0" y="0"/>
          <a:chExt cx="0" cy="0"/>
        </a:xfrm>
      </p:grpSpPr>
      <p:sp>
        <p:nvSpPr>
          <p:cNvPr id="261" name="Google Shape;261;p17"/>
          <p:cNvSpPr/>
          <p:nvPr/>
        </p:nvSpPr>
        <p:spPr>
          <a:xfrm>
            <a:off x="247200" y="1328450"/>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8293800" y="1502675"/>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6" name="Google Shape;266;p17"/>
          <p:cNvSpPr txBox="1">
            <a:spLocks noGrp="1"/>
          </p:cNvSpPr>
          <p:nvPr>
            <p:ph type="subTitle" idx="1"/>
          </p:nvPr>
        </p:nvSpPr>
        <p:spPr>
          <a:xfrm>
            <a:off x="720000" y="4118275"/>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67" name="Google Shape;267;p17"/>
          <p:cNvSpPr txBox="1">
            <a:spLocks noGrp="1"/>
          </p:cNvSpPr>
          <p:nvPr>
            <p:ph type="subTitle" idx="2"/>
          </p:nvPr>
        </p:nvSpPr>
        <p:spPr>
          <a:xfrm>
            <a:off x="947250" y="35994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68" name="Google Shape;268;p17"/>
          <p:cNvSpPr txBox="1">
            <a:spLocks noGrp="1"/>
          </p:cNvSpPr>
          <p:nvPr>
            <p:ph type="subTitle" idx="3"/>
          </p:nvPr>
        </p:nvSpPr>
        <p:spPr>
          <a:xfrm>
            <a:off x="3320100" y="4118275"/>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69" name="Google Shape;269;p17"/>
          <p:cNvSpPr txBox="1">
            <a:spLocks noGrp="1"/>
          </p:cNvSpPr>
          <p:nvPr>
            <p:ph type="subTitle" idx="4"/>
          </p:nvPr>
        </p:nvSpPr>
        <p:spPr>
          <a:xfrm>
            <a:off x="3547350" y="35994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70" name="Google Shape;270;p17"/>
          <p:cNvSpPr txBox="1">
            <a:spLocks noGrp="1"/>
          </p:cNvSpPr>
          <p:nvPr>
            <p:ph type="subTitle" idx="5"/>
          </p:nvPr>
        </p:nvSpPr>
        <p:spPr>
          <a:xfrm>
            <a:off x="5920200" y="4118275"/>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1" name="Google Shape;271;p17"/>
          <p:cNvSpPr txBox="1">
            <a:spLocks noGrp="1"/>
          </p:cNvSpPr>
          <p:nvPr>
            <p:ph type="subTitle" idx="6"/>
          </p:nvPr>
        </p:nvSpPr>
        <p:spPr>
          <a:xfrm>
            <a:off x="6147450" y="35994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72" name="Google Shape;272;p17"/>
          <p:cNvSpPr txBox="1">
            <a:spLocks noGrp="1"/>
          </p:cNvSpPr>
          <p:nvPr>
            <p:ph type="subTitle" idx="7"/>
          </p:nvPr>
        </p:nvSpPr>
        <p:spPr>
          <a:xfrm>
            <a:off x="720000" y="2487038"/>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3" name="Google Shape;273;p17"/>
          <p:cNvSpPr txBox="1">
            <a:spLocks noGrp="1"/>
          </p:cNvSpPr>
          <p:nvPr>
            <p:ph type="subTitle" idx="8"/>
          </p:nvPr>
        </p:nvSpPr>
        <p:spPr>
          <a:xfrm>
            <a:off x="947250" y="1968213"/>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74" name="Google Shape;274;p17"/>
          <p:cNvSpPr txBox="1">
            <a:spLocks noGrp="1"/>
          </p:cNvSpPr>
          <p:nvPr>
            <p:ph type="subTitle" idx="9"/>
          </p:nvPr>
        </p:nvSpPr>
        <p:spPr>
          <a:xfrm>
            <a:off x="3320100" y="2487038"/>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5" name="Google Shape;275;p17"/>
          <p:cNvSpPr txBox="1">
            <a:spLocks noGrp="1"/>
          </p:cNvSpPr>
          <p:nvPr>
            <p:ph type="subTitle" idx="13"/>
          </p:nvPr>
        </p:nvSpPr>
        <p:spPr>
          <a:xfrm>
            <a:off x="3547350" y="1968213"/>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76" name="Google Shape;276;p17"/>
          <p:cNvSpPr txBox="1">
            <a:spLocks noGrp="1"/>
          </p:cNvSpPr>
          <p:nvPr>
            <p:ph type="subTitle" idx="14"/>
          </p:nvPr>
        </p:nvSpPr>
        <p:spPr>
          <a:xfrm>
            <a:off x="5920200" y="2487038"/>
            <a:ext cx="2503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7" name="Google Shape;277;p17"/>
          <p:cNvSpPr txBox="1">
            <a:spLocks noGrp="1"/>
          </p:cNvSpPr>
          <p:nvPr>
            <p:ph type="subTitle" idx="15"/>
          </p:nvPr>
        </p:nvSpPr>
        <p:spPr>
          <a:xfrm>
            <a:off x="6147450" y="1968213"/>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ONLY_2_1_1_1">
    <p:bg>
      <p:bgPr>
        <a:blipFill>
          <a:blip r:embed="rId2">
            <a:alphaModFix/>
          </a:blip>
          <a:stretch>
            <a:fillRect/>
          </a:stretch>
        </a:blipFill>
        <a:effectLst/>
      </p:bgPr>
    </p:bg>
    <p:spTree>
      <p:nvGrpSpPr>
        <p:cNvPr id="1" name="Shape 4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TITLE_ONLY_2_1_1_1_1">
    <p:bg>
      <p:bgPr>
        <a:blipFill>
          <a:blip r:embed="rId2">
            <a:alphaModFix/>
          </a:blip>
          <a:stretch>
            <a:fillRect/>
          </a:stretch>
        </a:blipFill>
        <a:effectLst/>
      </p:bgPr>
    </p:bg>
    <p:spTree>
      <p:nvGrpSpPr>
        <p:cNvPr id="1" name="Shape 4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1pPr>
            <a:lvl2pPr lvl="1">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2pPr>
            <a:lvl3pPr lvl="2">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3pPr>
            <a:lvl4pPr lvl="3">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4pPr>
            <a:lvl5pPr lvl="4">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5pPr>
            <a:lvl6pPr lvl="5">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6pPr>
            <a:lvl7pPr lvl="6">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7pPr>
            <a:lvl8pPr lvl="7">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8pPr>
            <a:lvl9pPr lvl="8">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63"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 name="Rectangle 5">
            <a:extLst>
              <a:ext uri="{FF2B5EF4-FFF2-40B4-BE49-F238E27FC236}">
                <a16:creationId xmlns:a16="http://schemas.microsoft.com/office/drawing/2014/main" id="{9975E34D-D7F9-41D2-A6D2-DA80B26DA566}"/>
              </a:ext>
            </a:extLst>
          </p:cNvPr>
          <p:cNvSpPr/>
          <p:nvPr/>
        </p:nvSpPr>
        <p:spPr>
          <a:xfrm>
            <a:off x="2921548" y="2110085"/>
            <a:ext cx="3300905"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err="1">
                <a:ln/>
                <a:solidFill>
                  <a:schemeClr val="accent3"/>
                </a:solidFill>
              </a:rPr>
              <a:t>WEBDOZ</a:t>
            </a:r>
            <a:endParaRPr lang="en-US" sz="5400" b="1" dirty="0">
              <a:ln/>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1"/>
          <p:cNvSpPr/>
          <p:nvPr/>
        </p:nvSpPr>
        <p:spPr>
          <a:xfrm>
            <a:off x="3466200" y="2802081"/>
            <a:ext cx="2211600" cy="3949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5985150" y="2004713"/>
            <a:ext cx="2373900" cy="3585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784950" y="3635900"/>
            <a:ext cx="2373900" cy="3585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050100" y="3672350"/>
            <a:ext cx="2373900" cy="3585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784950" y="2004713"/>
            <a:ext cx="2373900" cy="3585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MEMBERS”</a:t>
            </a:r>
            <a:endParaRPr dirty="0"/>
          </a:p>
        </p:txBody>
      </p:sp>
      <p:sp>
        <p:nvSpPr>
          <p:cNvPr id="500" name="Google Shape;500;p31"/>
          <p:cNvSpPr txBox="1">
            <a:spLocks noGrp="1"/>
          </p:cNvSpPr>
          <p:nvPr>
            <p:ph type="subTitle" idx="2"/>
          </p:nvPr>
        </p:nvSpPr>
        <p:spPr>
          <a:xfrm>
            <a:off x="947250" y="3599450"/>
            <a:ext cx="2049300" cy="431400"/>
          </a:xfrm>
          <a:prstGeom prst="rect">
            <a:avLst/>
          </a:prstGeom>
        </p:spPr>
        <p:txBody>
          <a:bodyPr spcFirstLastPara="1" wrap="square" lIns="91425" tIns="91425" rIns="91425" bIns="91425" anchor="ctr" anchorCtr="0">
            <a:noAutofit/>
          </a:bodyPr>
          <a:lstStyle/>
          <a:p>
            <a:r>
              <a:rPr lang="en-US" dirty="0">
                <a:latin typeface="Bahnschrift Condensed" panose="020B0502040204020203" pitchFamily="34" charset="0"/>
              </a:rPr>
              <a:t>Sai </a:t>
            </a:r>
            <a:r>
              <a:rPr lang="en-US" dirty="0" err="1">
                <a:latin typeface="Bahnschrift Condensed" panose="020B0502040204020203" pitchFamily="34" charset="0"/>
              </a:rPr>
              <a:t>palanivel.K</a:t>
            </a:r>
            <a:endParaRPr lang="en-US" dirty="0">
              <a:latin typeface="Bahnschrift Condensed" panose="020B0502040204020203" pitchFamily="34" charset="0"/>
            </a:endParaRPr>
          </a:p>
        </p:txBody>
      </p:sp>
      <p:sp>
        <p:nvSpPr>
          <p:cNvPr id="502" name="Google Shape;502;p31"/>
          <p:cNvSpPr txBox="1">
            <a:spLocks noGrp="1"/>
          </p:cNvSpPr>
          <p:nvPr>
            <p:ph type="subTitle" idx="4"/>
          </p:nvPr>
        </p:nvSpPr>
        <p:spPr>
          <a:xfrm>
            <a:off x="6212400" y="3635900"/>
            <a:ext cx="2049300" cy="431400"/>
          </a:xfrm>
          <a:prstGeom prst="rect">
            <a:avLst/>
          </a:prstGeom>
        </p:spPr>
        <p:txBody>
          <a:bodyPr spcFirstLastPara="1" wrap="square" lIns="91425" tIns="91425" rIns="91425" bIns="91425" anchor="ctr" anchorCtr="0">
            <a:noAutofit/>
          </a:bodyPr>
          <a:lstStyle/>
          <a:p>
            <a:r>
              <a:rPr lang="en-US" dirty="0" err="1">
                <a:latin typeface="Bahnschrift Condensed" panose="020B0502040204020203" pitchFamily="34" charset="0"/>
              </a:rPr>
              <a:t>Nithish</a:t>
            </a:r>
            <a:r>
              <a:rPr lang="en-US" dirty="0">
                <a:latin typeface="Bahnschrift Condensed" panose="020B0502040204020203" pitchFamily="34" charset="0"/>
              </a:rPr>
              <a:t> </a:t>
            </a:r>
            <a:r>
              <a:rPr lang="en-US" dirty="0" err="1">
                <a:latin typeface="Bahnschrift Condensed" panose="020B0502040204020203" pitchFamily="34" charset="0"/>
              </a:rPr>
              <a:t>kumar</a:t>
            </a:r>
            <a:r>
              <a:rPr lang="en-US" dirty="0">
                <a:latin typeface="Bahnschrift Condensed" panose="020B0502040204020203" pitchFamily="34" charset="0"/>
              </a:rPr>
              <a:t> .R</a:t>
            </a:r>
            <a:endParaRPr lang="en-IN" dirty="0">
              <a:latin typeface="Bahnschrift Condensed" panose="020B0502040204020203" pitchFamily="34" charset="0"/>
            </a:endParaRPr>
          </a:p>
        </p:txBody>
      </p:sp>
      <p:sp>
        <p:nvSpPr>
          <p:cNvPr id="506" name="Google Shape;506;p31"/>
          <p:cNvSpPr txBox="1">
            <a:spLocks noGrp="1"/>
          </p:cNvSpPr>
          <p:nvPr>
            <p:ph type="subTitle" idx="8"/>
          </p:nvPr>
        </p:nvSpPr>
        <p:spPr>
          <a:xfrm>
            <a:off x="947250" y="2111112"/>
            <a:ext cx="2049300" cy="431400"/>
          </a:xfrm>
          <a:prstGeom prst="rect">
            <a:avLst/>
          </a:prstGeom>
        </p:spPr>
        <p:txBody>
          <a:bodyPr spcFirstLastPara="1" wrap="square" lIns="91425" tIns="91425" rIns="91425" bIns="91425" anchor="ctr" anchorCtr="0">
            <a:noAutofit/>
          </a:bodyPr>
          <a:lstStyle/>
          <a:p>
            <a:r>
              <a:rPr lang="en-US" dirty="0">
                <a:latin typeface="Bahnschrift Condensed" panose="020B0502040204020203" pitchFamily="34" charset="0"/>
              </a:rPr>
              <a:t>Aishwarya . E</a:t>
            </a:r>
          </a:p>
          <a:p>
            <a:pPr marL="0" lvl="0" indent="0" algn="ctr" rtl="0">
              <a:spcBef>
                <a:spcPts val="0"/>
              </a:spcBef>
              <a:spcAft>
                <a:spcPts val="0"/>
              </a:spcAft>
              <a:buNone/>
            </a:pPr>
            <a:endParaRPr lang="en-IN" dirty="0"/>
          </a:p>
        </p:txBody>
      </p:sp>
      <p:sp>
        <p:nvSpPr>
          <p:cNvPr id="510" name="Google Shape;510;p31"/>
          <p:cNvSpPr txBox="1">
            <a:spLocks noGrp="1"/>
          </p:cNvSpPr>
          <p:nvPr>
            <p:ph type="subTitle" idx="15"/>
          </p:nvPr>
        </p:nvSpPr>
        <p:spPr>
          <a:xfrm>
            <a:off x="6050100" y="1968213"/>
            <a:ext cx="2146650" cy="431400"/>
          </a:xfrm>
          <a:prstGeom prst="rect">
            <a:avLst/>
          </a:prstGeom>
        </p:spPr>
        <p:txBody>
          <a:bodyPr spcFirstLastPara="1" wrap="square" lIns="91425" tIns="91425" rIns="91425" bIns="91425" anchor="ctr" anchorCtr="0">
            <a:noAutofit/>
          </a:bodyPr>
          <a:lstStyle/>
          <a:p>
            <a:r>
              <a:rPr lang="en-US" dirty="0" err="1">
                <a:latin typeface="Bahnschrift Condensed" panose="020B0502040204020203" pitchFamily="34" charset="0"/>
              </a:rPr>
              <a:t>Mohanakirishnan</a:t>
            </a:r>
            <a:r>
              <a:rPr lang="en-US" dirty="0">
                <a:latin typeface="Bahnschrift Condensed" panose="020B0502040204020203" pitchFamily="34" charset="0"/>
              </a:rPr>
              <a:t> R. K</a:t>
            </a:r>
          </a:p>
        </p:txBody>
      </p:sp>
      <p:sp>
        <p:nvSpPr>
          <p:cNvPr id="17" name="Subtitle 16">
            <a:extLst>
              <a:ext uri="{FF2B5EF4-FFF2-40B4-BE49-F238E27FC236}">
                <a16:creationId xmlns:a16="http://schemas.microsoft.com/office/drawing/2014/main" id="{43FC2977-70F5-4FF9-8362-9FB16FA76DEE}"/>
              </a:ext>
            </a:extLst>
          </p:cNvPr>
          <p:cNvSpPr>
            <a:spLocks noGrp="1"/>
          </p:cNvSpPr>
          <p:nvPr>
            <p:ph type="subTitle" idx="13"/>
          </p:nvPr>
        </p:nvSpPr>
        <p:spPr>
          <a:xfrm>
            <a:off x="3547350" y="2983984"/>
            <a:ext cx="2049300" cy="361813"/>
          </a:xfrm>
        </p:spPr>
        <p:txBody>
          <a:bodyPr/>
          <a:lstStyle/>
          <a:p>
            <a:r>
              <a:rPr lang="en-US" dirty="0">
                <a:latin typeface="Bahnschrift Condensed" panose="020B0502040204020203" pitchFamily="34" charset="0"/>
              </a:rPr>
              <a:t>Shree </a:t>
            </a:r>
            <a:r>
              <a:rPr lang="en-US" dirty="0" err="1">
                <a:latin typeface="Bahnschrift Condensed" panose="020B0502040204020203" pitchFamily="34" charset="0"/>
              </a:rPr>
              <a:t>Sharanyaa</a:t>
            </a:r>
            <a:r>
              <a:rPr lang="en-US" dirty="0">
                <a:latin typeface="Bahnschrift Condensed" panose="020B0502040204020203" pitchFamily="34" charset="0"/>
              </a:rPr>
              <a:t> .R</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8" name="Google Shape;49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12" name="TextBox 11">
            <a:extLst>
              <a:ext uri="{FF2B5EF4-FFF2-40B4-BE49-F238E27FC236}">
                <a16:creationId xmlns:a16="http://schemas.microsoft.com/office/drawing/2014/main" id="{34DAF6C8-1171-4A90-88FA-39FE57BD4DC4}"/>
              </a:ext>
            </a:extLst>
          </p:cNvPr>
          <p:cNvSpPr txBox="1"/>
          <p:nvPr/>
        </p:nvSpPr>
        <p:spPr>
          <a:xfrm>
            <a:off x="720000" y="1754372"/>
            <a:ext cx="7704000" cy="2308324"/>
          </a:xfrm>
          <a:prstGeom prst="rect">
            <a:avLst/>
          </a:prstGeom>
          <a:noFill/>
        </p:spPr>
        <p:txBody>
          <a:bodyPr wrap="square" rtlCol="0">
            <a:spAutoFit/>
          </a:bodyPr>
          <a:lstStyle/>
          <a:p>
            <a:r>
              <a:rPr lang="en-US" sz="2400" dirty="0">
                <a:latin typeface="Bookman Old Style" panose="02050604050505020204" pitchFamily="18" charset="0"/>
              </a:rPr>
              <a:t>A Website where you input your </a:t>
            </a:r>
            <a:r>
              <a:rPr lang="en-US" sz="2400" dirty="0" err="1">
                <a:latin typeface="Bookman Old Style" panose="02050604050505020204" pitchFamily="18" charset="0"/>
              </a:rPr>
              <a:t>height,weight</a:t>
            </a:r>
            <a:r>
              <a:rPr lang="en-US" sz="2400" dirty="0">
                <a:latin typeface="Bookman Old Style" panose="02050604050505020204" pitchFamily="18" charset="0"/>
              </a:rPr>
              <a:t>, and goals along with the foods you like and don’t like. The website would output a detailed list of recipes that match your nutritional needs and goals along with a shopping list and any relevant coupons available.</a:t>
            </a:r>
          </a:p>
        </p:txBody>
      </p:sp>
    </p:spTree>
    <p:extLst>
      <p:ext uri="{BB962C8B-B14F-4D97-AF65-F5344CB8AC3E}">
        <p14:creationId xmlns:p14="http://schemas.microsoft.com/office/powerpoint/2010/main" val="27896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We Do for Our Users!!</a:t>
            </a:r>
            <a:endParaRPr lang="en-IN" dirty="0"/>
          </a:p>
        </p:txBody>
      </p:sp>
      <p:sp>
        <p:nvSpPr>
          <p:cNvPr id="6" name="TextBox 5">
            <a:extLst>
              <a:ext uri="{FF2B5EF4-FFF2-40B4-BE49-F238E27FC236}">
                <a16:creationId xmlns:a16="http://schemas.microsoft.com/office/drawing/2014/main" id="{85009189-8D6C-49EA-B466-A6144D101124}"/>
              </a:ext>
            </a:extLst>
          </p:cNvPr>
          <p:cNvSpPr txBox="1"/>
          <p:nvPr/>
        </p:nvSpPr>
        <p:spPr>
          <a:xfrm>
            <a:off x="417684" y="1298659"/>
            <a:ext cx="8155172" cy="3323987"/>
          </a:xfrm>
          <a:prstGeom prst="rect">
            <a:avLst/>
          </a:prstGeom>
          <a:noFill/>
        </p:spPr>
        <p:txBody>
          <a:bodyPr wrap="square" rtlCol="0">
            <a:spAutoFit/>
          </a:bodyPr>
          <a:lstStyle/>
          <a:p>
            <a:r>
              <a:rPr lang="en-US" dirty="0">
                <a:latin typeface="Bookman Old Style" panose="02050604050505020204" pitchFamily="18" charset="0"/>
              </a:rPr>
              <a:t>Nourish provides valuable health information, tools for managing your </a:t>
            </a:r>
            <a:r>
              <a:rPr lang="en-US" dirty="0" err="1">
                <a:latin typeface="Bookman Old Style" panose="02050604050505020204" pitchFamily="18" charset="0"/>
              </a:rPr>
              <a:t>health,free</a:t>
            </a:r>
            <a:r>
              <a:rPr lang="en-US" dirty="0">
                <a:latin typeface="Bookman Old Style" panose="02050604050505020204" pitchFamily="18" charset="0"/>
              </a:rPr>
              <a:t> shopping coupons, and support to those who seek information for diet plan. You can trust that our content is timely and credible.</a:t>
            </a:r>
          </a:p>
          <a:p>
            <a:endParaRPr lang="en-US" dirty="0">
              <a:latin typeface="Bookman Old Style" panose="02050604050505020204" pitchFamily="18" charset="0"/>
            </a:endParaRPr>
          </a:p>
          <a:p>
            <a:r>
              <a:rPr lang="en-US" dirty="0">
                <a:latin typeface="Bookman Old Style" panose="02050604050505020204" pitchFamily="18" charset="0"/>
              </a:rPr>
              <a:t>We pride ourselves in knowing our audience's needs and delivering the most appropriate experience. We know that there is a difference between using a health site for health "performance" issues (e.g., flat abs) vs. health research needs (e.g., "What is type 2 diabetes?") vs. e-commerce. Our mission is to fulfill all these needs in the most appropriate ways possible.</a:t>
            </a:r>
          </a:p>
          <a:p>
            <a:endParaRPr lang="en-US" dirty="0">
              <a:latin typeface="Bookman Old Style" panose="02050604050505020204" pitchFamily="18" charset="0"/>
            </a:endParaRPr>
          </a:p>
          <a:p>
            <a:r>
              <a:rPr lang="en-US" dirty="0">
                <a:latin typeface="Bookman Old Style" panose="02050604050505020204" pitchFamily="18" charset="0"/>
              </a:rPr>
              <a:t>We are committed to improving our site. We will continue to publish even more content, communities, and services to help make your life better, to help you find your way when faced with healthcare decisions, and to help you feel better about your health and that of your family.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5"/>
          <p:cNvSpPr/>
          <p:nvPr/>
        </p:nvSpPr>
        <p:spPr>
          <a:xfrm>
            <a:off x="4263300" y="3740025"/>
            <a:ext cx="556800" cy="5568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txBox="1">
            <a:spLocks noGrp="1"/>
          </p:cNvSpPr>
          <p:nvPr>
            <p:ph type="title"/>
          </p:nvPr>
        </p:nvSpPr>
        <p:spPr>
          <a:xfrm>
            <a:off x="1761550" y="1571738"/>
            <a:ext cx="5620800" cy="15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highlight>
                  <a:schemeClr val="dk2"/>
                </a:highlight>
              </a:rPr>
              <a:t>THANK YOU</a:t>
            </a:r>
            <a:endParaRPr dirty="0"/>
          </a:p>
        </p:txBody>
      </p:sp>
      <p:sp>
        <p:nvSpPr>
          <p:cNvPr id="1216" name="Google Shape;1216;p4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D2E27"/>
                </a:solidFill>
                <a:latin typeface="Rubik Light"/>
                <a:ea typeface="Rubik Light"/>
                <a:cs typeface="Rubik Light"/>
                <a:sym typeface="Rubik Light"/>
              </a:rPr>
              <a:t>// TEAM WEBDOZ</a:t>
            </a:r>
            <a:endParaRPr dirty="0">
              <a:solidFill>
                <a:srgbClr val="2D2E27"/>
              </a:solidFill>
              <a:latin typeface="Rubik Light"/>
              <a:ea typeface="Rubik Light"/>
              <a:cs typeface="Rubik Light"/>
              <a:sym typeface="Rubik Light"/>
            </a:endParaRPr>
          </a:p>
        </p:txBody>
      </p:sp>
      <p:grpSp>
        <p:nvGrpSpPr>
          <p:cNvPr id="10" name="Google Shape;9003;p67">
            <a:extLst>
              <a:ext uri="{FF2B5EF4-FFF2-40B4-BE49-F238E27FC236}">
                <a16:creationId xmlns:a16="http://schemas.microsoft.com/office/drawing/2014/main" id="{8FB4F59F-DA2D-4C26-8DD9-ECA211E2E86D}"/>
              </a:ext>
            </a:extLst>
          </p:cNvPr>
          <p:cNvGrpSpPr/>
          <p:nvPr/>
        </p:nvGrpSpPr>
        <p:grpSpPr>
          <a:xfrm>
            <a:off x="4363597" y="3879606"/>
            <a:ext cx="356205" cy="314240"/>
            <a:chOff x="-45674075" y="3586425"/>
            <a:chExt cx="300900" cy="265450"/>
          </a:xfrm>
        </p:grpSpPr>
        <p:sp>
          <p:nvSpPr>
            <p:cNvPr id="11" name="Google Shape;9004;p67">
              <a:extLst>
                <a:ext uri="{FF2B5EF4-FFF2-40B4-BE49-F238E27FC236}">
                  <a16:creationId xmlns:a16="http://schemas.microsoft.com/office/drawing/2014/main" id="{376A3D6F-32F0-4DA2-8DD1-ACAEEDF258C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05;p67">
              <a:extLst>
                <a:ext uri="{FF2B5EF4-FFF2-40B4-BE49-F238E27FC236}">
                  <a16:creationId xmlns:a16="http://schemas.microsoft.com/office/drawing/2014/main" id="{3CFFF000-C884-463C-A550-43F2306AB0BA}"/>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Little Pop-Up Windows Meeting by Slidesgo">
  <a:themeElements>
    <a:clrScheme name="Simple Light">
      <a:dk1>
        <a:srgbClr val="2D2E27"/>
      </a:dk1>
      <a:lt1>
        <a:srgbClr val="FCF4E6"/>
      </a:lt1>
      <a:dk2>
        <a:srgbClr val="FFB09C"/>
      </a:dk2>
      <a:lt2>
        <a:srgbClr val="9FF1B7"/>
      </a:lt2>
      <a:accent1>
        <a:srgbClr val="B5F1C6"/>
      </a:accent1>
      <a:accent2>
        <a:srgbClr val="787FF0"/>
      </a:accent2>
      <a:accent3>
        <a:srgbClr val="898FF0"/>
      </a:accent3>
      <a:accent4>
        <a:srgbClr val="FFBBAA"/>
      </a:accent4>
      <a:accent5>
        <a:srgbClr val="9FF1B7"/>
      </a:accent5>
      <a:accent6>
        <a:srgbClr val="787FF0"/>
      </a:accent6>
      <a:hlink>
        <a:srgbClr val="2D2E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259</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Bahnschrift Condensed</vt:lpstr>
      <vt:lpstr>Bookman Old Style</vt:lpstr>
      <vt:lpstr>Inter</vt:lpstr>
      <vt:lpstr>Roboto Condensed Light</vt:lpstr>
      <vt:lpstr>Rubik Light</vt:lpstr>
      <vt:lpstr>Little Pop-Up Windows Meeting by Slidesgo</vt:lpstr>
      <vt:lpstr>PowerPoint Presentation</vt:lpstr>
      <vt:lpstr>“TEAM MEMBERS”</vt:lpstr>
      <vt:lpstr>“PROBLEM STATEMENT”</vt:lpstr>
      <vt:lpstr>What We Do for Our Users!!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LITTLE POP-UP WINDOWS MEETING</dc:title>
  <cp:lastModifiedBy>Yuvarani M</cp:lastModifiedBy>
  <cp:revision>8</cp:revision>
  <dcterms:modified xsi:type="dcterms:W3CDTF">2021-04-09T16:26:22Z</dcterms:modified>
</cp:coreProperties>
</file>