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6" r:id="rId2"/>
    <p:sldId id="257" r:id="rId3"/>
    <p:sldId id="259" r:id="rId4"/>
    <p:sldId id="260" r:id="rId5"/>
    <p:sldId id="262" r:id="rId6"/>
    <p:sldId id="263" r:id="rId7"/>
    <p:sldId id="265" r:id="rId8"/>
    <p:sldId id="261"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08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809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820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623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28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754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603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394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425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912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604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60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9/28/2024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1749758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t>Fingerprint-Based Blood Group Prediction Using Deep Learning</a:t>
            </a:r>
          </a:p>
        </p:txBody>
      </p:sp>
      <p:sp>
        <p:nvSpPr>
          <p:cNvPr id="3" name="Subtitle 2"/>
          <p:cNvSpPr>
            <a:spLocks noGrp="1"/>
          </p:cNvSpPr>
          <p:nvPr>
            <p:ph type="subTitle" idx="1"/>
          </p:nvPr>
        </p:nvSpPr>
        <p:spPr/>
        <p:txBody>
          <a:bodyPr>
            <a:normAutofit/>
          </a:bodyPr>
          <a:lstStyle/>
          <a:p>
            <a:r>
              <a:rPr dirty="0"/>
              <a:t>A Non-Invasive Approach to Blood Group Detection</a:t>
            </a:r>
          </a:p>
          <a:p>
            <a:r>
              <a:rPr lang="en-US" dirty="0" smtClean="0"/>
              <a:t>TEAM  ARISE</a:t>
            </a:r>
          </a:p>
          <a:p>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pPr marL="0" indent="0">
              <a:buNone/>
            </a:pPr>
            <a:r>
              <a:rPr lang="en-US" dirty="0" smtClean="0"/>
              <a:t>The fingerprint pattern is one of the most reliable and unique traits of human identity. This paper presents a novel approach to predict blood groups using deep learning methods based on fingerprint patterns. By leveraging convolutional neural networks (CNNs), the system is capable of classifying the fingerprint images and associating them with corresponding blood groups, enabling a non-invasive, quick, and reliable way of determining an individual’s blood group.</a:t>
            </a:r>
          </a:p>
          <a:p>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br>
              <a:rPr lang="en-US" dirty="0" smtClean="0"/>
            </a:br>
            <a:endParaRPr dirty="0"/>
          </a:p>
        </p:txBody>
      </p:sp>
      <p:sp>
        <p:nvSpPr>
          <p:cNvPr id="3" name="Content Placeholder 2"/>
          <p:cNvSpPr>
            <a:spLocks noGrp="1"/>
          </p:cNvSpPr>
          <p:nvPr>
            <p:ph idx="1"/>
          </p:nvPr>
        </p:nvSpPr>
        <p:spPr/>
        <p:txBody>
          <a:bodyPr/>
          <a:lstStyle/>
          <a:p>
            <a:pPr marL="0" indent="0">
              <a:buNone/>
            </a:pPr>
            <a:r>
              <a:rPr lang="en-US" dirty="0" smtClean="0"/>
              <a:t>1.Non-invasive Blood Group Detection</a:t>
            </a:r>
          </a:p>
          <a:p>
            <a:pPr marL="0" indent="0">
              <a:buNone/>
            </a:pPr>
            <a:r>
              <a:rPr lang="en-US" dirty="0" smtClean="0"/>
              <a:t>The system should enable blood group prediction without needing traditional blood tests.</a:t>
            </a:r>
          </a:p>
          <a:p>
            <a:pPr marL="0" indent="0">
              <a:buNone/>
            </a:pPr>
            <a:r>
              <a:rPr lang="en-US" dirty="0" smtClean="0"/>
              <a:t>2.High Accuracy</a:t>
            </a:r>
          </a:p>
          <a:p>
            <a:pPr marL="0" indent="0">
              <a:buNone/>
            </a:pPr>
            <a:r>
              <a:rPr lang="en-US" dirty="0" smtClean="0"/>
              <a:t>Ensure that the system achieves accuracy comparable to traditional methods.</a:t>
            </a:r>
          </a:p>
          <a:p>
            <a:pPr marL="0" indent="0">
              <a:buNone/>
            </a:pPr>
            <a:r>
              <a:rPr lang="en-US" smtClean="0"/>
              <a:t>3.Scalable </a:t>
            </a:r>
            <a:r>
              <a:rPr lang="en-US" dirty="0" smtClean="0"/>
              <a:t>Solution</a:t>
            </a:r>
          </a:p>
          <a:p>
            <a:pPr marL="0" indent="0">
              <a:buNone/>
            </a:pPr>
            <a:r>
              <a:rPr lang="en-US" dirty="0" smtClean="0"/>
              <a:t>Develop a scalable system capable of handling large datasets across different demographics.</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1. Fingerprint Acquisition: Collect user fingerprints using biometric sensors.</a:t>
            </a:r>
          </a:p>
          <a:p>
            <a:r>
              <a:t>2. Preprocessing: Apply noise reduction, segmentation, and binarization.</a:t>
            </a:r>
          </a:p>
          <a:p>
            <a:r>
              <a:t>3. Feature Extraction: Use CNNs to extract ridge patterns and minutiae.</a:t>
            </a:r>
          </a:p>
          <a:p>
            <a:r>
              <a:t>4. Blood Group Prediction: Classify fingerprints into corresponding blood groups.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 y="1484416"/>
            <a:ext cx="8573985" cy="420386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34" y="1413164"/>
            <a:ext cx="8550234" cy="469075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pic>
        <p:nvPicPr>
          <p:cNvPr id="5" name="Content Placeholder 4"/>
          <p:cNvPicPr>
            <a:picLocks noGrp="1" noChangeAspect="1"/>
          </p:cNvPicPr>
          <p:nvPr>
            <p:ph idx="1"/>
          </p:nvPr>
        </p:nvPicPr>
        <p:blipFill>
          <a:blip r:embed="rId2"/>
          <a:stretch>
            <a:fillRect/>
          </a:stretch>
        </p:blipFill>
        <p:spPr>
          <a:xfrm>
            <a:off x="628650" y="1508167"/>
            <a:ext cx="7886700" cy="4429496"/>
          </a:xfrm>
          <a:prstGeom prst="rect">
            <a:avLst/>
          </a:prstGeom>
        </p:spPr>
      </p:pic>
    </p:spTree>
    <p:extLst>
      <p:ext uri="{BB962C8B-B14F-4D97-AF65-F5344CB8AC3E}">
        <p14:creationId xmlns:p14="http://schemas.microsoft.com/office/powerpoint/2010/main" val="392763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and non Functional Requirements</a:t>
            </a:r>
            <a:endParaRPr dirty="0"/>
          </a:p>
        </p:txBody>
      </p:sp>
      <p:pic>
        <p:nvPicPr>
          <p:cNvPr id="14" name="Content Placeholder 13"/>
          <p:cNvPicPr>
            <a:picLocks noGrp="1" noChangeAspect="1"/>
          </p:cNvPicPr>
          <p:nvPr>
            <p:ph idx="1"/>
          </p:nvPr>
        </p:nvPicPr>
        <p:blipFill>
          <a:blip r:embed="rId2"/>
          <a:stretch>
            <a:fillRect/>
          </a:stretch>
        </p:blipFill>
        <p:spPr>
          <a:xfrm>
            <a:off x="628650" y="1690689"/>
            <a:ext cx="7886700" cy="393117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 y="161926"/>
            <a:ext cx="7886700" cy="1325563"/>
          </a:xfrm>
        </p:spPr>
        <p:txBody>
          <a:bodyPr/>
          <a:lstStyle/>
          <a:p>
            <a:r>
              <a:rPr dirty="0"/>
              <a:t>References</a:t>
            </a:r>
          </a:p>
        </p:txBody>
      </p:sp>
      <p:sp>
        <p:nvSpPr>
          <p:cNvPr id="3" name="Content Placeholder 2"/>
          <p:cNvSpPr>
            <a:spLocks noGrp="1"/>
          </p:cNvSpPr>
          <p:nvPr>
            <p:ph idx="1"/>
          </p:nvPr>
        </p:nvSpPr>
        <p:spPr>
          <a:xfrm>
            <a:off x="424391" y="1320801"/>
            <a:ext cx="8295217" cy="5723467"/>
          </a:xfrm>
        </p:spPr>
        <p:txBody>
          <a:bodyPr>
            <a:normAutofit fontScale="85000" lnSpcReduction="20000"/>
          </a:bodyPr>
          <a:lstStyle/>
          <a:p>
            <a:pPr lvl="0"/>
            <a:r>
              <a:rPr lang="en-US" dirty="0" err="1"/>
              <a:t>Vijaykumar</a:t>
            </a:r>
            <a:r>
              <a:rPr lang="en-US" dirty="0"/>
              <a:t> </a:t>
            </a:r>
            <a:r>
              <a:rPr lang="en-US" dirty="0" err="1"/>
              <a:t>Patil</a:t>
            </a:r>
            <a:r>
              <a:rPr lang="en-US" dirty="0"/>
              <a:t>, N., &amp; Ingle, D.R. (2021). "A Novel Approach to Predict Blood Group Using Fingerprint Map Reading." IEEE International Conference for Convergence in Technology.</a:t>
            </a:r>
          </a:p>
          <a:p>
            <a:pPr lvl="0"/>
            <a:r>
              <a:rPr lang="en-US" dirty="0" err="1"/>
              <a:t>Fernandes</a:t>
            </a:r>
            <a:r>
              <a:rPr lang="en-US" dirty="0"/>
              <a:t>, J., </a:t>
            </a:r>
            <a:r>
              <a:rPr lang="en-US" dirty="0" err="1"/>
              <a:t>Pimenta</a:t>
            </a:r>
            <a:r>
              <a:rPr lang="en-US" dirty="0"/>
              <a:t>, S., </a:t>
            </a:r>
            <a:r>
              <a:rPr lang="en-US" dirty="0" err="1"/>
              <a:t>Soares</a:t>
            </a:r>
            <a:r>
              <a:rPr lang="en-US" dirty="0"/>
              <a:t>, F.O., &amp; Minas, G. (2022). "Spectrophotometric Blood Group Typing Using CNN Models." Journal of Biometric Research, 12(4), 134-148.</a:t>
            </a:r>
          </a:p>
          <a:p>
            <a:pPr lvl="0"/>
            <a:r>
              <a:rPr lang="en-US" dirty="0"/>
              <a:t>Ali, M.H., </a:t>
            </a:r>
            <a:r>
              <a:rPr lang="en-US" dirty="0" err="1"/>
              <a:t>Yannawar</a:t>
            </a:r>
            <a:r>
              <a:rPr lang="en-US" dirty="0"/>
              <a:t>, P., &amp; </a:t>
            </a:r>
            <a:r>
              <a:rPr lang="en-US" dirty="0" err="1"/>
              <a:t>Gaikwad</a:t>
            </a:r>
            <a:r>
              <a:rPr lang="en-US" dirty="0"/>
              <a:t>, A.T. (2016). "Fingerprint Recognition for Blood Group Detection Using Deep Learning." IEEE Conference on Advanced Computing, 11(2), 145-160.</a:t>
            </a:r>
          </a:p>
          <a:p>
            <a:pPr lvl="0"/>
            <a:r>
              <a:rPr lang="en-US" dirty="0" err="1"/>
              <a:t>Melur</a:t>
            </a:r>
            <a:r>
              <a:rPr lang="en-US" dirty="0"/>
              <a:t>, K.R., &amp; Alexander, S.P. (2019). "An Integrated Device for Blood Group Prediction Using Fingerprints." Biomed </a:t>
            </a:r>
            <a:r>
              <a:rPr lang="en-US" dirty="0" err="1"/>
              <a:t>Microdevices</a:t>
            </a:r>
            <a:r>
              <a:rPr lang="en-US" dirty="0"/>
              <a:t>, 12(3), 217-229.</a:t>
            </a:r>
          </a:p>
          <a:p>
            <a:pPr lvl="0"/>
            <a:r>
              <a:rPr lang="en-US" dirty="0" err="1"/>
              <a:t>Patil</a:t>
            </a:r>
            <a:r>
              <a:rPr lang="en-US" dirty="0"/>
              <a:t>, V., &amp; Ingle, D.R. (2020). "A Review of Blood Group Prediction Methods Based on Fingerprint Patterns." Artificial Intelligence Review, 54, 1803-1839.</a:t>
            </a:r>
          </a:p>
          <a:p>
            <a:pPr lvl="0"/>
            <a:r>
              <a:rPr lang="en-US" dirty="0"/>
              <a:t>Ali MMH, </a:t>
            </a:r>
            <a:r>
              <a:rPr lang="en-US" dirty="0" err="1"/>
              <a:t>Mahale</a:t>
            </a:r>
            <a:r>
              <a:rPr lang="en-US" dirty="0"/>
              <a:t> VH, </a:t>
            </a:r>
            <a:r>
              <a:rPr lang="en-US" dirty="0" err="1"/>
              <a:t>Yannawar</a:t>
            </a:r>
            <a:r>
              <a:rPr lang="en-US" dirty="0"/>
              <a:t> P, </a:t>
            </a:r>
            <a:r>
              <a:rPr lang="en-US" dirty="0" err="1"/>
              <a:t>Gaikwad</a:t>
            </a:r>
            <a:r>
              <a:rPr lang="en-US" dirty="0"/>
              <a:t> AT (2016) Fingerprint recognition for person identification</a:t>
            </a:r>
          </a:p>
          <a:p>
            <a:pPr lvl="0"/>
            <a:r>
              <a:rPr lang="en-US" dirty="0"/>
              <a:t>and verification based on minutiae matching. In: 2016 IEEE 6th international conference on advanced</a:t>
            </a:r>
          </a:p>
          <a:p>
            <a:pPr lvl="0"/>
            <a:r>
              <a:rPr lang="en-US" dirty="0"/>
              <a:t>computing, </a:t>
            </a:r>
            <a:r>
              <a:rPr lang="en-US" dirty="0" err="1"/>
              <a:t>pp</a:t>
            </a:r>
            <a:r>
              <a:rPr lang="en-US" dirty="0"/>
              <a:t> 332–339</a:t>
            </a:r>
          </a:p>
          <a:p>
            <a:pPr lvl="0"/>
            <a:r>
              <a:rPr lang="en-US" dirty="0"/>
              <a:t>Ameer Y, Zafar R, </a:t>
            </a:r>
            <a:r>
              <a:rPr lang="en-US" dirty="0" err="1"/>
              <a:t>Abbasi</a:t>
            </a:r>
            <a:r>
              <a:rPr lang="en-US" dirty="0"/>
              <a:t> AMH, Rasheed MA, Habib H, </a:t>
            </a:r>
            <a:r>
              <a:rPr lang="en-US" dirty="0" err="1"/>
              <a:t>Salahuddin</a:t>
            </a:r>
            <a:r>
              <a:rPr lang="en-US" dirty="0"/>
              <a:t> T, </a:t>
            </a:r>
            <a:r>
              <a:rPr lang="en-US" dirty="0" err="1"/>
              <a:t>Warriach</a:t>
            </a:r>
            <a:r>
              <a:rPr lang="en-US" dirty="0"/>
              <a:t> SA, Tariq A, Ahmed T</a:t>
            </a:r>
          </a:p>
          <a:p>
            <a:pPr lvl="0"/>
            <a:r>
              <a:rPr lang="en-US" dirty="0"/>
              <a:t>(2014) Finger prints pattern variation in diabetic patients. PJMHS 8(1):162</a:t>
            </a:r>
          </a:p>
          <a:p>
            <a:pPr lvl="0"/>
            <a:r>
              <a:rPr lang="en-US" dirty="0" err="1"/>
              <a:t>Azhagiri</a:t>
            </a:r>
            <a:r>
              <a:rPr lang="en-US" dirty="0"/>
              <a:t> R, </a:t>
            </a:r>
            <a:r>
              <a:rPr lang="en-US" dirty="0" err="1"/>
              <a:t>Anitha</a:t>
            </a:r>
            <a:r>
              <a:rPr lang="en-US" dirty="0"/>
              <a:t> M, </a:t>
            </a:r>
            <a:r>
              <a:rPr lang="en-US" dirty="0" err="1"/>
              <a:t>Hemapriya</a:t>
            </a:r>
            <a:r>
              <a:rPr lang="en-US" dirty="0"/>
              <a:t> J (2018) Analysis of left thumb print pattern among different human</a:t>
            </a:r>
          </a:p>
          <a:p>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TotalTime>
  <Words>475</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Fingerprint-Based Blood Group Prediction Using Deep Learning</vt:lpstr>
      <vt:lpstr>Abstract</vt:lpstr>
      <vt:lpstr>OBJECTIVES </vt:lpstr>
      <vt:lpstr>Methodology</vt:lpstr>
      <vt:lpstr>Methodology</vt:lpstr>
      <vt:lpstr>Sequence Diagram</vt:lpstr>
      <vt:lpstr>Literature Review</vt:lpstr>
      <vt:lpstr>Functional and non Functional Requirements</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Fingerprint-Based Blood Group Prediction Using Deep Learning</dc:title>
  <dc:subject/>
  <dc:creator/>
  <cp:keywords/>
  <dc:description>generated using python-pptx</dc:description>
  <cp:lastModifiedBy>Microsoft account</cp:lastModifiedBy>
  <cp:revision>5</cp:revision>
  <dcterms:created xsi:type="dcterms:W3CDTF">2013-01-27T09:14:16Z</dcterms:created>
  <dcterms:modified xsi:type="dcterms:W3CDTF">2024-09-28T07:28:37Z</dcterms:modified>
  <cp:category/>
</cp:coreProperties>
</file>