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23"/>
  </p:notesMasterIdLst>
  <p:sldIdLst>
    <p:sldId id="285" r:id="rId2"/>
    <p:sldId id="262" r:id="rId3"/>
    <p:sldId id="286" r:id="rId4"/>
    <p:sldId id="264" r:id="rId5"/>
    <p:sldId id="265" r:id="rId6"/>
    <p:sldId id="274" r:id="rId7"/>
    <p:sldId id="275" r:id="rId8"/>
    <p:sldId id="280" r:id="rId9"/>
    <p:sldId id="268" r:id="rId10"/>
    <p:sldId id="276" r:id="rId11"/>
    <p:sldId id="278" r:id="rId12"/>
    <p:sldId id="281" r:id="rId13"/>
    <p:sldId id="282" r:id="rId14"/>
    <p:sldId id="266" r:id="rId15"/>
    <p:sldId id="267" r:id="rId16"/>
    <p:sldId id="277" r:id="rId17"/>
    <p:sldId id="271" r:id="rId18"/>
    <p:sldId id="272" r:id="rId19"/>
    <p:sldId id="273" r:id="rId20"/>
    <p:sldId id="287" r:id="rId21"/>
    <p:sldId id="279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44436-A86B-4A36-A920-810615324957}" v="76" dt="2022-02-15T06:07:25.624"/>
    <p1510:client id="{210F79FB-447E-486C-AF45-C75EFA5105CF}" v="1" dt="2022-02-15T06:09:27.055"/>
    <p1510:client id="{3738C6EB-07AB-4978-9C6F-D6EC237DCCB9}" v="18" dt="2022-02-15T05:59:29.209"/>
    <p1510:client id="{9A27434D-CCBC-4F6B-9082-282E6C9F58BF}" v="2696" dt="2022-02-15T19:20:03.760"/>
    <p1510:client id="{ECC7E98F-1384-453F-850E-18463DBD1E59}" v="257" dt="2022-02-15T05:55:56.14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 snapToGrid="0">
      <p:cViewPr>
        <p:scale>
          <a:sx n="60" d="100"/>
          <a:sy n="60" d="100"/>
        </p:scale>
        <p:origin x="-99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RP" userId="c7d0ea0095d0b826" providerId="Windows Live" clId="Web-{9A27434D-CCBC-4F6B-9082-282E6C9F58BF}"/>
    <pc:docChg chg="addSld delSld modSld sldOrd">
      <pc:chgData name="Sharanya RP" userId="c7d0ea0095d0b826" providerId="Windows Live" clId="Web-{9A27434D-CCBC-4F6B-9082-282E6C9F58BF}" dt="2022-02-15T19:20:03.760" v="1806" actId="1076"/>
      <pc:docMkLst>
        <pc:docMk/>
      </pc:docMkLst>
      <pc:sldChg chg="modSp">
        <pc:chgData name="Sharanya RP" userId="c7d0ea0095d0b826" providerId="Windows Live" clId="Web-{9A27434D-CCBC-4F6B-9082-282E6C9F58BF}" dt="2022-02-15T09:41:14.063" v="439" actId="20577"/>
        <pc:sldMkLst>
          <pc:docMk/>
          <pc:sldMk cId="1664967805" sldId="256"/>
        </pc:sldMkLst>
        <pc:spChg chg="mod">
          <ac:chgData name="Sharanya RP" userId="c7d0ea0095d0b826" providerId="Windows Live" clId="Web-{9A27434D-CCBC-4F6B-9082-282E6C9F58BF}" dt="2022-02-15T09:39:37.436" v="409"/>
          <ac:spMkLst>
            <pc:docMk/>
            <pc:sldMk cId="1664967805" sldId="256"/>
            <ac:spMk id="24" creationId="{A97BC32D-CB32-4ABC-A543-D91683F01C72}"/>
          </ac:spMkLst>
        </pc:spChg>
        <pc:spChg chg="mod">
          <ac:chgData name="Sharanya RP" userId="c7d0ea0095d0b826" providerId="Windows Live" clId="Web-{9A27434D-CCBC-4F6B-9082-282E6C9F58BF}" dt="2022-02-15T09:41:14.063" v="439" actId="20577"/>
          <ac:spMkLst>
            <pc:docMk/>
            <pc:sldMk cId="1664967805" sldId="256"/>
            <ac:spMk id="26" creationId="{08C1FEBF-7A1E-4EAD-99B4-03BFEF931667}"/>
          </ac:spMkLst>
        </pc:spChg>
        <pc:spChg chg="mod">
          <ac:chgData name="Sharanya RP" userId="c7d0ea0095d0b826" providerId="Windows Live" clId="Web-{9A27434D-CCBC-4F6B-9082-282E6C9F58BF}" dt="2022-02-15T09:39:08.857" v="405"/>
          <ac:spMkLst>
            <pc:docMk/>
            <pc:sldMk cId="1664967805" sldId="256"/>
            <ac:spMk id="28" creationId="{6E8BBE70-433E-4875-84A0-671C956FE733}"/>
          </ac:spMkLst>
        </pc:spChg>
      </pc:sldChg>
      <pc:sldChg chg="del">
        <pc:chgData name="Sharanya RP" userId="c7d0ea0095d0b826" providerId="Windows Live" clId="Web-{9A27434D-CCBC-4F6B-9082-282E6C9F58BF}" dt="2022-02-15T09:31:16.690" v="396"/>
        <pc:sldMkLst>
          <pc:docMk/>
          <pc:sldMk cId="3290582724" sldId="260"/>
        </pc:sldMkLst>
      </pc:sldChg>
      <pc:sldChg chg="addSp delSp modSp del">
        <pc:chgData name="Sharanya RP" userId="c7d0ea0095d0b826" providerId="Windows Live" clId="Web-{9A27434D-CCBC-4F6B-9082-282E6C9F58BF}" dt="2022-02-15T07:13:04.206" v="174"/>
        <pc:sldMkLst>
          <pc:docMk/>
          <pc:sldMk cId="3006820301" sldId="261"/>
        </pc:sldMkLst>
        <pc:spChg chg="add del mod">
          <ac:chgData name="Sharanya RP" userId="c7d0ea0095d0b826" providerId="Windows Live" clId="Web-{9A27434D-CCBC-4F6B-9082-282E6C9F58BF}" dt="2022-02-15T07:12:55.941" v="172"/>
          <ac:spMkLst>
            <pc:docMk/>
            <pc:sldMk cId="3006820301" sldId="261"/>
            <ac:spMk id="2" creationId="{73F40F18-C588-4EA8-962C-A2E8AC42BEE2}"/>
          </ac:spMkLst>
        </pc:spChg>
      </pc:sldChg>
      <pc:sldChg chg="addSp delSp modSp">
        <pc:chgData name="Sharanya RP" userId="c7d0ea0095d0b826" providerId="Windows Live" clId="Web-{9A27434D-CCBC-4F6B-9082-282E6C9F58BF}" dt="2022-02-15T07:34:33.610" v="321"/>
        <pc:sldMkLst>
          <pc:docMk/>
          <pc:sldMk cId="1242176755" sldId="262"/>
        </pc:sldMkLst>
        <pc:spChg chg="add del mod">
          <ac:chgData name="Sharanya RP" userId="c7d0ea0095d0b826" providerId="Windows Live" clId="Web-{9A27434D-CCBC-4F6B-9082-282E6C9F58BF}" dt="2022-02-15T07:34:33.610" v="321"/>
          <ac:spMkLst>
            <pc:docMk/>
            <pc:sldMk cId="1242176755" sldId="262"/>
            <ac:spMk id="2" creationId="{FEF1CA02-24DD-41D8-A6D2-936CC910E7DF}"/>
          </ac:spMkLst>
        </pc:spChg>
        <pc:spChg chg="add del mod">
          <ac:chgData name="Sharanya RP" userId="c7d0ea0095d0b826" providerId="Windows Live" clId="Web-{9A27434D-CCBC-4F6B-9082-282E6C9F58BF}" dt="2022-02-15T06:27:59.369" v="14"/>
          <ac:spMkLst>
            <pc:docMk/>
            <pc:sldMk cId="1242176755" sldId="262"/>
            <ac:spMk id="3" creationId="{059A2448-7A8D-4FA0-BEB6-A9A6B4664590}"/>
          </ac:spMkLst>
        </pc:spChg>
        <pc:spChg chg="add mod">
          <ac:chgData name="Sharanya RP" userId="c7d0ea0095d0b826" providerId="Windows Live" clId="Web-{9A27434D-CCBC-4F6B-9082-282E6C9F58BF}" dt="2022-02-15T07:21:08.842" v="240" actId="1076"/>
          <ac:spMkLst>
            <pc:docMk/>
            <pc:sldMk cId="1242176755" sldId="262"/>
            <ac:spMk id="3" creationId="{8E58B5E1-0584-46F8-81E8-11A1555ECADA}"/>
          </ac:spMkLst>
        </pc:spChg>
        <pc:spChg chg="add del">
          <ac:chgData name="Sharanya RP" userId="c7d0ea0095d0b826" providerId="Windows Live" clId="Web-{9A27434D-CCBC-4F6B-9082-282E6C9F58BF}" dt="2022-02-15T07:10:49.344" v="111"/>
          <ac:spMkLst>
            <pc:docMk/>
            <pc:sldMk cId="1242176755" sldId="262"/>
            <ac:spMk id="4" creationId="{237AB7C5-AB07-4F32-B9C2-E9DD7863BD65}"/>
          </ac:spMkLst>
        </pc:spChg>
        <pc:spChg chg="add del">
          <ac:chgData name="Sharanya RP" userId="c7d0ea0095d0b826" providerId="Windows Live" clId="Web-{9A27434D-CCBC-4F6B-9082-282E6C9F58BF}" dt="2022-02-15T07:33:30.625" v="302"/>
          <ac:spMkLst>
            <pc:docMk/>
            <pc:sldMk cId="1242176755" sldId="262"/>
            <ac:spMk id="5" creationId="{F0000784-452F-470F-AC72-D346E5C42B2D}"/>
          </ac:spMkLst>
        </pc:spChg>
      </pc:sldChg>
      <pc:sldChg chg="modSp mod modShow">
        <pc:chgData name="Sharanya RP" userId="c7d0ea0095d0b826" providerId="Windows Live" clId="Web-{9A27434D-CCBC-4F6B-9082-282E6C9F58BF}" dt="2022-02-15T18:38:52.868" v="1512"/>
        <pc:sldMkLst>
          <pc:docMk/>
          <pc:sldMk cId="1835224667" sldId="263"/>
        </pc:sldMkLst>
        <pc:spChg chg="mod">
          <ac:chgData name="Sharanya RP" userId="c7d0ea0095d0b826" providerId="Windows Live" clId="Web-{9A27434D-CCBC-4F6B-9082-282E6C9F58BF}" dt="2022-02-15T07:35:16.533" v="323" actId="1076"/>
          <ac:spMkLst>
            <pc:docMk/>
            <pc:sldMk cId="1835224667" sldId="263"/>
            <ac:spMk id="2" creationId="{882ECA16-E6D4-425B-A4E0-F411CE793344}"/>
          </ac:spMkLst>
        </pc:spChg>
        <pc:spChg chg="mod">
          <ac:chgData name="Sharanya RP" userId="c7d0ea0095d0b826" providerId="Windows Live" clId="Web-{9A27434D-CCBC-4F6B-9082-282E6C9F58BF}" dt="2022-02-15T07:35:56.550" v="329" actId="20577"/>
          <ac:spMkLst>
            <pc:docMk/>
            <pc:sldMk cId="1835224667" sldId="263"/>
            <ac:spMk id="3" creationId="{E1527885-FF52-430F-9993-F4AB6FAED402}"/>
          </ac:spMkLst>
        </pc:spChg>
        <pc:picChg chg="mod">
          <ac:chgData name="Sharanya RP" userId="c7d0ea0095d0b826" providerId="Windows Live" clId="Web-{9A27434D-CCBC-4F6B-9082-282E6C9F58BF}" dt="2022-02-15T07:35:27.924" v="326" actId="1076"/>
          <ac:picMkLst>
            <pc:docMk/>
            <pc:sldMk cId="1835224667" sldId="263"/>
            <ac:picMk id="16" creationId="{02EE2DA9-CE31-41DC-AD8E-6C7739D2F04A}"/>
          </ac:picMkLst>
        </pc:picChg>
      </pc:sldChg>
      <pc:sldChg chg="modSp add replId">
        <pc:chgData name="Sharanya RP" userId="c7d0ea0095d0b826" providerId="Windows Live" clId="Web-{9A27434D-CCBC-4F6B-9082-282E6C9F58BF}" dt="2022-02-15T09:56:08.098" v="516" actId="1076"/>
        <pc:sldMkLst>
          <pc:docMk/>
          <pc:sldMk cId="4073114354" sldId="264"/>
        </pc:sldMkLst>
        <pc:spChg chg="mod">
          <ac:chgData name="Sharanya RP" userId="c7d0ea0095d0b826" providerId="Windows Live" clId="Web-{9A27434D-CCBC-4F6B-9082-282E6C9F58BF}" dt="2022-02-15T09:56:08.098" v="516" actId="1076"/>
          <ac:spMkLst>
            <pc:docMk/>
            <pc:sldMk cId="4073114354" sldId="264"/>
            <ac:spMk id="3" creationId="{8E58B5E1-0584-46F8-81E8-11A1555ECADA}"/>
          </ac:spMkLst>
        </pc:spChg>
      </pc:sldChg>
      <pc:sldChg chg="addSp delSp modSp add replId">
        <pc:chgData name="Sharanya RP" userId="c7d0ea0095d0b826" providerId="Windows Live" clId="Web-{9A27434D-CCBC-4F6B-9082-282E6C9F58BF}" dt="2022-02-15T16:46:25.746" v="1490" actId="20577"/>
        <pc:sldMkLst>
          <pc:docMk/>
          <pc:sldMk cId="1833199813" sldId="265"/>
        </pc:sldMkLst>
        <pc:spChg chg="ord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2" creationId="{FEF1CA02-24DD-41D8-A6D2-936CC910E7DF}"/>
          </ac:spMkLst>
        </pc:spChg>
        <pc:spChg chg="mod">
          <ac:chgData name="Sharanya RP" userId="c7d0ea0095d0b826" providerId="Windows Live" clId="Web-{9A27434D-CCBC-4F6B-9082-282E6C9F58BF}" dt="2022-02-15T16:46:25.746" v="1490" actId="20577"/>
          <ac:spMkLst>
            <pc:docMk/>
            <pc:sldMk cId="1833199813" sldId="265"/>
            <ac:spMk id="3" creationId="{8E58B5E1-0584-46F8-81E8-11A1555ECADA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48" creationId="{CD62DB5A-5AA0-4E7E-94AB-AD20F02CA8DF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50" creationId="{0F086ECE-EF43-4B07-9DD0-59679471A067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52" creationId="{2BAF6C38-492C-4EA2-9BD9-B3CCDF4220F4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54" creationId="{F518D20D-5F05-49C3-8900-68783F8ACB6F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56" creationId="{FF50CA5B-2FF8-43D9-B7D8-3BDE1BFD3CF1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61" creationId="{55D20674-CF0C-4687-81B6-A613F871AF46}"/>
          </ac:spMkLst>
        </pc:spChg>
        <pc:spChg chg="add del">
          <ac:chgData name="Sharanya RP" userId="c7d0ea0095d0b826" providerId="Windows Live" clId="Web-{9A27434D-CCBC-4F6B-9082-282E6C9F58BF}" dt="2022-02-15T07:31:19.653" v="287"/>
          <ac:spMkLst>
            <pc:docMk/>
            <pc:sldMk cId="1833199813" sldId="265"/>
            <ac:spMk id="63" creationId="{6C819BFF-25C5-425C-8CD1-789F7A30D26B}"/>
          </ac:spMkLst>
        </pc:spChg>
        <pc:spChg chg="add del">
          <ac:chgData name="Sharanya RP" userId="c7d0ea0095d0b826" providerId="Windows Live" clId="Web-{9A27434D-CCBC-4F6B-9082-282E6C9F58BF}" dt="2022-02-15T07:30:07.636" v="268"/>
          <ac:spMkLst>
            <pc:docMk/>
            <pc:sldMk cId="1833199813" sldId="265"/>
            <ac:spMk id="68" creationId="{E2748806-3AF5-4078-830A-C1F26BF1B200}"/>
          </ac:spMkLst>
        </pc:spChg>
        <pc:spChg chg="add del">
          <ac:chgData name="Sharanya RP" userId="c7d0ea0095d0b826" providerId="Windows Live" clId="Web-{9A27434D-CCBC-4F6B-9082-282E6C9F58BF}" dt="2022-02-15T07:30:07.636" v="268"/>
          <ac:spMkLst>
            <pc:docMk/>
            <pc:sldMk cId="1833199813" sldId="265"/>
            <ac:spMk id="70" creationId="{34FBEBF3-C941-4CB0-8AC2-3B50E1371BBF}"/>
          </ac:spMkLst>
        </pc:spChg>
        <pc:spChg chg="add del">
          <ac:chgData name="Sharanya RP" userId="c7d0ea0095d0b826" providerId="Windows Live" clId="Web-{9A27434D-CCBC-4F6B-9082-282E6C9F58BF}" dt="2022-02-15T07:31:17.075" v="282"/>
          <ac:spMkLst>
            <pc:docMk/>
            <pc:sldMk cId="1833199813" sldId="265"/>
            <ac:spMk id="72" creationId="{55D20674-CF0C-4687-81B6-A613F871AF46}"/>
          </ac:spMkLst>
        </pc:spChg>
        <pc:spChg chg="add del">
          <ac:chgData name="Sharanya RP" userId="c7d0ea0095d0b826" providerId="Windows Live" clId="Web-{9A27434D-CCBC-4F6B-9082-282E6C9F58BF}" dt="2022-02-15T07:31:17.075" v="282"/>
          <ac:spMkLst>
            <pc:docMk/>
            <pc:sldMk cId="1833199813" sldId="265"/>
            <ac:spMk id="73" creationId="{6C819BFF-25C5-425C-8CD1-789F7A30D26B}"/>
          </ac:spMkLst>
        </pc:spChg>
        <pc:picChg chg="mod">
          <ac:chgData name="Sharanya RP" userId="c7d0ea0095d0b826" providerId="Windows Live" clId="Web-{9A27434D-CCBC-4F6B-9082-282E6C9F58BF}" dt="2022-02-15T07:31:19.653" v="287"/>
          <ac:picMkLst>
            <pc:docMk/>
            <pc:sldMk cId="1833199813" sldId="265"/>
            <ac:picMk id="16" creationId="{02EE2DA9-CE31-41DC-AD8E-6C7739D2F04A}"/>
          </ac:picMkLst>
        </pc:picChg>
      </pc:sldChg>
      <pc:sldChg chg="modSp add replId">
        <pc:chgData name="Sharanya RP" userId="c7d0ea0095d0b826" providerId="Windows Live" clId="Web-{9A27434D-CCBC-4F6B-9082-282E6C9F58BF}" dt="2022-02-15T17:06:41.552" v="1510" actId="1076"/>
        <pc:sldMkLst>
          <pc:docMk/>
          <pc:sldMk cId="1029442984" sldId="266"/>
        </pc:sldMkLst>
        <pc:spChg chg="mod">
          <ac:chgData name="Sharanya RP" userId="c7d0ea0095d0b826" providerId="Windows Live" clId="Web-{9A27434D-CCBC-4F6B-9082-282E6C9F58BF}" dt="2022-02-15T17:06:41.552" v="1510" actId="1076"/>
          <ac:spMkLst>
            <pc:docMk/>
            <pc:sldMk cId="1029442984" sldId="266"/>
            <ac:spMk id="3" creationId="{8E58B5E1-0584-46F8-81E8-11A1555ECADA}"/>
          </ac:spMkLst>
        </pc:spChg>
      </pc:sldChg>
      <pc:sldChg chg="add del replId">
        <pc:chgData name="Sharanya RP" userId="c7d0ea0095d0b826" providerId="Windows Live" clId="Web-{9A27434D-CCBC-4F6B-9082-282E6C9F58BF}" dt="2022-02-15T07:22:03.140" v="253"/>
        <pc:sldMkLst>
          <pc:docMk/>
          <pc:sldMk cId="3945016403" sldId="266"/>
        </pc:sldMkLst>
      </pc:sldChg>
      <pc:sldChg chg="modSp add replId">
        <pc:chgData name="Sharanya RP" userId="c7d0ea0095d0b826" providerId="Windows Live" clId="Web-{9A27434D-CCBC-4F6B-9082-282E6C9F58BF}" dt="2022-02-15T09:29:59.064" v="395" actId="1076"/>
        <pc:sldMkLst>
          <pc:docMk/>
          <pc:sldMk cId="2815277645" sldId="267"/>
        </pc:sldMkLst>
        <pc:spChg chg="mod">
          <ac:chgData name="Sharanya RP" userId="c7d0ea0095d0b826" providerId="Windows Live" clId="Web-{9A27434D-CCBC-4F6B-9082-282E6C9F58BF}" dt="2022-02-15T09:29:59.064" v="395" actId="1076"/>
          <ac:spMkLst>
            <pc:docMk/>
            <pc:sldMk cId="2815277645" sldId="267"/>
            <ac:spMk id="3" creationId="{8E58B5E1-0584-46F8-81E8-11A1555ECADA}"/>
          </ac:spMkLst>
        </pc:spChg>
      </pc:sldChg>
      <pc:sldChg chg="addSp delSp modSp add ord replId">
        <pc:chgData name="Sharanya RP" userId="c7d0ea0095d0b826" providerId="Windows Live" clId="Web-{9A27434D-CCBC-4F6B-9082-282E6C9F58BF}" dt="2022-02-15T12:54:38.763" v="939" actId="14100"/>
        <pc:sldMkLst>
          <pc:docMk/>
          <pc:sldMk cId="82346482" sldId="268"/>
        </pc:sldMkLst>
        <pc:spChg chg="add del mod">
          <ac:chgData name="Sharanya RP" userId="c7d0ea0095d0b826" providerId="Windows Live" clId="Web-{9A27434D-CCBC-4F6B-9082-282E6C9F58BF}" dt="2022-02-15T10:03:36.529" v="744"/>
          <ac:spMkLst>
            <pc:docMk/>
            <pc:sldMk cId="82346482" sldId="268"/>
            <ac:spMk id="3" creationId="{8E58B5E1-0584-46F8-81E8-11A1555ECADA}"/>
          </ac:spMkLst>
        </pc:spChg>
        <pc:spChg chg="add del mod">
          <ac:chgData name="Sharanya RP" userId="c7d0ea0095d0b826" providerId="Windows Live" clId="Web-{9A27434D-CCBC-4F6B-9082-282E6C9F58BF}" dt="2022-02-15T12:54:34.779" v="938"/>
          <ac:spMkLst>
            <pc:docMk/>
            <pc:sldMk cId="82346482" sldId="268"/>
            <ac:spMk id="83" creationId="{F15EA727-FE26-4AB1-9FC4-3341EC56E49C}"/>
          </ac:spMkLst>
        </pc:spChg>
        <pc:spChg chg="add del mod">
          <ac:chgData name="Sharanya RP" userId="c7d0ea0095d0b826" providerId="Windows Live" clId="Web-{9A27434D-CCBC-4F6B-9082-282E6C9F58BF}" dt="2022-02-15T10:04:51.390" v="751"/>
          <ac:spMkLst>
            <pc:docMk/>
            <pc:sldMk cId="82346482" sldId="268"/>
            <ac:spMk id="84" creationId="{33D84639-AB74-477D-A563-2CB1B6BCF276}"/>
          </ac:spMkLst>
        </pc:spChg>
        <pc:spChg chg="add del mod">
          <ac:chgData name="Sharanya RP" userId="c7d0ea0095d0b826" providerId="Windows Live" clId="Web-{9A27434D-CCBC-4F6B-9082-282E6C9F58BF}" dt="2022-02-15T10:04:52.953" v="753"/>
          <ac:spMkLst>
            <pc:docMk/>
            <pc:sldMk cId="82346482" sldId="268"/>
            <ac:spMk id="85" creationId="{59868969-E57A-41C2-9A86-46288718A506}"/>
          </ac:spMkLst>
        </pc:spChg>
        <pc:spChg chg="add del mod">
          <ac:chgData name="Sharanya RP" userId="c7d0ea0095d0b826" providerId="Windows Live" clId="Web-{9A27434D-CCBC-4F6B-9082-282E6C9F58BF}" dt="2022-02-15T10:04:53.953" v="755"/>
          <ac:spMkLst>
            <pc:docMk/>
            <pc:sldMk cId="82346482" sldId="268"/>
            <ac:spMk id="86" creationId="{DD9383BD-8089-4260-AC49-2D5C4CD203E0}"/>
          </ac:spMkLst>
        </pc:spChg>
        <pc:graphicFrameChg chg="add del">
          <ac:chgData name="Sharanya RP" userId="c7d0ea0095d0b826" providerId="Windows Live" clId="Web-{9A27434D-CCBC-4F6B-9082-282E6C9F58BF}" dt="2022-02-15T10:03:31.310" v="739"/>
          <ac:graphicFrameMkLst>
            <pc:docMk/>
            <pc:sldMk cId="82346482" sldId="268"/>
            <ac:graphicFrameMk id="58" creationId="{5DA9D833-7159-4E84-895C-A03FB03358C2}"/>
          </ac:graphicFrameMkLst>
        </pc:graphicFrameChg>
        <pc:graphicFrameChg chg="add del">
          <ac:chgData name="Sharanya RP" userId="c7d0ea0095d0b826" providerId="Windows Live" clId="Web-{9A27434D-CCBC-4F6B-9082-282E6C9F58BF}" dt="2022-02-15T10:03:33.920" v="741"/>
          <ac:graphicFrameMkLst>
            <pc:docMk/>
            <pc:sldMk cId="82346482" sldId="268"/>
            <ac:graphicFrameMk id="60" creationId="{40FEF503-66DF-4CCC-9C5D-DD71B73FF89B}"/>
          </ac:graphicFrameMkLst>
        </pc:graphicFrameChg>
        <pc:graphicFrameChg chg="add del">
          <ac:chgData name="Sharanya RP" userId="c7d0ea0095d0b826" providerId="Windows Live" clId="Web-{9A27434D-CCBC-4F6B-9082-282E6C9F58BF}" dt="2022-02-15T10:03:36.514" v="743"/>
          <ac:graphicFrameMkLst>
            <pc:docMk/>
            <pc:sldMk cId="82346482" sldId="268"/>
            <ac:graphicFrameMk id="62" creationId="{746E73B7-375E-414C-991D-17DC00BD58D9}"/>
          </ac:graphicFrameMkLst>
        </pc:graphicFrameChg>
        <pc:graphicFrameChg chg="add mod modGraphic">
          <ac:chgData name="Sharanya RP" userId="c7d0ea0095d0b826" providerId="Windows Live" clId="Web-{9A27434D-CCBC-4F6B-9082-282E6C9F58BF}" dt="2022-02-15T12:54:38.763" v="939" actId="14100"/>
          <ac:graphicFrameMkLst>
            <pc:docMk/>
            <pc:sldMk cId="82346482" sldId="268"/>
            <ac:graphicFrameMk id="64" creationId="{7A1B2DC6-86DE-43C4-BCED-D19911D8603B}"/>
          </ac:graphicFrameMkLst>
        </pc:graphicFrameChg>
        <pc:graphicFrameChg chg="add del mod modGraphic">
          <ac:chgData name="Sharanya RP" userId="c7d0ea0095d0b826" providerId="Windows Live" clId="Web-{9A27434D-CCBC-4F6B-9082-282E6C9F58BF}" dt="2022-02-15T10:04:01.202" v="746"/>
          <ac:graphicFrameMkLst>
            <pc:docMk/>
            <pc:sldMk cId="82346482" sldId="268"/>
            <ac:graphicFrameMk id="66" creationId="{B7F3665E-659F-45F8-BC38-522E5561EEFA}"/>
          </ac:graphicFrameMkLst>
        </pc:graphicFrameChg>
        <pc:graphicFrameChg chg="add del mod modGraphic">
          <ac:chgData name="Sharanya RP" userId="c7d0ea0095d0b826" providerId="Windows Live" clId="Web-{9A27434D-CCBC-4F6B-9082-282E6C9F58BF}" dt="2022-02-15T10:04:39.187" v="748"/>
          <ac:graphicFrameMkLst>
            <pc:docMk/>
            <pc:sldMk cId="82346482" sldId="268"/>
            <ac:graphicFrameMk id="77" creationId="{2BC4639B-BD40-4702-AF2C-18F0CF9E6AE5}"/>
          </ac:graphicFrameMkLst>
        </pc:graphicFrameChg>
      </pc:sldChg>
      <pc:sldChg chg="add del replId">
        <pc:chgData name="Sharanya RP" userId="c7d0ea0095d0b826" providerId="Windows Live" clId="Web-{9A27434D-CCBC-4F6B-9082-282E6C9F58BF}" dt="2022-02-15T16:14:48.126" v="1279"/>
        <pc:sldMkLst>
          <pc:docMk/>
          <pc:sldMk cId="3627286156" sldId="269"/>
        </pc:sldMkLst>
      </pc:sldChg>
      <pc:sldChg chg="new del">
        <pc:chgData name="Sharanya RP" userId="c7d0ea0095d0b826" providerId="Windows Live" clId="Web-{9A27434D-CCBC-4F6B-9082-282E6C9F58BF}" dt="2022-02-15T12:56:52.548" v="942"/>
        <pc:sldMkLst>
          <pc:docMk/>
          <pc:sldMk cId="389773186" sldId="270"/>
        </pc:sldMkLst>
      </pc:sldChg>
      <pc:sldChg chg="addSp delSp modSp add replId">
        <pc:chgData name="Sharanya RP" userId="c7d0ea0095d0b826" providerId="Windows Live" clId="Web-{9A27434D-CCBC-4F6B-9082-282E6C9F58BF}" dt="2022-02-15T13:17:53.423" v="1098" actId="14100"/>
        <pc:sldMkLst>
          <pc:docMk/>
          <pc:sldMk cId="555675206" sldId="271"/>
        </pc:sldMkLst>
        <pc:spChg chg="del mod">
          <ac:chgData name="Sharanya RP" userId="c7d0ea0095d0b826" providerId="Windows Live" clId="Web-{9A27434D-CCBC-4F6B-9082-282E6C9F58BF}" dt="2022-02-15T13:00:36.741" v="995"/>
          <ac:spMkLst>
            <pc:docMk/>
            <pc:sldMk cId="555675206" sldId="271"/>
            <ac:spMk id="2" creationId="{FEF1CA02-24DD-41D8-A6D2-936CC910E7DF}"/>
          </ac:spMkLst>
        </pc:spChg>
        <pc:spChg chg="mod">
          <ac:chgData name="Sharanya RP" userId="c7d0ea0095d0b826" providerId="Windows Live" clId="Web-{9A27434D-CCBC-4F6B-9082-282E6C9F58BF}" dt="2022-02-15T12:59:41.521" v="972" actId="14100"/>
          <ac:spMkLst>
            <pc:docMk/>
            <pc:sldMk cId="555675206" sldId="271"/>
            <ac:spMk id="3" creationId="{8E58B5E1-0584-46F8-81E8-11A1555ECADA}"/>
          </ac:spMkLst>
        </pc:spChg>
        <pc:spChg chg="add del mod">
          <ac:chgData name="Sharanya RP" userId="c7d0ea0095d0b826" providerId="Windows Live" clId="Web-{9A27434D-CCBC-4F6B-9082-282E6C9F58BF}" dt="2022-02-15T13:15:07.419" v="1048"/>
          <ac:spMkLst>
            <pc:docMk/>
            <pc:sldMk cId="555675206" sldId="271"/>
            <ac:spMk id="6" creationId="{1472AAC1-55DE-47FB-A268-8A3F24021B7F}"/>
          </ac:spMkLst>
        </pc:spChg>
        <pc:spChg chg="add mod">
          <ac:chgData name="Sharanya RP" userId="c7d0ea0095d0b826" providerId="Windows Live" clId="Web-{9A27434D-CCBC-4F6B-9082-282E6C9F58BF}" dt="2022-02-15T13:17:06.187" v="1082" actId="1076"/>
          <ac:spMkLst>
            <pc:docMk/>
            <pc:sldMk cId="555675206" sldId="271"/>
            <ac:spMk id="13" creationId="{9F2EF86B-AD6E-4EF7-B043-D18EAB8B74CB}"/>
          </ac:spMkLst>
        </pc:spChg>
        <pc:spChg chg="add mod">
          <ac:chgData name="Sharanya RP" userId="c7d0ea0095d0b826" providerId="Windows Live" clId="Web-{9A27434D-CCBC-4F6B-9082-282E6C9F58BF}" dt="2022-02-15T13:17:53.423" v="1098" actId="14100"/>
          <ac:spMkLst>
            <pc:docMk/>
            <pc:sldMk cId="555675206" sldId="271"/>
            <ac:spMk id="14" creationId="{449D0B67-9BE8-49DC-A466-46304F84AF83}"/>
          </ac:spMkLst>
        </pc:spChg>
        <pc:picChg chg="add mod modCrop">
          <ac:chgData name="Sharanya RP" userId="c7d0ea0095d0b826" providerId="Windows Live" clId="Web-{9A27434D-CCBC-4F6B-9082-282E6C9F58BF}" dt="2022-02-15T13:06:16.327" v="1019"/>
          <ac:picMkLst>
            <pc:docMk/>
            <pc:sldMk cId="555675206" sldId="271"/>
            <ac:picMk id="4" creationId="{ABE605F6-8D2C-4079-9B77-7121D2B51832}"/>
          </ac:picMkLst>
        </pc:picChg>
        <pc:picChg chg="add mod">
          <ac:chgData name="Sharanya RP" userId="c7d0ea0095d0b826" providerId="Windows Live" clId="Web-{9A27434D-CCBC-4F6B-9082-282E6C9F58BF}" dt="2022-02-15T13:06:04.343" v="1015" actId="1076"/>
          <ac:picMkLst>
            <pc:docMk/>
            <pc:sldMk cId="555675206" sldId="271"/>
            <ac:picMk id="5" creationId="{B93BAEED-B316-46C5-B18F-3733FC1E588C}"/>
          </ac:picMkLst>
        </pc:picChg>
        <pc:picChg chg="mod">
          <ac:chgData name="Sharanya RP" userId="c7d0ea0095d0b826" providerId="Windows Live" clId="Web-{9A27434D-CCBC-4F6B-9082-282E6C9F58BF}" dt="2022-02-15T13:05:17.123" v="1004"/>
          <ac:picMkLst>
            <pc:docMk/>
            <pc:sldMk cId="555675206" sldId="271"/>
            <ac:picMk id="16" creationId="{02EE2DA9-CE31-41DC-AD8E-6C7739D2F04A}"/>
          </ac:picMkLst>
        </pc:picChg>
      </pc:sldChg>
      <pc:sldChg chg="addSp delSp modSp add replId">
        <pc:chgData name="Sharanya RP" userId="c7d0ea0095d0b826" providerId="Windows Live" clId="Web-{9A27434D-CCBC-4F6B-9082-282E6C9F58BF}" dt="2022-02-15T13:19:42.410" v="1167" actId="20577"/>
        <pc:sldMkLst>
          <pc:docMk/>
          <pc:sldMk cId="692262860" sldId="272"/>
        </pc:sldMkLst>
        <pc:spChg chg="add mod">
          <ac:chgData name="Sharanya RP" userId="c7d0ea0095d0b826" providerId="Windows Live" clId="Web-{9A27434D-CCBC-4F6B-9082-282E6C9F58BF}" dt="2022-02-15T13:19:42.410" v="1167" actId="20577"/>
          <ac:spMkLst>
            <pc:docMk/>
            <pc:sldMk cId="692262860" sldId="272"/>
            <ac:spMk id="7" creationId="{66D31428-4750-4960-9B48-7AFDF59AB93A}"/>
          </ac:spMkLst>
        </pc:spChg>
        <pc:spChg chg="add del mod">
          <ac:chgData name="Sharanya RP" userId="c7d0ea0095d0b826" providerId="Windows Live" clId="Web-{9A27434D-CCBC-4F6B-9082-282E6C9F58BF}" dt="2022-02-15T13:19:24.503" v="1152" actId="1076"/>
          <ac:spMkLst>
            <pc:docMk/>
            <pc:sldMk cId="692262860" sldId="272"/>
            <ac:spMk id="8" creationId="{B5851010-A4A3-495B-A8D0-6F338F415273}"/>
          </ac:spMkLst>
        </pc:spChg>
        <pc:picChg chg="add mod modCrop">
          <ac:chgData name="Sharanya RP" userId="c7d0ea0095d0b826" providerId="Windows Live" clId="Web-{9A27434D-CCBC-4F6B-9082-282E6C9F58BF}" dt="2022-02-15T13:12:49.650" v="1038" actId="14100"/>
          <ac:picMkLst>
            <pc:docMk/>
            <pc:sldMk cId="692262860" sldId="272"/>
            <ac:picMk id="2" creationId="{2884D784-F6E5-47AD-AC51-8E6FEB52D02B}"/>
          </ac:picMkLst>
        </pc:picChg>
        <pc:picChg chg="del">
          <ac:chgData name="Sharanya RP" userId="c7d0ea0095d0b826" providerId="Windows Live" clId="Web-{9A27434D-CCBC-4F6B-9082-282E6C9F58BF}" dt="2022-02-15T13:06:41.969" v="1021"/>
          <ac:picMkLst>
            <pc:docMk/>
            <pc:sldMk cId="692262860" sldId="272"/>
            <ac:picMk id="4" creationId="{ABE605F6-8D2C-4079-9B77-7121D2B51832}"/>
          </ac:picMkLst>
        </pc:picChg>
        <pc:picChg chg="del">
          <ac:chgData name="Sharanya RP" userId="c7d0ea0095d0b826" providerId="Windows Live" clId="Web-{9A27434D-CCBC-4F6B-9082-282E6C9F58BF}" dt="2022-02-15T13:06:44.469" v="1022"/>
          <ac:picMkLst>
            <pc:docMk/>
            <pc:sldMk cId="692262860" sldId="272"/>
            <ac:picMk id="5" creationId="{B93BAEED-B316-46C5-B18F-3733FC1E588C}"/>
          </ac:picMkLst>
        </pc:picChg>
        <pc:picChg chg="add mod modCrop">
          <ac:chgData name="Sharanya RP" userId="c7d0ea0095d0b826" providerId="Windows Live" clId="Web-{9A27434D-CCBC-4F6B-9082-282E6C9F58BF}" dt="2022-02-15T13:12:46.931" v="1037" actId="14100"/>
          <ac:picMkLst>
            <pc:docMk/>
            <pc:sldMk cId="692262860" sldId="272"/>
            <ac:picMk id="6" creationId="{3AB64301-29D4-44C8-B79E-955AF38E7EAB}"/>
          </ac:picMkLst>
        </pc:picChg>
      </pc:sldChg>
      <pc:sldChg chg="addSp delSp modSp add replId">
        <pc:chgData name="Sharanya RP" userId="c7d0ea0095d0b826" providerId="Windows Live" clId="Web-{9A27434D-CCBC-4F6B-9082-282E6C9F58BF}" dt="2022-02-15T13:33:48.946" v="1194" actId="1076"/>
        <pc:sldMkLst>
          <pc:docMk/>
          <pc:sldMk cId="2225323964" sldId="273"/>
        </pc:sldMkLst>
        <pc:spChg chg="add mod">
          <ac:chgData name="Sharanya RP" userId="c7d0ea0095d0b826" providerId="Windows Live" clId="Web-{9A27434D-CCBC-4F6B-9082-282E6C9F58BF}" dt="2022-02-15T13:20:49.443" v="1193" actId="1076"/>
          <ac:spMkLst>
            <pc:docMk/>
            <pc:sldMk cId="2225323964" sldId="273"/>
            <ac:spMk id="5" creationId="{D44FF6E0-D44D-4B35-BAC0-244B596FCA3E}"/>
          </ac:spMkLst>
        </pc:spChg>
        <pc:picChg chg="del">
          <ac:chgData name="Sharanya RP" userId="c7d0ea0095d0b826" providerId="Windows Live" clId="Web-{9A27434D-CCBC-4F6B-9082-282E6C9F58BF}" dt="2022-02-15T13:13:02.259" v="1040"/>
          <ac:picMkLst>
            <pc:docMk/>
            <pc:sldMk cId="2225323964" sldId="273"/>
            <ac:picMk id="2" creationId="{2884D784-F6E5-47AD-AC51-8E6FEB52D02B}"/>
          </ac:picMkLst>
        </pc:picChg>
        <pc:picChg chg="add mod">
          <ac:chgData name="Sharanya RP" userId="c7d0ea0095d0b826" providerId="Windows Live" clId="Web-{9A27434D-CCBC-4F6B-9082-282E6C9F58BF}" dt="2022-02-15T13:33:48.946" v="1194" actId="1076"/>
          <ac:picMkLst>
            <pc:docMk/>
            <pc:sldMk cId="2225323964" sldId="273"/>
            <ac:picMk id="4" creationId="{27CEB872-76D0-4647-97D8-476736DE074B}"/>
          </ac:picMkLst>
        </pc:picChg>
        <pc:picChg chg="del">
          <ac:chgData name="Sharanya RP" userId="c7d0ea0095d0b826" providerId="Windows Live" clId="Web-{9A27434D-CCBC-4F6B-9082-282E6C9F58BF}" dt="2022-02-15T13:14:43.824" v="1044"/>
          <ac:picMkLst>
            <pc:docMk/>
            <pc:sldMk cId="2225323964" sldId="273"/>
            <ac:picMk id="6" creationId="{3AB64301-29D4-44C8-B79E-955AF38E7EAB}"/>
          </ac:picMkLst>
        </pc:picChg>
      </pc:sldChg>
      <pc:sldChg chg="modSp add replId">
        <pc:chgData name="Sharanya RP" userId="c7d0ea0095d0b826" providerId="Windows Live" clId="Web-{9A27434D-CCBC-4F6B-9082-282E6C9F58BF}" dt="2022-02-15T16:05:12.302" v="1244" actId="20577"/>
        <pc:sldMkLst>
          <pc:docMk/>
          <pc:sldMk cId="3689489991" sldId="274"/>
        </pc:sldMkLst>
        <pc:spChg chg="mod">
          <ac:chgData name="Sharanya RP" userId="c7d0ea0095d0b826" providerId="Windows Live" clId="Web-{9A27434D-CCBC-4F6B-9082-282E6C9F58BF}" dt="2022-02-15T16:05:12.302" v="1244" actId="20577"/>
          <ac:spMkLst>
            <pc:docMk/>
            <pc:sldMk cId="3689489991" sldId="274"/>
            <ac:spMk id="3" creationId="{8E58B5E1-0584-46F8-81E8-11A1555ECADA}"/>
          </ac:spMkLst>
        </pc:spChg>
      </pc:sldChg>
      <pc:sldChg chg="modSp add replId">
        <pc:chgData name="Sharanya RP" userId="c7d0ea0095d0b826" providerId="Windows Live" clId="Web-{9A27434D-CCBC-4F6B-9082-282E6C9F58BF}" dt="2022-02-15T16:05:18.974" v="1245" actId="20577"/>
        <pc:sldMkLst>
          <pc:docMk/>
          <pc:sldMk cId="712914641" sldId="275"/>
        </pc:sldMkLst>
        <pc:spChg chg="mod">
          <ac:chgData name="Sharanya RP" userId="c7d0ea0095d0b826" providerId="Windows Live" clId="Web-{9A27434D-CCBC-4F6B-9082-282E6C9F58BF}" dt="2022-02-15T16:05:18.974" v="1245" actId="20577"/>
          <ac:spMkLst>
            <pc:docMk/>
            <pc:sldMk cId="712914641" sldId="275"/>
            <ac:spMk id="3" creationId="{8E58B5E1-0584-46F8-81E8-11A1555ECADA}"/>
          </ac:spMkLst>
        </pc:spChg>
      </pc:sldChg>
      <pc:sldChg chg="addSp delSp modSp add replId">
        <pc:chgData name="Sharanya RP" userId="c7d0ea0095d0b826" providerId="Windows Live" clId="Web-{9A27434D-CCBC-4F6B-9082-282E6C9F58BF}" dt="2022-02-15T19:19:10.165" v="1801" actId="20577"/>
        <pc:sldMkLst>
          <pc:docMk/>
          <pc:sldMk cId="2418961398" sldId="276"/>
        </pc:sldMkLst>
        <pc:spChg chg="mod">
          <ac:chgData name="Sharanya RP" userId="c7d0ea0095d0b826" providerId="Windows Live" clId="Web-{9A27434D-CCBC-4F6B-9082-282E6C9F58BF}" dt="2022-02-15T19:19:10.165" v="1801" actId="20577"/>
          <ac:spMkLst>
            <pc:docMk/>
            <pc:sldMk cId="2418961398" sldId="276"/>
            <ac:spMk id="3" creationId="{8E58B5E1-0584-46F8-81E8-11A1555ECADA}"/>
          </ac:spMkLst>
        </pc:spChg>
        <pc:picChg chg="add del mod modCrop">
          <ac:chgData name="Sharanya RP" userId="c7d0ea0095d0b826" providerId="Windows Live" clId="Web-{9A27434D-CCBC-4F6B-9082-282E6C9F58BF}" dt="2022-02-15T19:18:12.929" v="1795"/>
          <ac:picMkLst>
            <pc:docMk/>
            <pc:sldMk cId="2418961398" sldId="276"/>
            <ac:picMk id="4" creationId="{BB8C5C8A-EBEE-49EF-9174-9AF6B290DD7B}"/>
          </ac:picMkLst>
        </pc:picChg>
      </pc:sldChg>
      <pc:sldChg chg="modSp add ord replId">
        <pc:chgData name="Sharanya RP" userId="c7d0ea0095d0b826" providerId="Windows Live" clId="Web-{9A27434D-CCBC-4F6B-9082-282E6C9F58BF}" dt="2022-02-15T19:11:46.975" v="1685" actId="20577"/>
        <pc:sldMkLst>
          <pc:docMk/>
          <pc:sldMk cId="1445380507" sldId="277"/>
        </pc:sldMkLst>
        <pc:spChg chg="mod">
          <ac:chgData name="Sharanya RP" userId="c7d0ea0095d0b826" providerId="Windows Live" clId="Web-{9A27434D-CCBC-4F6B-9082-282E6C9F58BF}" dt="2022-02-15T19:11:46.975" v="1685" actId="20577"/>
          <ac:spMkLst>
            <pc:docMk/>
            <pc:sldMk cId="1445380507" sldId="277"/>
            <ac:spMk id="3" creationId="{8E58B5E1-0584-46F8-81E8-11A1555ECADA}"/>
          </ac:spMkLst>
        </pc:spChg>
      </pc:sldChg>
      <pc:sldChg chg="delSp modSp add replId">
        <pc:chgData name="Sharanya RP" userId="c7d0ea0095d0b826" providerId="Windows Live" clId="Web-{9A27434D-CCBC-4F6B-9082-282E6C9F58BF}" dt="2022-02-15T19:05:10.715" v="1665" actId="20577"/>
        <pc:sldMkLst>
          <pc:docMk/>
          <pc:sldMk cId="3553599017" sldId="278"/>
        </pc:sldMkLst>
        <pc:spChg chg="del">
          <ac:chgData name="Sharanya RP" userId="c7d0ea0095d0b826" providerId="Windows Live" clId="Web-{9A27434D-CCBC-4F6B-9082-282E6C9F58BF}" dt="2022-02-15T18:58:37.511" v="1608"/>
          <ac:spMkLst>
            <pc:docMk/>
            <pc:sldMk cId="3553599017" sldId="278"/>
            <ac:spMk id="2" creationId="{FEF1CA02-24DD-41D8-A6D2-936CC910E7DF}"/>
          </ac:spMkLst>
        </pc:spChg>
        <pc:spChg chg="mod">
          <ac:chgData name="Sharanya RP" userId="c7d0ea0095d0b826" providerId="Windows Live" clId="Web-{9A27434D-CCBC-4F6B-9082-282E6C9F58BF}" dt="2022-02-15T19:05:10.715" v="1665" actId="20577"/>
          <ac:spMkLst>
            <pc:docMk/>
            <pc:sldMk cId="3553599017" sldId="278"/>
            <ac:spMk id="3" creationId="{8E58B5E1-0584-46F8-81E8-11A1555ECADA}"/>
          </ac:spMkLst>
        </pc:spChg>
        <pc:picChg chg="del">
          <ac:chgData name="Sharanya RP" userId="c7d0ea0095d0b826" providerId="Windows Live" clId="Web-{9A27434D-CCBC-4F6B-9082-282E6C9F58BF}" dt="2022-02-15T16:32:11.601" v="1444"/>
          <ac:picMkLst>
            <pc:docMk/>
            <pc:sldMk cId="3553599017" sldId="278"/>
            <ac:picMk id="4" creationId="{BB8C5C8A-EBEE-49EF-9174-9AF6B290DD7B}"/>
          </ac:picMkLst>
        </pc:picChg>
      </pc:sldChg>
      <pc:sldChg chg="addSp delSp modSp add ord replId">
        <pc:chgData name="Sharanya RP" userId="c7d0ea0095d0b826" providerId="Windows Live" clId="Web-{9A27434D-CCBC-4F6B-9082-282E6C9F58BF}" dt="2022-02-15T16:44:36.931" v="1487" actId="1076"/>
        <pc:sldMkLst>
          <pc:docMk/>
          <pc:sldMk cId="325814921" sldId="279"/>
        </pc:sldMkLst>
        <pc:spChg chg="del mod">
          <ac:chgData name="Sharanya RP" userId="c7d0ea0095d0b826" providerId="Windows Live" clId="Web-{9A27434D-CCBC-4F6B-9082-282E6C9F58BF}" dt="2022-02-15T16:42:01.178" v="1455"/>
          <ac:spMkLst>
            <pc:docMk/>
            <pc:sldMk cId="325814921" sldId="279"/>
            <ac:spMk id="3" creationId="{8E58B5E1-0584-46F8-81E8-11A1555ECADA}"/>
          </ac:spMkLst>
        </pc:spChg>
        <pc:spChg chg="add del mod">
          <ac:chgData name="Sharanya RP" userId="c7d0ea0095d0b826" providerId="Windows Live" clId="Web-{9A27434D-CCBC-4F6B-9082-282E6C9F58BF}" dt="2022-02-15T16:43:28.633" v="1471"/>
          <ac:spMkLst>
            <pc:docMk/>
            <pc:sldMk cId="325814921" sldId="279"/>
            <ac:spMk id="5" creationId="{FCDB0393-BE0E-43ED-8819-030BBDD0B785}"/>
          </ac:spMkLst>
        </pc:spChg>
        <pc:spChg chg="add del mod">
          <ac:chgData name="Sharanya RP" userId="c7d0ea0095d0b826" providerId="Windows Live" clId="Web-{9A27434D-CCBC-4F6B-9082-282E6C9F58BF}" dt="2022-02-15T16:44:19.306" v="1481"/>
          <ac:spMkLst>
            <pc:docMk/>
            <pc:sldMk cId="325814921" sldId="279"/>
            <ac:spMk id="8" creationId="{67F4119D-7C35-48C9-80CA-96CEF58A56FD}"/>
          </ac:spMkLst>
        </pc:spChg>
        <pc:picChg chg="add del mod">
          <ac:chgData name="Sharanya RP" userId="c7d0ea0095d0b826" providerId="Windows Live" clId="Web-{9A27434D-CCBC-4F6B-9082-282E6C9F58BF}" dt="2022-02-15T16:43:28.633" v="1471"/>
          <ac:picMkLst>
            <pc:docMk/>
            <pc:sldMk cId="325814921" sldId="279"/>
            <ac:picMk id="4" creationId="{1DEC03E3-F3A7-4EDD-9964-F0679DA0357D}"/>
          </ac:picMkLst>
        </pc:picChg>
        <pc:picChg chg="add mod">
          <ac:chgData name="Sharanya RP" userId="c7d0ea0095d0b826" providerId="Windows Live" clId="Web-{9A27434D-CCBC-4F6B-9082-282E6C9F58BF}" dt="2022-02-15T16:44:36.931" v="1487" actId="1076"/>
          <ac:picMkLst>
            <pc:docMk/>
            <pc:sldMk cId="325814921" sldId="279"/>
            <ac:picMk id="7" creationId="{97765555-F27D-4D35-AC68-B151E703681D}"/>
          </ac:picMkLst>
        </pc:picChg>
        <pc:picChg chg="add del mod">
          <ac:chgData name="Sharanya RP" userId="c7d0ea0095d0b826" providerId="Windows Live" clId="Web-{9A27434D-CCBC-4F6B-9082-282E6C9F58BF}" dt="2022-02-15T16:44:13.181" v="1479"/>
          <ac:picMkLst>
            <pc:docMk/>
            <pc:sldMk cId="325814921" sldId="279"/>
            <ac:picMk id="10" creationId="{4AEC53B6-314B-46A3-AD86-AF8345847734}"/>
          </ac:picMkLst>
        </pc:picChg>
      </pc:sldChg>
      <pc:sldChg chg="addSp delSp modSp new del">
        <pc:chgData name="Sharanya RP" userId="c7d0ea0095d0b826" providerId="Windows Live" clId="Web-{9A27434D-CCBC-4F6B-9082-282E6C9F58BF}" dt="2022-02-15T16:34:16.104" v="1449"/>
        <pc:sldMkLst>
          <pc:docMk/>
          <pc:sldMk cId="2886783850" sldId="279"/>
        </pc:sldMkLst>
        <pc:spChg chg="del">
          <ac:chgData name="Sharanya RP" userId="c7d0ea0095d0b826" providerId="Windows Live" clId="Web-{9A27434D-CCBC-4F6B-9082-282E6C9F58BF}" dt="2022-02-15T16:34:01.635" v="1448"/>
          <ac:spMkLst>
            <pc:docMk/>
            <pc:sldMk cId="2886783850" sldId="279"/>
            <ac:spMk id="3" creationId="{600A50E8-C912-487E-AD01-0C13C0D5E94D}"/>
          </ac:spMkLst>
        </pc:spChg>
        <pc:picChg chg="add mod ord modCrop">
          <ac:chgData name="Sharanya RP" userId="c7d0ea0095d0b826" providerId="Windows Live" clId="Web-{9A27434D-CCBC-4F6B-9082-282E6C9F58BF}" dt="2022-02-15T16:34:01.635" v="1448"/>
          <ac:picMkLst>
            <pc:docMk/>
            <pc:sldMk cId="2886783850" sldId="279"/>
            <ac:picMk id="5" creationId="{C0613AD4-8235-4C90-80A4-911CAC20514C}"/>
          </ac:picMkLst>
        </pc:picChg>
      </pc:sldChg>
      <pc:sldChg chg="new del">
        <pc:chgData name="Sharanya RP" userId="c7d0ea0095d0b826" providerId="Windows Live" clId="Web-{9A27434D-CCBC-4F6B-9082-282E6C9F58BF}" dt="2022-02-15T16:41:47.131" v="1451"/>
        <pc:sldMkLst>
          <pc:docMk/>
          <pc:sldMk cId="3628900203" sldId="279"/>
        </pc:sldMkLst>
      </pc:sldChg>
      <pc:sldChg chg="addSp modSp add replId">
        <pc:chgData name="Sharanya RP" userId="c7d0ea0095d0b826" providerId="Windows Live" clId="Web-{9A27434D-CCBC-4F6B-9082-282E6C9F58BF}" dt="2022-02-15T16:55:52.961" v="1508" actId="1076"/>
        <pc:sldMkLst>
          <pc:docMk/>
          <pc:sldMk cId="3792125212" sldId="280"/>
        </pc:sldMkLst>
        <pc:spChg chg="mod">
          <ac:chgData name="Sharanya RP" userId="c7d0ea0095d0b826" providerId="Windows Live" clId="Web-{9A27434D-CCBC-4F6B-9082-282E6C9F58BF}" dt="2022-02-15T16:55:47.086" v="1507" actId="1076"/>
          <ac:spMkLst>
            <pc:docMk/>
            <pc:sldMk cId="3792125212" sldId="280"/>
            <ac:spMk id="3" creationId="{8E58B5E1-0584-46F8-81E8-11A1555ECADA}"/>
          </ac:spMkLst>
        </pc:spChg>
        <pc:picChg chg="add mod">
          <ac:chgData name="Sharanya RP" userId="c7d0ea0095d0b826" providerId="Windows Live" clId="Web-{9A27434D-CCBC-4F6B-9082-282E6C9F58BF}" dt="2022-02-15T16:55:52.961" v="1508" actId="1076"/>
          <ac:picMkLst>
            <pc:docMk/>
            <pc:sldMk cId="3792125212" sldId="280"/>
            <ac:picMk id="4" creationId="{3108EC46-1028-4551-AB05-19CBF3138AE5}"/>
          </ac:picMkLst>
        </pc:picChg>
      </pc:sldChg>
      <pc:sldChg chg="modSp add replId">
        <pc:chgData name="Sharanya RP" userId="c7d0ea0095d0b826" providerId="Windows Live" clId="Web-{9A27434D-CCBC-4F6B-9082-282E6C9F58BF}" dt="2022-02-15T19:04:28.615" v="1660" actId="20577"/>
        <pc:sldMkLst>
          <pc:docMk/>
          <pc:sldMk cId="1030867649" sldId="281"/>
        </pc:sldMkLst>
        <pc:spChg chg="mod">
          <ac:chgData name="Sharanya RP" userId="c7d0ea0095d0b826" providerId="Windows Live" clId="Web-{9A27434D-CCBC-4F6B-9082-282E6C9F58BF}" dt="2022-02-15T19:04:28.615" v="1660" actId="20577"/>
          <ac:spMkLst>
            <pc:docMk/>
            <pc:sldMk cId="1030867649" sldId="281"/>
            <ac:spMk id="3" creationId="{8E58B5E1-0584-46F8-81E8-11A1555ECADA}"/>
          </ac:spMkLst>
        </pc:spChg>
      </pc:sldChg>
      <pc:sldChg chg="addSp delSp modSp add ord replId">
        <pc:chgData name="Sharanya RP" userId="c7d0ea0095d0b826" providerId="Windows Live" clId="Web-{9A27434D-CCBC-4F6B-9082-282E6C9F58BF}" dt="2022-02-15T19:20:03.760" v="1806" actId="1076"/>
        <pc:sldMkLst>
          <pc:docMk/>
          <pc:sldMk cId="1503046124" sldId="282"/>
        </pc:sldMkLst>
        <pc:spChg chg="mod">
          <ac:chgData name="Sharanya RP" userId="c7d0ea0095d0b826" providerId="Windows Live" clId="Web-{9A27434D-CCBC-4F6B-9082-282E6C9F58BF}" dt="2022-02-15T19:03:09.816" v="1657" actId="1076"/>
          <ac:spMkLst>
            <pc:docMk/>
            <pc:sldMk cId="1503046124" sldId="282"/>
            <ac:spMk id="3" creationId="{8E58B5E1-0584-46F8-81E8-11A1555ECADA}"/>
          </ac:spMkLst>
        </pc:spChg>
        <pc:picChg chg="add del mod">
          <ac:chgData name="Sharanya RP" userId="c7d0ea0095d0b826" providerId="Windows Live" clId="Web-{9A27434D-CCBC-4F6B-9082-282E6C9F58BF}" dt="2022-02-15T19:19:54.104" v="1803"/>
          <ac:picMkLst>
            <pc:docMk/>
            <pc:sldMk cId="1503046124" sldId="282"/>
            <ac:picMk id="2" creationId="{7B7EDF5C-4AE3-4414-B190-B47794AEA895}"/>
          </ac:picMkLst>
        </pc:picChg>
        <pc:picChg chg="add mod">
          <ac:chgData name="Sharanya RP" userId="c7d0ea0095d0b826" providerId="Windows Live" clId="Web-{9A27434D-CCBC-4F6B-9082-282E6C9F58BF}" dt="2022-02-15T19:20:03.760" v="1806" actId="1076"/>
          <ac:picMkLst>
            <pc:docMk/>
            <pc:sldMk cId="1503046124" sldId="282"/>
            <ac:picMk id="4" creationId="{5DD100F7-3603-4DDC-BAF2-2748F92E58B7}"/>
          </ac:picMkLst>
        </pc:picChg>
      </pc:sldChg>
      <pc:sldChg chg="delSp modSp add replId">
        <pc:chgData name="Sharanya RP" userId="c7d0ea0095d0b826" providerId="Windows Live" clId="Web-{9A27434D-CCBC-4F6B-9082-282E6C9F58BF}" dt="2022-02-15T19:18:06.835" v="1790" actId="20577"/>
        <pc:sldMkLst>
          <pc:docMk/>
          <pc:sldMk cId="2788352582" sldId="283"/>
        </pc:sldMkLst>
        <pc:spChg chg="mod">
          <ac:chgData name="Sharanya RP" userId="c7d0ea0095d0b826" providerId="Windows Live" clId="Web-{9A27434D-CCBC-4F6B-9082-282E6C9F58BF}" dt="2022-02-15T19:18:06.835" v="1790" actId="20577"/>
          <ac:spMkLst>
            <pc:docMk/>
            <pc:sldMk cId="2788352582" sldId="283"/>
            <ac:spMk id="3" creationId="{8E58B5E1-0584-46F8-81E8-11A1555ECADA}"/>
          </ac:spMkLst>
        </pc:spChg>
        <pc:picChg chg="del">
          <ac:chgData name="Sharanya RP" userId="c7d0ea0095d0b826" providerId="Windows Live" clId="Web-{9A27434D-CCBC-4F6B-9082-282E6C9F58BF}" dt="2022-02-15T19:11:58.085" v="1687"/>
          <ac:picMkLst>
            <pc:docMk/>
            <pc:sldMk cId="2788352582" sldId="283"/>
            <ac:picMk id="4" creationId="{BB8C5C8A-EBEE-49EF-9174-9AF6B290DD7B}"/>
          </ac:picMkLst>
        </pc:picChg>
      </pc:sldChg>
    </pc:docChg>
  </pc:docChgLst>
  <pc:docChgLst>
    <pc:chgData clId="Web-{210F79FB-447E-486C-AF45-C75EFA5105CF}"/>
    <pc:docChg chg="delSld">
      <pc:chgData name="" userId="" providerId="" clId="Web-{210F79FB-447E-486C-AF45-C75EFA5105CF}" dt="2022-02-15T06:09:27.055" v="0"/>
      <pc:docMkLst>
        <pc:docMk/>
      </pc:docMkLst>
      <pc:sldChg chg="del">
        <pc:chgData name="" userId="" providerId="" clId="Web-{210F79FB-447E-486C-AF45-C75EFA5105CF}" dt="2022-02-15T06:09:27.055" v="0"/>
        <pc:sldMkLst>
          <pc:docMk/>
          <pc:sldMk cId="1755378055" sldId="259"/>
        </pc:sldMkLst>
      </pc:sldChg>
    </pc:docChg>
  </pc:docChgLst>
  <pc:docChgLst>
    <pc:chgData name="Sharanya RP" userId="c7d0ea0095d0b826" providerId="Windows Live" clId="Web-{06D44436-A86B-4A36-A920-810615324957}"/>
    <pc:docChg chg="delSld modSld">
      <pc:chgData name="Sharanya RP" userId="c7d0ea0095d0b826" providerId="Windows Live" clId="Web-{06D44436-A86B-4A36-A920-810615324957}" dt="2022-02-15T06:07:25.624" v="56"/>
      <pc:docMkLst>
        <pc:docMk/>
      </pc:docMkLst>
      <pc:sldChg chg="addSp delSp modSp">
        <pc:chgData name="Sharanya RP" userId="c7d0ea0095d0b826" providerId="Windows Live" clId="Web-{06D44436-A86B-4A36-A920-810615324957}" dt="2022-02-15T06:06:19.263" v="52"/>
        <pc:sldMkLst>
          <pc:docMk/>
          <pc:sldMk cId="1755378055" sldId="259"/>
        </pc:sldMkLst>
        <pc:spChg chg="mod ord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2" creationId="{72CD7594-E123-49B0-93C9-7BA77EB5B21E}"/>
          </ac:spMkLst>
        </pc:spChg>
        <pc:spChg chg="mod ord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3" creationId="{79F84537-5EB5-4A68-8F6F-71FC43EEE101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98" creationId="{5D9E7B14-27A3-4DB8-A930-FA828557BF9C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99" creationId="{CD62DB5A-5AA0-4E7E-94AB-AD20F02CA8DF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00" creationId="{48F524C8-274D-47CB-976D-3DB683F9652A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01" creationId="{0F086ECE-EF43-4B07-9DD0-59679471A067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02" creationId="{2BAF6C38-492C-4EA2-9BD9-B3CCDF4220F4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03" creationId="{F518D20D-5F05-49C3-8900-68783F8ACB6F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04" creationId="{1353AC7E-BE36-498F-B913-D98A4EB8EEB4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06" creationId="{CD62DB5A-5AA0-4E7E-94AB-AD20F02CA8DF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07" creationId="{0F086ECE-EF43-4B07-9DD0-59679471A067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08" creationId="{5DB84597-3185-4C7A-A2CB-6413E167EE86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09" creationId="{CD62DB5A-5AA0-4E7E-94AB-AD20F02CA8DF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10" creationId="{A80A97F9-87C9-4710-B480-406EA55C9EC8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11" creationId="{0F086ECE-EF43-4B07-9DD0-59679471A067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12" creationId="{6D6F0AC2-F229-46DE-A0A2-5CB386CE9014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13" creationId="{5DB84597-3185-4C7A-A2CB-6413E167EE86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14" creationId="{347287E2-6700-492B-BA4A-8A9431BE64D8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15" creationId="{A80A97F9-87C9-4710-B480-406EA55C9EC8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16" creationId="{CD62DB5A-5AA0-4E7E-94AB-AD20F02CA8DF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17" creationId="{6D6F0AC2-F229-46DE-A0A2-5CB386CE9014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18" creationId="{0F086ECE-EF43-4B07-9DD0-59679471A067}"/>
          </ac:spMkLst>
        </pc:spChg>
        <pc:spChg chg="add del">
          <ac:chgData name="Sharanya RP" userId="c7d0ea0095d0b826" providerId="Windows Live" clId="Web-{06D44436-A86B-4A36-A920-810615324957}" dt="2022-02-15T06:05:42.480" v="48"/>
          <ac:spMkLst>
            <pc:docMk/>
            <pc:sldMk cId="1755378055" sldId="259"/>
            <ac:spMk id="119" creationId="{6988DF46-BB01-4433-86D4-321BC88CE323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20" creationId="{5DB84597-3185-4C7A-A2CB-6413E167EE86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21" creationId="{64A6BFB9-AC4D-4E80-86E4-244428547ACB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22" creationId="{A80A97F9-87C9-4710-B480-406EA55C9EC8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24" creationId="{6D6F0AC2-F229-46DE-A0A2-5CB386CE9014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25" creationId="{F7D680B5-CEA9-49AD-B86C-56958B23710F}"/>
          </ac:spMkLst>
        </pc:spChg>
        <pc:spChg chg="add del">
          <ac:chgData name="Sharanya RP" userId="c7d0ea0095d0b826" providerId="Windows Live" clId="Web-{06D44436-A86B-4A36-A920-810615324957}" dt="2022-02-15T06:06:19.263" v="52"/>
          <ac:spMkLst>
            <pc:docMk/>
            <pc:sldMk cId="1755378055" sldId="259"/>
            <ac:spMk id="126" creationId="{6988DF46-BB01-4433-86D4-321BC88CE323}"/>
          </ac:spMkLst>
        </pc:spChg>
        <pc:spChg chg="add del">
          <ac:chgData name="Sharanya RP" userId="c7d0ea0095d0b826" providerId="Windows Live" clId="Web-{06D44436-A86B-4A36-A920-810615324957}" dt="2022-02-15T06:05:58.371" v="50"/>
          <ac:spMkLst>
            <pc:docMk/>
            <pc:sldMk cId="1755378055" sldId="259"/>
            <ac:spMk id="129" creationId="{C35CF3EA-5E63-470F-85C6-FCEC7F7284DC}"/>
          </ac:spMkLst>
        </pc:spChg>
        <pc:picChg chg="mod ord">
          <ac:chgData name="Sharanya RP" userId="c7d0ea0095d0b826" providerId="Windows Live" clId="Web-{06D44436-A86B-4A36-A920-810615324957}" dt="2022-02-15T06:06:19.263" v="52"/>
          <ac:picMkLst>
            <pc:docMk/>
            <pc:sldMk cId="1755378055" sldId="259"/>
            <ac:picMk id="16" creationId="{02EE2DA9-CE31-41DC-AD8E-6C7739D2F04A}"/>
          </ac:picMkLst>
        </pc:picChg>
        <pc:picChg chg="add del">
          <ac:chgData name="Sharanya RP" userId="c7d0ea0095d0b826" providerId="Windows Live" clId="Web-{06D44436-A86B-4A36-A920-810615324957}" dt="2022-02-15T06:05:58.371" v="50"/>
          <ac:picMkLst>
            <pc:docMk/>
            <pc:sldMk cId="1755378055" sldId="259"/>
            <ac:picMk id="123" creationId="{B9CA88F3-F79E-4362-B8AA-D6A311A31950}"/>
          </ac:picMkLst>
        </pc:picChg>
        <pc:picChg chg="add del">
          <ac:chgData name="Sharanya RP" userId="c7d0ea0095d0b826" providerId="Windows Live" clId="Web-{06D44436-A86B-4A36-A920-810615324957}" dt="2022-02-15T06:05:58.371" v="50"/>
          <ac:picMkLst>
            <pc:docMk/>
            <pc:sldMk cId="1755378055" sldId="259"/>
            <ac:picMk id="127" creationId="{CE6C3648-AC76-4F18-936E-A224F4BBE83F}"/>
          </ac:picMkLst>
        </pc:picChg>
        <pc:picChg chg="add del">
          <ac:chgData name="Sharanya RP" userId="c7d0ea0095d0b826" providerId="Windows Live" clId="Web-{06D44436-A86B-4A36-A920-810615324957}" dt="2022-02-15T06:05:58.371" v="50"/>
          <ac:picMkLst>
            <pc:docMk/>
            <pc:sldMk cId="1755378055" sldId="259"/>
            <ac:picMk id="131" creationId="{883C6307-CDF3-4EE3-9CE3-7A1D536DD067}"/>
          </ac:picMkLst>
        </pc:picChg>
      </pc:sldChg>
      <pc:sldChg chg="addSp delSp modSp">
        <pc:chgData name="Sharanya RP" userId="c7d0ea0095d0b826" providerId="Windows Live" clId="Web-{06D44436-A86B-4A36-A920-810615324957}" dt="2022-02-15T06:07:17.999" v="55"/>
        <pc:sldMkLst>
          <pc:docMk/>
          <pc:sldMk cId="1835224667" sldId="263"/>
        </pc:sldMkLst>
        <pc:spChg chg="add">
          <ac:chgData name="Sharanya RP" userId="c7d0ea0095d0b826" providerId="Windows Live" clId="Web-{06D44436-A86B-4A36-A920-810615324957}" dt="2022-02-15T06:07:14.280" v="54"/>
          <ac:spMkLst>
            <pc:docMk/>
            <pc:sldMk cId="1835224667" sldId="263"/>
            <ac:spMk id="2" creationId="{882ECA16-E6D4-425B-A4E0-F411CE793344}"/>
          </ac:spMkLst>
        </pc:spChg>
        <pc:spChg chg="add">
          <ac:chgData name="Sharanya RP" userId="c7d0ea0095d0b826" providerId="Windows Live" clId="Web-{06D44436-A86B-4A36-A920-810615324957}" dt="2022-02-15T06:07:17.999" v="55"/>
          <ac:spMkLst>
            <pc:docMk/>
            <pc:sldMk cId="1835224667" sldId="263"/>
            <ac:spMk id="3" creationId="{E1527885-FF52-430F-9993-F4AB6FAED402}"/>
          </ac:spMkLst>
        </pc:spChg>
        <pc:spChg chg="del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48" creationId="{CD62DB5A-5AA0-4E7E-94AB-AD20F02CA8DF}"/>
          </ac:spMkLst>
        </pc:spChg>
        <pc:spChg chg="del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50" creationId="{0F086ECE-EF43-4B07-9DD0-59679471A067}"/>
          </ac:spMkLst>
        </pc:spChg>
        <pc:spChg chg="del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52" creationId="{2BAF6C38-492C-4EA2-9BD9-B3CCDF4220F4}"/>
          </ac:spMkLst>
        </pc:spChg>
        <pc:spChg chg="del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54" creationId="{F518D20D-5F05-49C3-8900-68783F8ACB6F}"/>
          </ac:spMkLst>
        </pc:spChg>
        <pc:spChg chg="del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56" creationId="{FF50CA5B-2FF8-43D9-B7D8-3BDE1BFD3CF1}"/>
          </ac:spMkLst>
        </pc:spChg>
        <pc:spChg chg="add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61" creationId="{CD62DB5A-5AA0-4E7E-94AB-AD20F02CA8DF}"/>
          </ac:spMkLst>
        </pc:spChg>
        <pc:spChg chg="add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63" creationId="{0F086ECE-EF43-4B07-9DD0-59679471A067}"/>
          </ac:spMkLst>
        </pc:spChg>
        <pc:spChg chg="add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65" creationId="{2BAF6C38-492C-4EA2-9BD9-B3CCDF4220F4}"/>
          </ac:spMkLst>
        </pc:spChg>
        <pc:spChg chg="add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67" creationId="{F518D20D-5F05-49C3-8900-68783F8ACB6F}"/>
          </ac:spMkLst>
        </pc:spChg>
        <pc:spChg chg="add">
          <ac:chgData name="Sharanya RP" userId="c7d0ea0095d0b826" providerId="Windows Live" clId="Web-{06D44436-A86B-4A36-A920-810615324957}" dt="2022-02-15T06:07:00.967" v="53"/>
          <ac:spMkLst>
            <pc:docMk/>
            <pc:sldMk cId="1835224667" sldId="263"/>
            <ac:spMk id="69" creationId="{FF50CA5B-2FF8-43D9-B7D8-3BDE1BFD3CF1}"/>
          </ac:spMkLst>
        </pc:spChg>
        <pc:picChg chg="mod">
          <ac:chgData name="Sharanya RP" userId="c7d0ea0095d0b826" providerId="Windows Live" clId="Web-{06D44436-A86B-4A36-A920-810615324957}" dt="2022-02-15T06:07:00.967" v="53"/>
          <ac:picMkLst>
            <pc:docMk/>
            <pc:sldMk cId="1835224667" sldId="263"/>
            <ac:picMk id="16" creationId="{02EE2DA9-CE31-41DC-AD8E-6C7739D2F04A}"/>
          </ac:picMkLst>
        </pc:picChg>
      </pc:sldChg>
      <pc:sldChg chg="addSp delSp modSp del">
        <pc:chgData name="Sharanya RP" userId="c7d0ea0095d0b826" providerId="Windows Live" clId="Web-{06D44436-A86B-4A36-A920-810615324957}" dt="2022-02-15T06:07:25.624" v="56"/>
        <pc:sldMkLst>
          <pc:docMk/>
          <pc:sldMk cId="2511099712" sldId="264"/>
        </pc:sldMkLst>
        <pc:spChg chg="add del mod">
          <ac:chgData name="Sharanya RP" userId="c7d0ea0095d0b826" providerId="Windows Live" clId="Web-{06D44436-A86B-4A36-A920-810615324957}" dt="2022-02-15T06:03:27.602" v="44"/>
          <ac:spMkLst>
            <pc:docMk/>
            <pc:sldMk cId="2511099712" sldId="264"/>
            <ac:spMk id="2" creationId="{CC81FDBD-4ED9-48E7-AE92-2FCA5982DEB4}"/>
          </ac:spMkLst>
        </pc:spChg>
        <pc:spChg chg="add mod">
          <ac:chgData name="Sharanya RP" userId="c7d0ea0095d0b826" providerId="Windows Live" clId="Web-{06D44436-A86B-4A36-A920-810615324957}" dt="2022-02-15T06:04:28.884" v="46" actId="1076"/>
          <ac:spMkLst>
            <pc:docMk/>
            <pc:sldMk cId="2511099712" sldId="264"/>
            <ac:spMk id="3" creationId="{8B6396D4-071A-4B3F-BF7E-00ADAB2ECFF2}"/>
          </ac:spMkLst>
        </pc:spChg>
      </pc:sldChg>
    </pc:docChg>
  </pc:docChgLst>
  <pc:docChgLst>
    <pc:chgData name="Sharanya RP" userId="c7d0ea0095d0b826" providerId="Windows Live" clId="Web-{ECC7E98F-1384-453F-850E-18463DBD1E59}"/>
    <pc:docChg chg="addSld delSld modSld addMainMaster delMainMaster">
      <pc:chgData name="Sharanya RP" userId="c7d0ea0095d0b826" providerId="Windows Live" clId="Web-{ECC7E98F-1384-453F-850E-18463DBD1E59}" dt="2022-02-15T05:55:55.493" v="190" actId="14100"/>
      <pc:docMkLst>
        <pc:docMk/>
      </pc:docMkLst>
      <pc:sldChg chg="addSp delSp modSp mod setBg modClrScheme delDesignElem chgLayout">
        <pc:chgData name="Sharanya RP" userId="c7d0ea0095d0b826" providerId="Windows Live" clId="Web-{ECC7E98F-1384-453F-850E-18463DBD1E59}" dt="2022-02-15T05:53:45.037" v="174" actId="20577"/>
        <pc:sldMkLst>
          <pc:docMk/>
          <pc:sldMk cId="1664967805" sldId="256"/>
        </pc:sldMkLst>
        <pc:spChg chg="del mod">
          <ac:chgData name="Sharanya RP" userId="c7d0ea0095d0b826" providerId="Windows Live" clId="Web-{ECC7E98F-1384-453F-850E-18463DBD1E59}" dt="2022-02-15T05:36:15.353" v="15"/>
          <ac:spMkLst>
            <pc:docMk/>
            <pc:sldMk cId="1664967805" sldId="256"/>
            <ac:spMk id="2" creationId="{00000000-0000-0000-0000-000000000000}"/>
          </ac:spMkLst>
        </pc:spChg>
        <pc:spChg chg="del mod">
          <ac:chgData name="Sharanya RP" userId="c7d0ea0095d0b826" providerId="Windows Live" clId="Web-{ECC7E98F-1384-453F-850E-18463DBD1E59}" dt="2022-02-15T05:36:16.493" v="16"/>
          <ac:spMkLst>
            <pc:docMk/>
            <pc:sldMk cId="1664967805" sldId="256"/>
            <ac:spMk id="3" creationId="{00000000-0000-0000-0000-000000000000}"/>
          </ac:spMkLst>
        </pc:spChg>
        <pc:spChg chg="add del mod">
          <ac:chgData name="Sharanya RP" userId="c7d0ea0095d0b826" providerId="Windows Live" clId="Web-{ECC7E98F-1384-453F-850E-18463DBD1E59}" dt="2022-02-15T05:41:10.392" v="27"/>
          <ac:spMkLst>
            <pc:docMk/>
            <pc:sldMk cId="1664967805" sldId="256"/>
            <ac:spMk id="5" creationId="{86B1D47F-3F99-446C-9704-22EB0A7E588A}"/>
          </ac:spMkLst>
        </pc:spChg>
        <pc:spChg chg="add del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6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35:05.460" v="6"/>
          <ac:spMkLst>
            <pc:docMk/>
            <pc:sldMk cId="1664967805" sldId="256"/>
            <ac:spMk id="8" creationId="{FB8ECA89-3FD7-4BB2-A39F-923046763693}"/>
          </ac:spMkLst>
        </pc:spChg>
        <pc:spChg chg="add del">
          <ac:chgData name="Sharanya RP" userId="c7d0ea0095d0b826" providerId="Windows Live" clId="Web-{ECC7E98F-1384-453F-850E-18463DBD1E59}" dt="2022-02-15T05:35:05.460" v="6"/>
          <ac:spMkLst>
            <pc:docMk/>
            <pc:sldMk cId="1664967805" sldId="256"/>
            <ac:spMk id="10" creationId="{54F2D2D6-8669-4EA9-A05C-2A810ECFCFAE}"/>
          </ac:spMkLst>
        </pc:spChg>
        <pc:spChg chg="add del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11" creationId="{2BAF6C38-492C-4EA2-9BD9-B3CCDF4220F4}"/>
          </ac:spMkLst>
        </pc:spChg>
        <pc:spChg chg="add del">
          <ac:chgData name="Sharanya RP" userId="c7d0ea0095d0b826" providerId="Windows Live" clId="Web-{ECC7E98F-1384-453F-850E-18463DBD1E59}" dt="2022-02-15T05:35:05.460" v="6"/>
          <ac:spMkLst>
            <pc:docMk/>
            <pc:sldMk cId="1664967805" sldId="256"/>
            <ac:spMk id="12" creationId="{F151AF58-5E9F-478C-896B-D261D731B975}"/>
          </ac:spMkLst>
        </pc:spChg>
        <pc:spChg chg="add del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13" creationId="{F518D20D-5F05-49C3-8900-68783F8ACB6F}"/>
          </ac:spMkLst>
        </pc:spChg>
        <pc:spChg chg="add del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14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15" creationId="{FF50CA5B-2FF8-43D9-B7D8-3BDE1BFD3CF1}"/>
          </ac:spMkLst>
        </pc:spChg>
        <pc:spChg chg="add del">
          <ac:chgData name="Sharanya RP" userId="c7d0ea0095d0b826" providerId="Windows Live" clId="Web-{ECC7E98F-1384-453F-850E-18463DBD1E59}" dt="2022-02-15T05:40:49.782" v="24"/>
          <ac:spMkLst>
            <pc:docMk/>
            <pc:sldMk cId="1664967805" sldId="256"/>
            <ac:spMk id="17" creationId="{A88F843D-1C1B-C740-AC27-E3238D0F5F47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18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40:49.782" v="24"/>
          <ac:spMkLst>
            <pc:docMk/>
            <pc:sldMk cId="1664967805" sldId="256"/>
            <ac:spMk id="19" creationId="{44037D61-FFBD-0342-90C5-D1AD7C899B44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20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40:49.782" v="24"/>
          <ac:spMkLst>
            <pc:docMk/>
            <pc:sldMk cId="1664967805" sldId="256"/>
            <ac:spMk id="21" creationId="{D5B0F748-7FA7-4DDF-89A3-7F1D8EE1F7C0}"/>
          </ac:spMkLst>
        </pc:spChg>
        <pc:spChg chg="add del">
          <ac:chgData name="Sharanya RP" userId="c7d0ea0095d0b826" providerId="Windows Live" clId="Web-{ECC7E98F-1384-453F-850E-18463DBD1E59}" dt="2022-02-15T05:40:49.782" v="24"/>
          <ac:spMkLst>
            <pc:docMk/>
            <pc:sldMk cId="1664967805" sldId="256"/>
            <ac:spMk id="23" creationId="{1903E872-C07A-4030-B584-D321D40CABB6}"/>
          </ac:spMkLst>
        </pc:spChg>
        <pc:spChg chg="add mod">
          <ac:chgData name="Sharanya RP" userId="c7d0ea0095d0b826" providerId="Windows Live" clId="Web-{ECC7E98F-1384-453F-850E-18463DBD1E59}" dt="2022-02-15T05:53:45.037" v="174" actId="20577"/>
          <ac:spMkLst>
            <pc:docMk/>
            <pc:sldMk cId="1664967805" sldId="256"/>
            <ac:spMk id="24" creationId="{A97BC32D-CB32-4ABC-A543-D91683F01C72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25" creationId="{2BAF6C38-492C-4EA2-9BD9-B3CCDF4220F4}"/>
          </ac:spMkLst>
        </pc:spChg>
        <pc:spChg chg="add mod">
          <ac:chgData name="Sharanya RP" userId="c7d0ea0095d0b826" providerId="Windows Live" clId="Web-{ECC7E98F-1384-453F-850E-18463DBD1E59}" dt="2022-02-15T05:52:59.676" v="165" actId="1076"/>
          <ac:spMkLst>
            <pc:docMk/>
            <pc:sldMk cId="1664967805" sldId="256"/>
            <ac:spMk id="26" creationId="{08C1FEBF-7A1E-4EAD-99B4-03BFEF931667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27" creationId="{F518D20D-5F05-49C3-8900-68783F8ACB6F}"/>
          </ac:spMkLst>
        </pc:spChg>
        <pc:spChg chg="add mod">
          <ac:chgData name="Sharanya RP" userId="c7d0ea0095d0b826" providerId="Windows Live" clId="Web-{ECC7E98F-1384-453F-850E-18463DBD1E59}" dt="2022-02-15T05:52:57.457" v="164" actId="1076"/>
          <ac:spMkLst>
            <pc:docMk/>
            <pc:sldMk cId="1664967805" sldId="256"/>
            <ac:spMk id="28" creationId="{6E8BBE70-433E-4875-84A0-671C956FE733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29" creationId="{FF50CA5B-2FF8-43D9-B7D8-3BDE1BFD3CF1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31" creationId="{E254473F-7004-4DC4-8D5A-2FD85D517766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35" creationId="{BFA272C8-94F8-4081-B918-FED119E1A00D}"/>
          </ac:spMkLst>
        </pc:spChg>
        <pc:spChg chg="add">
          <ac:chgData name="Sharanya RP" userId="c7d0ea0095d0b826" providerId="Windows Live" clId="Web-{ECC7E98F-1384-453F-850E-18463DBD1E59}" dt="2022-02-15T05:41:58.909" v="34"/>
          <ac:spMkLst>
            <pc:docMk/>
            <pc:sldMk cId="1664967805" sldId="256"/>
            <ac:spMk id="41" creationId="{35182FCE-5B14-4A20-BB06-D2C1360773FD}"/>
          </ac:spMkLst>
        </pc:spChg>
        <pc:picChg chg="add del mod ord">
          <ac:chgData name="Sharanya RP" userId="c7d0ea0095d0b826" providerId="Windows Live" clId="Web-{ECC7E98F-1384-453F-850E-18463DBD1E59}" dt="2022-02-15T05:41:10.392" v="27"/>
          <ac:picMkLst>
            <pc:docMk/>
            <pc:sldMk cId="1664967805" sldId="256"/>
            <ac:picMk id="4" creationId="{9D763872-610F-4621-B246-14E3987E5694}"/>
          </ac:picMkLst>
        </pc:picChg>
        <pc:picChg chg="add del mod">
          <ac:chgData name="Sharanya RP" userId="c7d0ea0095d0b826" providerId="Windows Live" clId="Web-{ECC7E98F-1384-453F-850E-18463DBD1E59}" dt="2022-02-15T05:36:30.494" v="20"/>
          <ac:picMkLst>
            <pc:docMk/>
            <pc:sldMk cId="1664967805" sldId="256"/>
            <ac:picMk id="7" creationId="{0CFECB75-B090-4CAF-9138-42FD9BC91531}"/>
          </ac:picMkLst>
        </pc:picChg>
        <pc:picChg chg="add del mod">
          <ac:chgData name="Sharanya RP" userId="c7d0ea0095d0b826" providerId="Windows Live" clId="Web-{ECC7E98F-1384-453F-850E-18463DBD1E59}" dt="2022-02-15T05:37:23.292" v="23"/>
          <ac:picMkLst>
            <pc:docMk/>
            <pc:sldMk cId="1664967805" sldId="256"/>
            <ac:picMk id="9" creationId="{3E9C73A4-5591-44C5-8837-C7B6CAF08D83}"/>
          </ac:picMkLst>
        </pc:picChg>
        <pc:picChg chg="add mod">
          <ac:chgData name="Sharanya RP" userId="c7d0ea0095d0b826" providerId="Windows Live" clId="Web-{ECC7E98F-1384-453F-850E-18463DBD1E59}" dt="2022-02-15T05:43:12.036" v="48" actId="1076"/>
          <ac:picMkLst>
            <pc:docMk/>
            <pc:sldMk cId="1664967805" sldId="256"/>
            <ac:picMk id="16" creationId="{02EE2DA9-CE31-41DC-AD8E-6C7739D2F04A}"/>
          </ac:picMkLst>
        </pc:picChg>
        <pc:picChg chg="add mod">
          <ac:chgData name="Sharanya RP" userId="c7d0ea0095d0b826" providerId="Windows Live" clId="Web-{ECC7E98F-1384-453F-850E-18463DBD1E59}" dt="2022-02-15T05:53:13.833" v="168" actId="1076"/>
          <ac:picMkLst>
            <pc:docMk/>
            <pc:sldMk cId="1664967805" sldId="256"/>
            <ac:picMk id="22" creationId="{0F0BA323-A771-408A-9279-E71C6F2ABEF9}"/>
          </ac:picMkLst>
        </pc:picChg>
        <pc:picChg chg="add">
          <ac:chgData name="Sharanya RP" userId="c7d0ea0095d0b826" providerId="Windows Live" clId="Web-{ECC7E98F-1384-453F-850E-18463DBD1E59}" dt="2022-02-15T05:41:58.909" v="34"/>
          <ac:picMkLst>
            <pc:docMk/>
            <pc:sldMk cId="1664967805" sldId="256"/>
            <ac:picMk id="33" creationId="{D1CDBAAF-541B-4F2D-939E-B13F2EC7B505}"/>
          </ac:picMkLst>
        </pc:picChg>
        <pc:picChg chg="add">
          <ac:chgData name="Sharanya RP" userId="c7d0ea0095d0b826" providerId="Windows Live" clId="Web-{ECC7E98F-1384-453F-850E-18463DBD1E59}" dt="2022-02-15T05:41:58.909" v="34"/>
          <ac:picMkLst>
            <pc:docMk/>
            <pc:sldMk cId="1664967805" sldId="256"/>
            <ac:picMk id="37" creationId="{2985CF86-7E97-4B8E-A274-890D1217B248}"/>
          </ac:picMkLst>
        </pc:picChg>
        <pc:picChg chg="add">
          <ac:chgData name="Sharanya RP" userId="c7d0ea0095d0b826" providerId="Windows Live" clId="Web-{ECC7E98F-1384-453F-850E-18463DBD1E59}" dt="2022-02-15T05:41:58.909" v="34"/>
          <ac:picMkLst>
            <pc:docMk/>
            <pc:sldMk cId="1664967805" sldId="256"/>
            <ac:picMk id="39" creationId="{BFE31F77-B71F-4A5B-8BBC-6584ED395BE6}"/>
          </ac:picMkLst>
        </pc:picChg>
        <pc:picChg chg="add">
          <ac:chgData name="Sharanya RP" userId="c7d0ea0095d0b826" providerId="Windows Live" clId="Web-{ECC7E98F-1384-453F-850E-18463DBD1E59}" dt="2022-02-15T05:41:58.909" v="34"/>
          <ac:picMkLst>
            <pc:docMk/>
            <pc:sldMk cId="1664967805" sldId="256"/>
            <ac:picMk id="43" creationId="{C606E479-C24C-415E-BB4A-B07BE0D56D88}"/>
          </ac:picMkLst>
        </pc:picChg>
      </pc:sldChg>
      <pc:sldChg chg="new del">
        <pc:chgData name="Sharanya RP" userId="c7d0ea0095d0b826" providerId="Windows Live" clId="Web-{ECC7E98F-1384-453F-850E-18463DBD1E59}" dt="2022-02-15T05:35:41.118" v="9"/>
        <pc:sldMkLst>
          <pc:docMk/>
          <pc:sldMk cId="2511972560" sldId="257"/>
        </pc:sldMkLst>
      </pc:sldChg>
      <pc:sldChg chg="delSp modSp add del mod replId modClrScheme delDesignElem chgLayout">
        <pc:chgData name="Sharanya RP" userId="c7d0ea0095d0b826" providerId="Windows Live" clId="Web-{ECC7E98F-1384-453F-850E-18463DBD1E59}" dt="2022-02-15T05:41:17.064" v="30"/>
        <pc:sldMkLst>
          <pc:docMk/>
          <pc:sldMk cId="2578656997" sldId="257"/>
        </pc:sldMkLst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2" creationId="{00000000-0000-0000-0000-000000000000}"/>
          </ac:spMkLst>
        </pc:spChg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3" creationId="{00000000-0000-0000-0000-00000000000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17" creationId="{A88F843D-1C1B-C740-AC27-E3238D0F5F47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19" creationId="{44037D61-FFBD-0342-90C5-D1AD7C899B44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21" creationId="{D5B0F748-7FA7-4DDF-89A3-7F1D8EE1F7C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2578656997" sldId="257"/>
            <ac:spMk id="23" creationId="{1903E872-C07A-4030-B584-D321D40CABB6}"/>
          </ac:spMkLst>
        </pc:spChg>
      </pc:sldChg>
      <pc:sldChg chg="new del">
        <pc:chgData name="Sharanya RP" userId="c7d0ea0095d0b826" providerId="Windows Live" clId="Web-{ECC7E98F-1384-453F-850E-18463DBD1E59}" dt="2022-02-15T05:42:23.034" v="38"/>
        <pc:sldMkLst>
          <pc:docMk/>
          <pc:sldMk cId="3403855326" sldId="257"/>
        </pc:sldMkLst>
      </pc:sldChg>
      <pc:sldChg chg="new del">
        <pc:chgData name="Sharanya RP" userId="c7d0ea0095d0b826" providerId="Windows Live" clId="Web-{ECC7E98F-1384-453F-850E-18463DBD1E59}" dt="2022-02-15T05:42:20.816" v="37"/>
        <pc:sldMkLst>
          <pc:docMk/>
          <pc:sldMk cId="1151521308" sldId="258"/>
        </pc:sldMkLst>
      </pc:sldChg>
      <pc:sldChg chg="new del">
        <pc:chgData name="Sharanya RP" userId="c7d0ea0095d0b826" providerId="Windows Live" clId="Web-{ECC7E98F-1384-453F-850E-18463DBD1E59}" dt="2022-02-15T05:35:38.727" v="8"/>
        <pc:sldMkLst>
          <pc:docMk/>
          <pc:sldMk cId="2260238621" sldId="258"/>
        </pc:sldMkLst>
      </pc:sldChg>
      <pc:sldChg chg="delSp modSp add del mod replId modClrScheme delDesignElem chgLayout">
        <pc:chgData name="Sharanya RP" userId="c7d0ea0095d0b826" providerId="Windows Live" clId="Web-{ECC7E98F-1384-453F-850E-18463DBD1E59}" dt="2022-02-15T05:41:15.751" v="29"/>
        <pc:sldMkLst>
          <pc:docMk/>
          <pc:sldMk cId="4030618091" sldId="258"/>
        </pc:sldMkLst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2" creationId="{00000000-0000-0000-0000-000000000000}"/>
          </ac:spMkLst>
        </pc:spChg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3" creationId="{00000000-0000-0000-0000-00000000000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17" creationId="{A88F843D-1C1B-C740-AC27-E3238D0F5F47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19" creationId="{44037D61-FFBD-0342-90C5-D1AD7C899B44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21" creationId="{D5B0F748-7FA7-4DDF-89A3-7F1D8EE1F7C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4030618091" sldId="258"/>
            <ac:spMk id="23" creationId="{1903E872-C07A-4030-B584-D321D40CABB6}"/>
          </ac:spMkLst>
        </pc:spChg>
      </pc:sldChg>
      <pc:sldChg chg="delSp modSp add del mod replId modClrScheme delDesignElem chgLayout">
        <pc:chgData name="Sharanya RP" userId="c7d0ea0095d0b826" providerId="Windows Live" clId="Web-{ECC7E98F-1384-453F-850E-18463DBD1E59}" dt="2022-02-15T05:41:14.142" v="28"/>
        <pc:sldMkLst>
          <pc:docMk/>
          <pc:sldMk cId="1280024840" sldId="259"/>
        </pc:sldMkLst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2" creationId="{00000000-0000-0000-0000-000000000000}"/>
          </ac:spMkLst>
        </pc:spChg>
        <pc:spChg chg="mod ord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3" creationId="{00000000-0000-0000-0000-00000000000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17" creationId="{A88F843D-1C1B-C740-AC27-E3238D0F5F47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19" creationId="{44037D61-FFBD-0342-90C5-D1AD7C899B44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21" creationId="{D5B0F748-7FA7-4DDF-89A3-7F1D8EE1F7C0}"/>
          </ac:spMkLst>
        </pc:spChg>
        <pc:spChg chg="del">
          <ac:chgData name="Sharanya RP" userId="c7d0ea0095d0b826" providerId="Windows Live" clId="Web-{ECC7E98F-1384-453F-850E-18463DBD1E59}" dt="2022-02-15T05:40:49.782" v="24"/>
          <ac:spMkLst>
            <pc:docMk/>
            <pc:sldMk cId="1280024840" sldId="259"/>
            <ac:spMk id="23" creationId="{1903E872-C07A-4030-B584-D321D40CABB6}"/>
          </ac:spMkLst>
        </pc:spChg>
      </pc:sldChg>
      <pc:sldChg chg="addSp delSp modSp add replId">
        <pc:chgData name="Sharanya RP" userId="c7d0ea0095d0b826" providerId="Windows Live" clId="Web-{ECC7E98F-1384-453F-850E-18463DBD1E59}" dt="2022-02-15T05:55:55.493" v="190" actId="14100"/>
        <pc:sldMkLst>
          <pc:docMk/>
          <pc:sldMk cId="1755378055" sldId="259"/>
        </pc:sldMkLst>
        <pc:spChg chg="add del mod">
          <ac:chgData name="Sharanya RP" userId="c7d0ea0095d0b826" providerId="Windows Live" clId="Web-{ECC7E98F-1384-453F-850E-18463DBD1E59}" dt="2022-02-15T05:55:44.180" v="185"/>
          <ac:spMkLst>
            <pc:docMk/>
            <pc:sldMk cId="1755378055" sldId="259"/>
            <ac:spMk id="2" creationId="{19330D2A-94B6-4671-9223-E441E5D2A940}"/>
          </ac:spMkLst>
        </pc:spChg>
        <pc:spChg chg="add mod">
          <ac:chgData name="Sharanya RP" userId="c7d0ea0095d0b826" providerId="Windows Live" clId="Web-{ECC7E98F-1384-453F-850E-18463DBD1E59}" dt="2022-02-15T05:55:55.493" v="190" actId="14100"/>
          <ac:spMkLst>
            <pc:docMk/>
            <pc:sldMk cId="1755378055" sldId="259"/>
            <ac:spMk id="3" creationId="{79F84537-5EB5-4A68-8F6F-71FC43EEE101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18" creationId="{CD62DB5A-5AA0-4E7E-94AB-AD20F02CA8DF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20" creationId="{0F086ECE-EF43-4B07-9DD0-59679471A067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25" creationId="{2BAF6C38-492C-4EA2-9BD9-B3CCDF4220F4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27" creationId="{F518D20D-5F05-49C3-8900-68783F8ACB6F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29" creationId="{FF50CA5B-2FF8-43D9-B7D8-3BDE1BFD3CF1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31" creationId="{E254473F-7004-4DC4-8D5A-2FD85D517766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35" creationId="{BFA272C8-94F8-4081-B918-FED119E1A00D}"/>
          </ac:spMkLst>
        </pc:spChg>
        <pc:spChg chg="del">
          <ac:chgData name="Sharanya RP" userId="c7d0ea0095d0b826" providerId="Windows Live" clId="Web-{ECC7E98F-1384-453F-850E-18463DBD1E59}" dt="2022-02-15T05:42:36.488" v="39"/>
          <ac:spMkLst>
            <pc:docMk/>
            <pc:sldMk cId="1755378055" sldId="259"/>
            <ac:spMk id="41" creationId="{35182FCE-5B14-4A20-BB06-D2C1360773FD}"/>
          </ac:spMkLst>
        </pc:spChg>
        <pc:spChg chg="add del">
          <ac:chgData name="Sharanya RP" userId="c7d0ea0095d0b826" providerId="Windows Live" clId="Web-{ECC7E98F-1384-453F-850E-18463DBD1E59}" dt="2022-02-15T05:55:01.742" v="177"/>
          <ac:spMkLst>
            <pc:docMk/>
            <pc:sldMk cId="1755378055" sldId="259"/>
            <ac:spMk id="48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55:01.742" v="177"/>
          <ac:spMkLst>
            <pc:docMk/>
            <pc:sldMk cId="1755378055" sldId="259"/>
            <ac:spMk id="50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55:01.742" v="177"/>
          <ac:spMkLst>
            <pc:docMk/>
            <pc:sldMk cId="1755378055" sldId="259"/>
            <ac:spMk id="52" creationId="{2BAF6C38-492C-4EA2-9BD9-B3CCDF4220F4}"/>
          </ac:spMkLst>
        </pc:spChg>
        <pc:spChg chg="add del">
          <ac:chgData name="Sharanya RP" userId="c7d0ea0095d0b826" providerId="Windows Live" clId="Web-{ECC7E98F-1384-453F-850E-18463DBD1E59}" dt="2022-02-15T05:55:01.742" v="177"/>
          <ac:spMkLst>
            <pc:docMk/>
            <pc:sldMk cId="1755378055" sldId="259"/>
            <ac:spMk id="54" creationId="{F518D20D-5F05-49C3-8900-68783F8ACB6F}"/>
          </ac:spMkLst>
        </pc:spChg>
        <pc:spChg chg="add del">
          <ac:chgData name="Sharanya RP" userId="c7d0ea0095d0b826" providerId="Windows Live" clId="Web-{ECC7E98F-1384-453F-850E-18463DBD1E59}" dt="2022-02-15T05:55:01.742" v="177"/>
          <ac:spMkLst>
            <pc:docMk/>
            <pc:sldMk cId="1755378055" sldId="259"/>
            <ac:spMk id="56" creationId="{FF50CA5B-2FF8-43D9-B7D8-3BDE1BFD3CF1}"/>
          </ac:spMkLst>
        </pc:spChg>
        <pc:spChg chg="add del">
          <ac:chgData name="Sharanya RP" userId="c7d0ea0095d0b826" providerId="Windows Live" clId="Web-{ECC7E98F-1384-453F-850E-18463DBD1E59}" dt="2022-02-15T05:55:01.695" v="176"/>
          <ac:spMkLst>
            <pc:docMk/>
            <pc:sldMk cId="1755378055" sldId="259"/>
            <ac:spMk id="61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55:01.695" v="176"/>
          <ac:spMkLst>
            <pc:docMk/>
            <pc:sldMk cId="1755378055" sldId="259"/>
            <ac:spMk id="63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55:01.695" v="176"/>
          <ac:spMkLst>
            <pc:docMk/>
            <pc:sldMk cId="1755378055" sldId="259"/>
            <ac:spMk id="65" creationId="{2BAF6C38-492C-4EA2-9BD9-B3CCDF4220F4}"/>
          </ac:spMkLst>
        </pc:spChg>
        <pc:spChg chg="add del">
          <ac:chgData name="Sharanya RP" userId="c7d0ea0095d0b826" providerId="Windows Live" clId="Web-{ECC7E98F-1384-453F-850E-18463DBD1E59}" dt="2022-02-15T05:55:01.695" v="176"/>
          <ac:spMkLst>
            <pc:docMk/>
            <pc:sldMk cId="1755378055" sldId="259"/>
            <ac:spMk id="67" creationId="{F518D20D-5F05-49C3-8900-68783F8ACB6F}"/>
          </ac:spMkLst>
        </pc:spChg>
        <pc:spChg chg="add del">
          <ac:chgData name="Sharanya RP" userId="c7d0ea0095d0b826" providerId="Windows Live" clId="Web-{ECC7E98F-1384-453F-850E-18463DBD1E59}" dt="2022-02-15T05:55:01.695" v="176"/>
          <ac:spMkLst>
            <pc:docMk/>
            <pc:sldMk cId="1755378055" sldId="259"/>
            <ac:spMk id="69" creationId="{FF50CA5B-2FF8-43D9-B7D8-3BDE1BFD3CF1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1" creationId="{E254473F-7004-4DC4-8D5A-2FD85D517766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2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4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5" creationId="{BFA272C8-94F8-4081-B918-FED119E1A00D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6" creationId="{2BAF6C38-492C-4EA2-9BD9-B3CCDF4220F4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78" creationId="{F518D20D-5F05-49C3-8900-68783F8ACB6F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80" creationId="{FF50CA5B-2FF8-43D9-B7D8-3BDE1BFD3CF1}"/>
          </ac:spMkLst>
        </pc:spChg>
        <pc:spChg chg="add del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81" creationId="{35182FCE-5B14-4A20-BB06-D2C1360773FD}"/>
          </ac:spMkLst>
        </pc:spChg>
        <pc:spChg chg="add del">
          <ac:chgData name="Sharanya RP" userId="c7d0ea0095d0b826" providerId="Windows Live" clId="Web-{ECC7E98F-1384-453F-850E-18463DBD1E59}" dt="2022-02-15T05:55:17.164" v="179"/>
          <ac:spMkLst>
            <pc:docMk/>
            <pc:sldMk cId="1755378055" sldId="259"/>
            <ac:spMk id="88" creationId="{CD62DB5A-5AA0-4E7E-94AB-AD20F02CA8DF}"/>
          </ac:spMkLst>
        </pc:spChg>
        <pc:spChg chg="add del">
          <ac:chgData name="Sharanya RP" userId="c7d0ea0095d0b826" providerId="Windows Live" clId="Web-{ECC7E98F-1384-453F-850E-18463DBD1E59}" dt="2022-02-15T05:55:17.164" v="179"/>
          <ac:spMkLst>
            <pc:docMk/>
            <pc:sldMk cId="1755378055" sldId="259"/>
            <ac:spMk id="90" creationId="{0F086ECE-EF43-4B07-9DD0-59679471A067}"/>
          </ac:spMkLst>
        </pc:spChg>
        <pc:spChg chg="add del">
          <ac:chgData name="Sharanya RP" userId="c7d0ea0095d0b826" providerId="Windows Live" clId="Web-{ECC7E98F-1384-453F-850E-18463DBD1E59}" dt="2022-02-15T05:55:17.164" v="179"/>
          <ac:spMkLst>
            <pc:docMk/>
            <pc:sldMk cId="1755378055" sldId="259"/>
            <ac:spMk id="92" creationId="{2BAF6C38-492C-4EA2-9BD9-B3CCDF4220F4}"/>
          </ac:spMkLst>
        </pc:spChg>
        <pc:spChg chg="add del">
          <ac:chgData name="Sharanya RP" userId="c7d0ea0095d0b826" providerId="Windows Live" clId="Web-{ECC7E98F-1384-453F-850E-18463DBD1E59}" dt="2022-02-15T05:55:17.164" v="179"/>
          <ac:spMkLst>
            <pc:docMk/>
            <pc:sldMk cId="1755378055" sldId="259"/>
            <ac:spMk id="94" creationId="{F518D20D-5F05-49C3-8900-68783F8ACB6F}"/>
          </ac:spMkLst>
        </pc:spChg>
        <pc:spChg chg="add del">
          <ac:chgData name="Sharanya RP" userId="c7d0ea0095d0b826" providerId="Windows Live" clId="Web-{ECC7E98F-1384-453F-850E-18463DBD1E59}" dt="2022-02-15T05:55:17.164" v="179"/>
          <ac:spMkLst>
            <pc:docMk/>
            <pc:sldMk cId="1755378055" sldId="259"/>
            <ac:spMk id="96" creationId="{FF50CA5B-2FF8-43D9-B7D8-3BDE1BFD3CF1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98" creationId="{5D9E7B14-27A3-4DB8-A930-FA828557BF9C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99" creationId="{CD62DB5A-5AA0-4E7E-94AB-AD20F02CA8DF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100" creationId="{48F524C8-274D-47CB-976D-3DB683F9652A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101" creationId="{0F086ECE-EF43-4B07-9DD0-59679471A067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102" creationId="{2BAF6C38-492C-4EA2-9BD9-B3CCDF4220F4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103" creationId="{F518D20D-5F05-49C3-8900-68783F8ACB6F}"/>
          </ac:spMkLst>
        </pc:spChg>
        <pc:spChg chg="add">
          <ac:chgData name="Sharanya RP" userId="c7d0ea0095d0b826" providerId="Windows Live" clId="Web-{ECC7E98F-1384-453F-850E-18463DBD1E59}" dt="2022-02-15T05:55:17.180" v="180"/>
          <ac:spMkLst>
            <pc:docMk/>
            <pc:sldMk cId="1755378055" sldId="259"/>
            <ac:spMk id="104" creationId="{1353AC7E-BE36-498F-B913-D98A4EB8EEB4}"/>
          </ac:spMkLst>
        </pc:spChg>
        <pc:picChg chg="mod">
          <ac:chgData name="Sharanya RP" userId="c7d0ea0095d0b826" providerId="Windows Live" clId="Web-{ECC7E98F-1384-453F-850E-18463DBD1E59}" dt="2022-02-15T05:55:17.180" v="180"/>
          <ac:picMkLst>
            <pc:docMk/>
            <pc:sldMk cId="1755378055" sldId="259"/>
            <ac:picMk id="16" creationId="{02EE2DA9-CE31-41DC-AD8E-6C7739D2F04A}"/>
          </ac:picMkLst>
        </pc:picChg>
        <pc:picChg chg="del">
          <ac:chgData name="Sharanya RP" userId="c7d0ea0095d0b826" providerId="Windows Live" clId="Web-{ECC7E98F-1384-453F-850E-18463DBD1E59}" dt="2022-02-15T05:42:36.488" v="39"/>
          <ac:picMkLst>
            <pc:docMk/>
            <pc:sldMk cId="1755378055" sldId="259"/>
            <ac:picMk id="33" creationId="{D1CDBAAF-541B-4F2D-939E-B13F2EC7B505}"/>
          </ac:picMkLst>
        </pc:picChg>
        <pc:picChg chg="del">
          <ac:chgData name="Sharanya RP" userId="c7d0ea0095d0b826" providerId="Windows Live" clId="Web-{ECC7E98F-1384-453F-850E-18463DBD1E59}" dt="2022-02-15T05:42:36.488" v="39"/>
          <ac:picMkLst>
            <pc:docMk/>
            <pc:sldMk cId="1755378055" sldId="259"/>
            <ac:picMk id="37" creationId="{2985CF86-7E97-4B8E-A274-890D1217B248}"/>
          </ac:picMkLst>
        </pc:picChg>
        <pc:picChg chg="del">
          <ac:chgData name="Sharanya RP" userId="c7d0ea0095d0b826" providerId="Windows Live" clId="Web-{ECC7E98F-1384-453F-850E-18463DBD1E59}" dt="2022-02-15T05:42:36.488" v="39"/>
          <ac:picMkLst>
            <pc:docMk/>
            <pc:sldMk cId="1755378055" sldId="259"/>
            <ac:picMk id="39" creationId="{BFE31F77-B71F-4A5B-8BBC-6584ED395BE6}"/>
          </ac:picMkLst>
        </pc:picChg>
        <pc:picChg chg="del">
          <ac:chgData name="Sharanya RP" userId="c7d0ea0095d0b826" providerId="Windows Live" clId="Web-{ECC7E98F-1384-453F-850E-18463DBD1E59}" dt="2022-02-15T05:42:36.488" v="39"/>
          <ac:picMkLst>
            <pc:docMk/>
            <pc:sldMk cId="1755378055" sldId="259"/>
            <ac:picMk id="43" creationId="{C606E479-C24C-415E-BB4A-B07BE0D56D88}"/>
          </ac:picMkLst>
        </pc:picChg>
        <pc:picChg chg="add del">
          <ac:chgData name="Sharanya RP" userId="c7d0ea0095d0b826" providerId="Windows Live" clId="Web-{ECC7E98F-1384-453F-850E-18463DBD1E59}" dt="2022-02-15T05:55:17.180" v="180"/>
          <ac:picMkLst>
            <pc:docMk/>
            <pc:sldMk cId="1755378055" sldId="259"/>
            <ac:picMk id="73" creationId="{D1CDBAAF-541B-4F2D-939E-B13F2EC7B505}"/>
          </ac:picMkLst>
        </pc:picChg>
        <pc:picChg chg="add del">
          <ac:chgData name="Sharanya RP" userId="c7d0ea0095d0b826" providerId="Windows Live" clId="Web-{ECC7E98F-1384-453F-850E-18463DBD1E59}" dt="2022-02-15T05:55:17.180" v="180"/>
          <ac:picMkLst>
            <pc:docMk/>
            <pc:sldMk cId="1755378055" sldId="259"/>
            <ac:picMk id="77" creationId="{2985CF86-7E97-4B8E-A274-890D1217B248}"/>
          </ac:picMkLst>
        </pc:picChg>
        <pc:picChg chg="add del">
          <ac:chgData name="Sharanya RP" userId="c7d0ea0095d0b826" providerId="Windows Live" clId="Web-{ECC7E98F-1384-453F-850E-18463DBD1E59}" dt="2022-02-15T05:55:17.180" v="180"/>
          <ac:picMkLst>
            <pc:docMk/>
            <pc:sldMk cId="1755378055" sldId="259"/>
            <ac:picMk id="79" creationId="{BFE31F77-B71F-4A5B-8BBC-6584ED395BE6}"/>
          </ac:picMkLst>
        </pc:picChg>
        <pc:picChg chg="add del">
          <ac:chgData name="Sharanya RP" userId="c7d0ea0095d0b826" providerId="Windows Live" clId="Web-{ECC7E98F-1384-453F-850E-18463DBD1E59}" dt="2022-02-15T05:55:17.180" v="180"/>
          <ac:picMkLst>
            <pc:docMk/>
            <pc:sldMk cId="1755378055" sldId="259"/>
            <ac:picMk id="83" creationId="{C606E479-C24C-415E-BB4A-B07BE0D56D88}"/>
          </ac:picMkLst>
        </pc:picChg>
      </pc:sldChg>
      <pc:sldChg chg="add replId">
        <pc:chgData name="Sharanya RP" userId="c7d0ea0095d0b826" providerId="Windows Live" clId="Web-{ECC7E98F-1384-453F-850E-18463DBD1E59}" dt="2022-02-15T05:42:46.051" v="40"/>
        <pc:sldMkLst>
          <pc:docMk/>
          <pc:sldMk cId="3290582724" sldId="260"/>
        </pc:sldMkLst>
      </pc:sldChg>
      <pc:sldChg chg="add replId">
        <pc:chgData name="Sharanya RP" userId="c7d0ea0095d0b826" providerId="Windows Live" clId="Web-{ECC7E98F-1384-453F-850E-18463DBD1E59}" dt="2022-02-15T05:42:48.488" v="41"/>
        <pc:sldMkLst>
          <pc:docMk/>
          <pc:sldMk cId="3006820301" sldId="261"/>
        </pc:sldMkLst>
      </pc:sldChg>
      <pc:sldChg chg="add replId">
        <pc:chgData name="Sharanya RP" userId="c7d0ea0095d0b826" providerId="Windows Live" clId="Web-{ECC7E98F-1384-453F-850E-18463DBD1E59}" dt="2022-02-15T05:42:52.473" v="42"/>
        <pc:sldMkLst>
          <pc:docMk/>
          <pc:sldMk cId="1242176755" sldId="262"/>
        </pc:sldMkLst>
      </pc:sldChg>
      <pc:sldChg chg="add replId">
        <pc:chgData name="Sharanya RP" userId="c7d0ea0095d0b826" providerId="Windows Live" clId="Web-{ECC7E98F-1384-453F-850E-18463DBD1E59}" dt="2022-02-15T05:42:53.738" v="43"/>
        <pc:sldMkLst>
          <pc:docMk/>
          <pc:sldMk cId="1835224667" sldId="263"/>
        </pc:sldMkLst>
      </pc:sldChg>
      <pc:sldChg chg="add replId">
        <pc:chgData name="Sharanya RP" userId="c7d0ea0095d0b826" providerId="Windows Live" clId="Web-{ECC7E98F-1384-453F-850E-18463DBD1E59}" dt="2022-02-15T05:42:56.004" v="44"/>
        <pc:sldMkLst>
          <pc:docMk/>
          <pc:sldMk cId="2511099712" sldId="264"/>
        </pc:sldMkLst>
      </pc:sldChg>
      <pc:sldMasterChg chg="del delSldLayout">
        <pc:chgData name="Sharanya RP" userId="c7d0ea0095d0b826" providerId="Windows Live" clId="Web-{ECC7E98F-1384-453F-850E-18463DBD1E59}" dt="2022-02-15T05:34:34.928" v="0"/>
        <pc:sldMasterMkLst>
          <pc:docMk/>
          <pc:sldMasterMk cId="0" sldId="2147483648"/>
        </pc:sldMasterMkLst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haranya RP" userId="c7d0ea0095d0b826" providerId="Windows Live" clId="Web-{ECC7E98F-1384-453F-850E-18463DBD1E59}" dt="2022-02-15T05:34:34.928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Sharanya RP" userId="c7d0ea0095d0b826" providerId="Windows Live" clId="Web-{ECC7E98F-1384-453F-850E-18463DBD1E59}" dt="2022-02-15T05:40:49.782" v="24"/>
        <pc:sldMasterMkLst>
          <pc:docMk/>
          <pc:sldMasterMk cId="25360917" sldId="2147483673"/>
        </pc:sldMasterMkLst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897554256" sldId="2147483662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1755731050" sldId="2147483663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1170025527" sldId="2147483664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1959630853" sldId="2147483665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248798294" sldId="2147483666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581362070" sldId="2147483667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168713963" sldId="2147483668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3395252084" sldId="2147483669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038953976" sldId="2147483670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882783485" sldId="2147483671"/>
          </pc:sldLayoutMkLst>
        </pc:sldLayoutChg>
        <pc:sldLayoutChg chg="add del">
          <pc:chgData name="Sharanya RP" userId="c7d0ea0095d0b826" providerId="Windows Live" clId="Web-{ECC7E98F-1384-453F-850E-18463DBD1E59}" dt="2022-02-15T05:40:49.782" v="24"/>
          <pc:sldLayoutMkLst>
            <pc:docMk/>
            <pc:sldMasterMk cId="25360917" sldId="2147483673"/>
            <pc:sldLayoutMk cId="275177397" sldId="2147483672"/>
          </pc:sldLayoutMkLst>
        </pc:sldLayoutChg>
      </pc:sldMasterChg>
      <pc:sldMasterChg chg="add del addSldLayout delSldLayout modSldLayout">
        <pc:chgData name="Sharanya RP" userId="c7d0ea0095d0b826" providerId="Windows Live" clId="Web-{ECC7E98F-1384-453F-850E-18463DBD1E59}" dt="2022-02-15T05:41:18.923" v="31"/>
        <pc:sldMasterMkLst>
          <pc:docMk/>
          <pc:sldMasterMk cId="2525951630" sldId="2147483674"/>
        </pc:sldMasterMkLst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2449039587" sldId="2147483675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2657554443" sldId="2147483676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256063682" sldId="2147483677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07406794" sldId="2147483678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505400465" sldId="2147483679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1568925014" sldId="2147483680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1016045718" sldId="2147483681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436499072" sldId="2147483682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094476878" sldId="2147483683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690027762" sldId="2147483684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919903287" sldId="2147483685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240881464" sldId="2147483686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972683532" sldId="2147483687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952914922" sldId="2147483688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1033135882" sldId="2147483689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4020321419" sldId="2147483690"/>
          </pc:sldLayoutMkLst>
        </pc:sldLayoutChg>
        <pc:sldLayoutChg chg="add del mod replId">
          <pc:chgData name="Sharanya RP" userId="c7d0ea0095d0b826" providerId="Windows Live" clId="Web-{ECC7E98F-1384-453F-850E-18463DBD1E59}" dt="2022-02-15T05:41:18.923" v="31"/>
          <pc:sldLayoutMkLst>
            <pc:docMk/>
            <pc:sldMasterMk cId="2525951630" sldId="2147483674"/>
            <pc:sldLayoutMk cId="3253870563" sldId="2147483691"/>
          </pc:sldLayoutMkLst>
        </pc:sldLayoutChg>
      </pc:sldMasterChg>
      <pc:sldMasterChg chg="add del addSldLayout delSldLayout modSldLayout">
        <pc:chgData name="Sharanya RP" userId="c7d0ea0095d0b826" providerId="Windows Live" clId="Web-{ECC7E98F-1384-453F-850E-18463DBD1E59}" dt="2022-02-15T05:41:30.017" v="32"/>
        <pc:sldMasterMkLst>
          <pc:docMk/>
          <pc:sldMasterMk cId="2320669934" sldId="2147483692"/>
        </pc:sldMasterMkLst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1010078739" sldId="2147483693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1804694874" sldId="2147483694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432682704" sldId="2147483695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918520201" sldId="2147483696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4277866197" sldId="2147483697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3004356166" sldId="2147483698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3527013270" sldId="2147483699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3172026972" sldId="2147483700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773984346" sldId="2147483701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147259301" sldId="2147483702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1117320447" sldId="2147483703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103893035" sldId="2147483704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897989082" sldId="2147483705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3678192078" sldId="2147483706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3123781902" sldId="2147483707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034105501" sldId="2147483708"/>
          </pc:sldLayoutMkLst>
        </pc:sldLayoutChg>
        <pc:sldLayoutChg chg="add del mod replId">
          <pc:chgData name="Sharanya RP" userId="c7d0ea0095d0b826" providerId="Windows Live" clId="Web-{ECC7E98F-1384-453F-850E-18463DBD1E59}" dt="2022-02-15T05:41:30.017" v="32"/>
          <pc:sldLayoutMkLst>
            <pc:docMk/>
            <pc:sldMasterMk cId="2320669934" sldId="2147483692"/>
            <pc:sldLayoutMk cId="2313754907" sldId="2147483709"/>
          </pc:sldLayoutMkLst>
        </pc:sldLayoutChg>
      </pc:sldMasterChg>
      <pc:sldMasterChg chg="add addSldLayout">
        <pc:chgData name="Sharanya RP" userId="c7d0ea0095d0b826" providerId="Windows Live" clId="Web-{ECC7E98F-1384-453F-850E-18463DBD1E59}" dt="2022-02-15T05:41:30.017" v="32"/>
        <pc:sldMasterMkLst>
          <pc:docMk/>
          <pc:sldMasterMk cId="4256369037" sldId="2147483717"/>
        </pc:sldMasterMkLst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068241752" sldId="2147483710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4235014257" sldId="2147483711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1333739365" sldId="2147483712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1657686830" sldId="2147483713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896420022" sldId="2147483714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994357551" sldId="2147483715"/>
          </pc:sldLayoutMkLst>
        </pc:sldLayoutChg>
        <pc:sldLayoutChg chg="ad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85755702" sldId="2147483716"/>
          </pc:sldLayoutMkLst>
        </pc:sldLayoutChg>
        <pc:sldLayoutChg chg="add replI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683278295" sldId="2147483718"/>
          </pc:sldLayoutMkLst>
        </pc:sldLayoutChg>
        <pc:sldLayoutChg chg="add replI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131866549" sldId="2147483719"/>
          </pc:sldLayoutMkLst>
        </pc:sldLayoutChg>
        <pc:sldLayoutChg chg="add replI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3333539517" sldId="2147483720"/>
          </pc:sldLayoutMkLst>
        </pc:sldLayoutChg>
        <pc:sldLayoutChg chg="add replId">
          <pc:chgData name="Sharanya RP" userId="c7d0ea0095d0b826" providerId="Windows Live" clId="Web-{ECC7E98F-1384-453F-850E-18463DBD1E59}" dt="2022-02-15T05:41:30.017" v="32"/>
          <pc:sldLayoutMkLst>
            <pc:docMk/>
            <pc:sldMasterMk cId="4256369037" sldId="2147483717"/>
            <pc:sldLayoutMk cId="1795823478" sldId="2147483721"/>
          </pc:sldLayoutMkLst>
        </pc:sldLayoutChg>
      </pc:sldMasterChg>
    </pc:docChg>
  </pc:docChgLst>
  <pc:docChgLst>
    <pc:chgData name="Sharanya RP" userId="c7d0ea0095d0b826" providerId="Windows Live" clId="Web-{3738C6EB-07AB-4978-9C6F-D6EC237DCCB9}"/>
    <pc:docChg chg="modSld">
      <pc:chgData name="Sharanya RP" userId="c7d0ea0095d0b826" providerId="Windows Live" clId="Web-{3738C6EB-07AB-4978-9C6F-D6EC237DCCB9}" dt="2022-02-15T05:59:29.209" v="11" actId="1076"/>
      <pc:docMkLst>
        <pc:docMk/>
      </pc:docMkLst>
      <pc:sldChg chg="addSp modSp">
        <pc:chgData name="Sharanya RP" userId="c7d0ea0095d0b826" providerId="Windows Live" clId="Web-{3738C6EB-07AB-4978-9C6F-D6EC237DCCB9}" dt="2022-02-15T05:59:29.209" v="11" actId="1076"/>
        <pc:sldMkLst>
          <pc:docMk/>
          <pc:sldMk cId="1755378055" sldId="259"/>
        </pc:sldMkLst>
        <pc:spChg chg="add mod">
          <ac:chgData name="Sharanya RP" userId="c7d0ea0095d0b826" providerId="Windows Live" clId="Web-{3738C6EB-07AB-4978-9C6F-D6EC237DCCB9}" dt="2022-02-15T05:59:29.209" v="11" actId="1076"/>
          <ac:spMkLst>
            <pc:docMk/>
            <pc:sldMk cId="1755378055" sldId="259"/>
            <ac:spMk id="2" creationId="{72CD7594-E123-49B0-93C9-7BA77EB5B21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1719B-D1A2-46C3-82D4-45DC541DF622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61BE21-9B78-4B39-AE46-8A39A0AB5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u="sng" dirty="0">
              <a:solidFill>
                <a:schemeClr val="tx1"/>
              </a:solidFill>
            </a:rPr>
            <a:t>PROJECT TECHNICAL SPECIFICATION</a:t>
          </a:r>
          <a:endParaRPr lang="en-US" dirty="0">
            <a:solidFill>
              <a:schemeClr val="tx1"/>
            </a:solidFill>
          </a:endParaRPr>
        </a:p>
      </dgm:t>
    </dgm:pt>
    <dgm:pt modelId="{EC0A3383-4B3B-4934-B0A4-871983B6F7F7}" type="parTrans" cxnId="{4450EA99-56F0-4EC9-B0FD-07D3A9770258}">
      <dgm:prSet/>
      <dgm:spPr/>
      <dgm:t>
        <a:bodyPr/>
        <a:lstStyle/>
        <a:p>
          <a:endParaRPr lang="en-US"/>
        </a:p>
      </dgm:t>
    </dgm:pt>
    <dgm:pt modelId="{E9127DF2-5D7F-45D6-BBF9-847513A608AB}" type="sibTrans" cxnId="{4450EA99-56F0-4EC9-B0FD-07D3A97702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ACAD9A-367C-420B-AEFE-D0095FD2282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Gill Sans Nova"/>
            </a:rPr>
            <a:t>VISUAL EDITOR         CodeBlocks</a:t>
          </a:r>
          <a:r>
            <a:rPr lang="en-US" dirty="0">
              <a:solidFill>
                <a:schemeClr val="tx1"/>
              </a:solidFill>
            </a:rPr>
            <a:t> </a:t>
          </a:r>
        </a:p>
      </dgm:t>
    </dgm:pt>
    <dgm:pt modelId="{496B683E-DD71-40FF-986D-FE89FA20E44D}" type="parTrans" cxnId="{E4D7A44C-AC2F-48B8-8F92-289A1D625D4B}">
      <dgm:prSet/>
      <dgm:spPr/>
      <dgm:t>
        <a:bodyPr/>
        <a:lstStyle/>
        <a:p>
          <a:endParaRPr lang="en-US"/>
        </a:p>
      </dgm:t>
    </dgm:pt>
    <dgm:pt modelId="{7A11328C-5AFF-4AD6-B96B-2AE71B2B6DAE}" type="sibTrans" cxnId="{E4D7A44C-AC2F-48B8-8F92-289A1D625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523350-FF21-4DB1-BB31-16E8C77F37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Gill Sans Nova"/>
            </a:rPr>
            <a:t>PROGRAMMING LANG </a:t>
          </a:r>
          <a:r>
            <a:rPr lang="en-US" b="1" dirty="0">
              <a:solidFill>
                <a:schemeClr val="tx1"/>
              </a:solidFill>
            </a:rPr>
            <a:t>C</a:t>
          </a:r>
          <a:r>
            <a:rPr lang="en-US" dirty="0">
              <a:solidFill>
                <a:schemeClr val="tx1"/>
              </a:solidFill>
            </a:rPr>
            <a:t> </a:t>
          </a:r>
        </a:p>
      </dgm:t>
    </dgm:pt>
    <dgm:pt modelId="{0DF5F647-EB61-48AE-A90F-B98ECE1430F7}" type="parTrans" cxnId="{D2D991A5-AE8A-4B9D-98C6-99214426A241}">
      <dgm:prSet/>
      <dgm:spPr/>
      <dgm:t>
        <a:bodyPr/>
        <a:lstStyle/>
        <a:p>
          <a:endParaRPr lang="en-US"/>
        </a:p>
      </dgm:t>
    </dgm:pt>
    <dgm:pt modelId="{3699AF31-6BBE-4191-8910-9C782C9CC004}" type="sibTrans" cxnId="{D2D991A5-AE8A-4B9D-98C6-99214426A2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E71782-8C36-439B-9040-828D30822C6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Gill Sans Nova"/>
            </a:rPr>
            <a:t>OPERATING SYSTEM</a:t>
          </a:r>
          <a:r>
            <a:rPr lang="en-US" b="1" dirty="0">
              <a:solidFill>
                <a:schemeClr val="tx1"/>
              </a:solidFill>
            </a:rPr>
            <a:t>                    Windows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 </a:t>
          </a:r>
        </a:p>
      </dgm:t>
    </dgm:pt>
    <dgm:pt modelId="{FC41DAFD-6201-4EF0-941D-778E6D4A72A6}" type="parTrans" cxnId="{36302ED1-A6BD-4576-9CE1-5F0098A9C0E7}">
      <dgm:prSet/>
      <dgm:spPr/>
      <dgm:t>
        <a:bodyPr/>
        <a:lstStyle/>
        <a:p>
          <a:endParaRPr lang="en-US"/>
        </a:p>
      </dgm:t>
    </dgm:pt>
    <dgm:pt modelId="{DC3922CE-72CE-4429-8208-F4C0A7A81DF9}" type="sibTrans" cxnId="{36302ED1-A6BD-4576-9CE1-5F0098A9C0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0B1D05-15E1-481A-85F8-98E311D57D3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Gill Sans Nova"/>
            </a:rPr>
            <a:t>PROJECT TYPE</a:t>
          </a:r>
          <a:r>
            <a:rPr lang="en-US" b="1" dirty="0">
              <a:solidFill>
                <a:schemeClr val="tx1"/>
              </a:solidFill>
            </a:rPr>
            <a:t>   </a:t>
          </a:r>
          <a:r>
            <a:rPr lang="en-US" b="1" dirty="0">
              <a:solidFill>
                <a:schemeClr val="tx1"/>
              </a:solidFill>
              <a:latin typeface="Gill Sans Nova"/>
            </a:rPr>
            <a:t>       </a:t>
          </a:r>
          <a:r>
            <a:rPr lang="en-US" b="1" dirty="0">
              <a:solidFill>
                <a:schemeClr val="tx1"/>
              </a:solidFill>
            </a:rPr>
            <a:t>Telephone</a:t>
          </a:r>
          <a:r>
            <a:rPr lang="en-US" b="1" dirty="0">
              <a:solidFill>
                <a:schemeClr val="tx1"/>
              </a:solidFill>
              <a:latin typeface="Gill Sans Nova"/>
            </a:rPr>
            <a:t> </a:t>
          </a:r>
          <a:r>
            <a:rPr lang="en-US" b="1" dirty="0">
              <a:solidFill>
                <a:schemeClr val="tx1"/>
              </a:solidFill>
            </a:rPr>
            <a:t> directory</a:t>
          </a:r>
          <a:r>
            <a:rPr lang="en-US" dirty="0">
              <a:solidFill>
                <a:schemeClr val="tx1"/>
              </a:solidFill>
            </a:rPr>
            <a:t> </a:t>
          </a:r>
        </a:p>
      </dgm:t>
    </dgm:pt>
    <dgm:pt modelId="{C414902D-1970-44D6-959A-FADABA51379B}" type="parTrans" cxnId="{1CFAA787-DEE9-43F4-8474-C14A00FD0A66}">
      <dgm:prSet/>
      <dgm:spPr/>
      <dgm:t>
        <a:bodyPr/>
        <a:lstStyle/>
        <a:p>
          <a:endParaRPr lang="en-US"/>
        </a:p>
      </dgm:t>
    </dgm:pt>
    <dgm:pt modelId="{CB3345C2-319D-4B69-AC88-7F08917E24BF}" type="sibTrans" cxnId="{1CFAA787-DEE9-43F4-8474-C14A00FD0A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D8E6F1-F4DA-4751-AF60-8EA0979369F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Gill Sans Nova"/>
            </a:rPr>
            <a:t>INTERNET CONNECTION</a:t>
          </a:r>
          <a:r>
            <a:rPr lang="en-US" b="1" dirty="0">
              <a:solidFill>
                <a:schemeClr val="tx1"/>
              </a:solidFill>
            </a:rPr>
            <a:t>                Yes</a:t>
          </a:r>
          <a:r>
            <a:rPr lang="en-US" dirty="0">
              <a:solidFill>
                <a:schemeClr val="tx1"/>
              </a:solidFill>
            </a:rPr>
            <a:t> </a:t>
          </a:r>
        </a:p>
      </dgm:t>
    </dgm:pt>
    <dgm:pt modelId="{358D8C18-717F-457A-9F13-907CBBDA5E8B}" type="parTrans" cxnId="{FD5D31BE-39B5-46C8-B0ED-47C9FEDB9EBE}">
      <dgm:prSet/>
      <dgm:spPr/>
      <dgm:t>
        <a:bodyPr/>
        <a:lstStyle/>
        <a:p>
          <a:endParaRPr lang="en-US"/>
        </a:p>
      </dgm:t>
    </dgm:pt>
    <dgm:pt modelId="{D8107E60-4CAB-4259-91C9-68860DFBA5D7}" type="sibTrans" cxnId="{FD5D31BE-39B5-46C8-B0ED-47C9FEDB9EBE}">
      <dgm:prSet/>
      <dgm:spPr/>
      <dgm:t>
        <a:bodyPr/>
        <a:lstStyle/>
        <a:p>
          <a:endParaRPr lang="en-US"/>
        </a:p>
      </dgm:t>
    </dgm:pt>
    <dgm:pt modelId="{C1EF27A1-ED6F-4578-9D89-DEF0330FF598}" type="pres">
      <dgm:prSet presAssocID="{8371719B-D1A2-46C3-82D4-45DC541DF6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CB5004-6DE9-4FAC-9F04-CD8E63B4CCA3}" type="pres">
      <dgm:prSet presAssocID="{8371719B-D1A2-46C3-82D4-45DC541DF622}" presName="container" presStyleCnt="0">
        <dgm:presLayoutVars>
          <dgm:dir/>
          <dgm:resizeHandles val="exact"/>
        </dgm:presLayoutVars>
      </dgm:prSet>
      <dgm:spPr/>
    </dgm:pt>
    <dgm:pt modelId="{1BEC87FE-3416-4849-8419-8B1A608E06DB}" type="pres">
      <dgm:prSet presAssocID="{5561BE21-9B78-4B39-AE46-8A39A0AB5C41}" presName="compNode" presStyleCnt="0"/>
      <dgm:spPr/>
    </dgm:pt>
    <dgm:pt modelId="{F57568EF-9073-4460-8822-3C61F0E8159B}" type="pres">
      <dgm:prSet presAssocID="{5561BE21-9B78-4B39-AE46-8A39A0AB5C41}" presName="iconBgRect" presStyleLbl="bgShp" presStyleIdx="0" presStyleCnt="6"/>
      <dgm:spPr/>
    </dgm:pt>
    <dgm:pt modelId="{1D5FEF44-903F-43C5-8DBF-0AAFA6BCBC57}" type="pres">
      <dgm:prSet presAssocID="{5561BE21-9B78-4B39-AE46-8A39A0AB5C4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822FF8-FDCE-4BC0-8F2A-C35CD4CBFEA7}" type="pres">
      <dgm:prSet presAssocID="{5561BE21-9B78-4B39-AE46-8A39A0AB5C41}" presName="spaceRect" presStyleCnt="0"/>
      <dgm:spPr/>
    </dgm:pt>
    <dgm:pt modelId="{18C81674-E573-43FC-95C7-C6362F723BC5}" type="pres">
      <dgm:prSet presAssocID="{5561BE21-9B78-4B39-AE46-8A39A0AB5C41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C20BE9B-F8A6-4853-A91E-59BD62006054}" type="pres">
      <dgm:prSet presAssocID="{E9127DF2-5D7F-45D6-BBF9-847513A608AB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83E6E68-82C8-4CF4-8D5B-0AB71723E942}" type="pres">
      <dgm:prSet presAssocID="{48ACAD9A-367C-420B-AEFE-D0095FD22824}" presName="compNode" presStyleCnt="0"/>
      <dgm:spPr/>
    </dgm:pt>
    <dgm:pt modelId="{8D4C8D45-F926-4136-9BB3-E85CD4399EDA}" type="pres">
      <dgm:prSet presAssocID="{48ACAD9A-367C-420B-AEFE-D0095FD22824}" presName="iconBgRect" presStyleLbl="bgShp" presStyleIdx="1" presStyleCnt="6"/>
      <dgm:spPr/>
    </dgm:pt>
    <dgm:pt modelId="{0B75E42B-1EE4-4BFD-AA2C-CB313029BD1E}" type="pres">
      <dgm:prSet presAssocID="{48ACAD9A-367C-420B-AEFE-D0095FD228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D175D30-A262-4060-A456-1F652B7C6D63}" type="pres">
      <dgm:prSet presAssocID="{48ACAD9A-367C-420B-AEFE-D0095FD22824}" presName="spaceRect" presStyleCnt="0"/>
      <dgm:spPr/>
    </dgm:pt>
    <dgm:pt modelId="{C5851FD3-E2DF-48F8-9661-0BC00D650AB5}" type="pres">
      <dgm:prSet presAssocID="{48ACAD9A-367C-420B-AEFE-D0095FD22824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D2EC99A-2465-44C0-A30A-CBBF8DB71E84}" type="pres">
      <dgm:prSet presAssocID="{7A11328C-5AFF-4AD6-B96B-2AE71B2B6DA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27AC194-77A6-4F07-805E-E10FAF2DF8BE}" type="pres">
      <dgm:prSet presAssocID="{BF523350-FF21-4DB1-BB31-16E8C77F3728}" presName="compNode" presStyleCnt="0"/>
      <dgm:spPr/>
    </dgm:pt>
    <dgm:pt modelId="{EEF79C6A-3FF4-483D-9E3D-B895EDAEC006}" type="pres">
      <dgm:prSet presAssocID="{BF523350-FF21-4DB1-BB31-16E8C77F3728}" presName="iconBgRect" presStyleLbl="bgShp" presStyleIdx="2" presStyleCnt="6"/>
      <dgm:spPr/>
    </dgm:pt>
    <dgm:pt modelId="{39CAD6D9-CF4D-4880-8D6B-2B6DA882F6D0}" type="pres">
      <dgm:prSet presAssocID="{BF523350-FF21-4DB1-BB31-16E8C77F37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3C555E-ED38-44BB-A3D6-57BC8ED96775}" type="pres">
      <dgm:prSet presAssocID="{BF523350-FF21-4DB1-BB31-16E8C77F3728}" presName="spaceRect" presStyleCnt="0"/>
      <dgm:spPr/>
    </dgm:pt>
    <dgm:pt modelId="{49949EBE-7D4D-48D3-97C1-1765B3642583}" type="pres">
      <dgm:prSet presAssocID="{BF523350-FF21-4DB1-BB31-16E8C77F3728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D4356A3-DAF1-4A89-9C9B-867DCCAAB42D}" type="pres">
      <dgm:prSet presAssocID="{3699AF31-6BBE-4191-8910-9C782C9CC00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A282D13-CDB4-45AC-89D5-16B9D57414C9}" type="pres">
      <dgm:prSet presAssocID="{07E71782-8C36-439B-9040-828D30822C62}" presName="compNode" presStyleCnt="0"/>
      <dgm:spPr/>
    </dgm:pt>
    <dgm:pt modelId="{CBB8514B-3505-4A8E-ADD6-9FA8E0076D4D}" type="pres">
      <dgm:prSet presAssocID="{07E71782-8C36-439B-9040-828D30822C62}" presName="iconBgRect" presStyleLbl="bgShp" presStyleIdx="3" presStyleCnt="6"/>
      <dgm:spPr/>
    </dgm:pt>
    <dgm:pt modelId="{45684694-3EC5-4DBA-84F2-48E2EED0D556}" type="pres">
      <dgm:prSet presAssocID="{07E71782-8C36-439B-9040-828D30822C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A2D721-0BF6-4E9B-9E45-7D24C8D5BC3F}" type="pres">
      <dgm:prSet presAssocID="{07E71782-8C36-439B-9040-828D30822C62}" presName="spaceRect" presStyleCnt="0"/>
      <dgm:spPr/>
    </dgm:pt>
    <dgm:pt modelId="{416EC334-4628-48C0-8391-879CE90C225D}" type="pres">
      <dgm:prSet presAssocID="{07E71782-8C36-439B-9040-828D30822C6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010953B0-ACE2-4412-921E-B289D489356B}" type="pres">
      <dgm:prSet presAssocID="{DC3922CE-72CE-4429-8208-F4C0A7A81DF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AAD82EA-3774-4E39-841F-583E4BDC520D}" type="pres">
      <dgm:prSet presAssocID="{720B1D05-15E1-481A-85F8-98E311D57D34}" presName="compNode" presStyleCnt="0"/>
      <dgm:spPr/>
    </dgm:pt>
    <dgm:pt modelId="{F4890DE1-494E-4E7F-BDA6-E6FD6C51717D}" type="pres">
      <dgm:prSet presAssocID="{720B1D05-15E1-481A-85F8-98E311D57D34}" presName="iconBgRect" presStyleLbl="bgShp" presStyleIdx="4" presStyleCnt="6"/>
      <dgm:spPr/>
    </dgm:pt>
    <dgm:pt modelId="{1F1C7BA2-05C8-4444-A099-C8DE0144A352}" type="pres">
      <dgm:prSet presAssocID="{720B1D05-15E1-481A-85F8-98E311D57D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D8C66EF6-422F-4BB5-97EE-FBCBD89B8A76}" type="pres">
      <dgm:prSet presAssocID="{720B1D05-15E1-481A-85F8-98E311D57D34}" presName="spaceRect" presStyleCnt="0"/>
      <dgm:spPr/>
    </dgm:pt>
    <dgm:pt modelId="{B5192093-069C-4C82-B1F3-175CECC63498}" type="pres">
      <dgm:prSet presAssocID="{720B1D05-15E1-481A-85F8-98E311D57D34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AEEF518-2857-4F5D-A57E-BE8CCBBA8B67}" type="pres">
      <dgm:prSet presAssocID="{CB3345C2-319D-4B69-AC88-7F08917E24B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71D2C1E-655B-467B-95B5-51E55C92BDD1}" type="pres">
      <dgm:prSet presAssocID="{25D8E6F1-F4DA-4751-AF60-8EA0979369F9}" presName="compNode" presStyleCnt="0"/>
      <dgm:spPr/>
    </dgm:pt>
    <dgm:pt modelId="{EA091C22-C653-4406-9920-8DDA60952F04}" type="pres">
      <dgm:prSet presAssocID="{25D8E6F1-F4DA-4751-AF60-8EA0979369F9}" presName="iconBgRect" presStyleLbl="bgShp" presStyleIdx="5" presStyleCnt="6"/>
      <dgm:spPr/>
    </dgm:pt>
    <dgm:pt modelId="{16FD940D-5654-4DFB-A66E-9BCE2B7B352A}" type="pres">
      <dgm:prSet presAssocID="{25D8E6F1-F4DA-4751-AF60-8EA0979369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CBF2B33-8F70-435F-B038-90AFC313B2F1}" type="pres">
      <dgm:prSet presAssocID="{25D8E6F1-F4DA-4751-AF60-8EA0979369F9}" presName="spaceRect" presStyleCnt="0"/>
      <dgm:spPr/>
    </dgm:pt>
    <dgm:pt modelId="{B67EF6A6-525B-4C1B-8650-4097EFC700F4}" type="pres">
      <dgm:prSet presAssocID="{25D8E6F1-F4DA-4751-AF60-8EA0979369F9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DE33AD-5DE1-4B0A-845E-45CAA1AC8951}" type="presOf" srcId="{5561BE21-9B78-4B39-AE46-8A39A0AB5C41}" destId="{18C81674-E573-43FC-95C7-C6362F723BC5}" srcOrd="0" destOrd="0" presId="urn:microsoft.com/office/officeart/2018/2/layout/IconCircleList"/>
    <dgm:cxn modelId="{64E0E4CF-0FF0-47F7-BEB7-7C819988C650}" type="presOf" srcId="{E9127DF2-5D7F-45D6-BBF9-847513A608AB}" destId="{1C20BE9B-F8A6-4853-A91E-59BD62006054}" srcOrd="0" destOrd="0" presId="urn:microsoft.com/office/officeart/2018/2/layout/IconCircleList"/>
    <dgm:cxn modelId="{EF96B61B-6041-4E94-95F0-EE689BE8407B}" type="presOf" srcId="{48ACAD9A-367C-420B-AEFE-D0095FD22824}" destId="{C5851FD3-E2DF-48F8-9661-0BC00D650AB5}" srcOrd="0" destOrd="0" presId="urn:microsoft.com/office/officeart/2018/2/layout/IconCircleList"/>
    <dgm:cxn modelId="{FA8825D2-644B-4D64-960A-C4F7910D8324}" type="presOf" srcId="{8371719B-D1A2-46C3-82D4-45DC541DF622}" destId="{C1EF27A1-ED6F-4578-9D89-DEF0330FF598}" srcOrd="0" destOrd="0" presId="urn:microsoft.com/office/officeart/2018/2/layout/IconCircleList"/>
    <dgm:cxn modelId="{50BF6B0B-C481-427B-9C93-F85691E3E005}" type="presOf" srcId="{7A11328C-5AFF-4AD6-B96B-2AE71B2B6DAE}" destId="{ED2EC99A-2465-44C0-A30A-CBBF8DB71E84}" srcOrd="0" destOrd="0" presId="urn:microsoft.com/office/officeart/2018/2/layout/IconCircleList"/>
    <dgm:cxn modelId="{218A979B-8577-429B-93A2-7F9AB749DD2D}" type="presOf" srcId="{DC3922CE-72CE-4429-8208-F4C0A7A81DF9}" destId="{010953B0-ACE2-4412-921E-B289D489356B}" srcOrd="0" destOrd="0" presId="urn:microsoft.com/office/officeart/2018/2/layout/IconCircleList"/>
    <dgm:cxn modelId="{D9CB51FB-8D96-4346-A9E4-31C4A094C593}" type="presOf" srcId="{720B1D05-15E1-481A-85F8-98E311D57D34}" destId="{B5192093-069C-4C82-B1F3-175CECC63498}" srcOrd="0" destOrd="0" presId="urn:microsoft.com/office/officeart/2018/2/layout/IconCircleList"/>
    <dgm:cxn modelId="{1A8260FE-396D-4C81-8B6E-6BBAFB6BE979}" type="presOf" srcId="{07E71782-8C36-439B-9040-828D30822C62}" destId="{416EC334-4628-48C0-8391-879CE90C225D}" srcOrd="0" destOrd="0" presId="urn:microsoft.com/office/officeart/2018/2/layout/IconCircleList"/>
    <dgm:cxn modelId="{1CFAA787-DEE9-43F4-8474-C14A00FD0A66}" srcId="{8371719B-D1A2-46C3-82D4-45DC541DF622}" destId="{720B1D05-15E1-481A-85F8-98E311D57D34}" srcOrd="4" destOrd="0" parTransId="{C414902D-1970-44D6-959A-FADABA51379B}" sibTransId="{CB3345C2-319D-4B69-AC88-7F08917E24BF}"/>
    <dgm:cxn modelId="{3084CFA8-8584-4F8F-ABF2-CCAB690CA144}" type="presOf" srcId="{25D8E6F1-F4DA-4751-AF60-8EA0979369F9}" destId="{B67EF6A6-525B-4C1B-8650-4097EFC700F4}" srcOrd="0" destOrd="0" presId="urn:microsoft.com/office/officeart/2018/2/layout/IconCircleList"/>
    <dgm:cxn modelId="{6A07C67D-460E-4683-B4FB-3C60E1274295}" type="presOf" srcId="{BF523350-FF21-4DB1-BB31-16E8C77F3728}" destId="{49949EBE-7D4D-48D3-97C1-1765B3642583}" srcOrd="0" destOrd="0" presId="urn:microsoft.com/office/officeart/2018/2/layout/IconCircleList"/>
    <dgm:cxn modelId="{1123E574-133E-440A-9BEA-C4AC08B3908A}" type="presOf" srcId="{CB3345C2-319D-4B69-AC88-7F08917E24BF}" destId="{9AEEF518-2857-4F5D-A57E-BE8CCBBA8B67}" srcOrd="0" destOrd="0" presId="urn:microsoft.com/office/officeart/2018/2/layout/IconCircleList"/>
    <dgm:cxn modelId="{E4D7A44C-AC2F-48B8-8F92-289A1D625D4B}" srcId="{8371719B-D1A2-46C3-82D4-45DC541DF622}" destId="{48ACAD9A-367C-420B-AEFE-D0095FD22824}" srcOrd="1" destOrd="0" parTransId="{496B683E-DD71-40FF-986D-FE89FA20E44D}" sibTransId="{7A11328C-5AFF-4AD6-B96B-2AE71B2B6DAE}"/>
    <dgm:cxn modelId="{E329CF56-A5CF-4045-A796-EF977ED81E29}" type="presOf" srcId="{3699AF31-6BBE-4191-8910-9C782C9CC004}" destId="{CD4356A3-DAF1-4A89-9C9B-867DCCAAB42D}" srcOrd="0" destOrd="0" presId="urn:microsoft.com/office/officeart/2018/2/layout/IconCircleList"/>
    <dgm:cxn modelId="{4450EA99-56F0-4EC9-B0FD-07D3A9770258}" srcId="{8371719B-D1A2-46C3-82D4-45DC541DF622}" destId="{5561BE21-9B78-4B39-AE46-8A39A0AB5C41}" srcOrd="0" destOrd="0" parTransId="{EC0A3383-4B3B-4934-B0A4-871983B6F7F7}" sibTransId="{E9127DF2-5D7F-45D6-BBF9-847513A608AB}"/>
    <dgm:cxn modelId="{D2D991A5-AE8A-4B9D-98C6-99214426A241}" srcId="{8371719B-D1A2-46C3-82D4-45DC541DF622}" destId="{BF523350-FF21-4DB1-BB31-16E8C77F3728}" srcOrd="2" destOrd="0" parTransId="{0DF5F647-EB61-48AE-A90F-B98ECE1430F7}" sibTransId="{3699AF31-6BBE-4191-8910-9C782C9CC004}"/>
    <dgm:cxn modelId="{36302ED1-A6BD-4576-9CE1-5F0098A9C0E7}" srcId="{8371719B-D1A2-46C3-82D4-45DC541DF622}" destId="{07E71782-8C36-439B-9040-828D30822C62}" srcOrd="3" destOrd="0" parTransId="{FC41DAFD-6201-4EF0-941D-778E6D4A72A6}" sibTransId="{DC3922CE-72CE-4429-8208-F4C0A7A81DF9}"/>
    <dgm:cxn modelId="{FD5D31BE-39B5-46C8-B0ED-47C9FEDB9EBE}" srcId="{8371719B-D1A2-46C3-82D4-45DC541DF622}" destId="{25D8E6F1-F4DA-4751-AF60-8EA0979369F9}" srcOrd="5" destOrd="0" parTransId="{358D8C18-717F-457A-9F13-907CBBDA5E8B}" sibTransId="{D8107E60-4CAB-4259-91C9-68860DFBA5D7}"/>
    <dgm:cxn modelId="{A8BAD5F9-CB00-404B-A994-11740033170C}" type="presParOf" srcId="{C1EF27A1-ED6F-4578-9D89-DEF0330FF598}" destId="{AFCB5004-6DE9-4FAC-9F04-CD8E63B4CCA3}" srcOrd="0" destOrd="0" presId="urn:microsoft.com/office/officeart/2018/2/layout/IconCircleList"/>
    <dgm:cxn modelId="{B2DCA292-9DCE-485B-A18B-ED7182325EB3}" type="presParOf" srcId="{AFCB5004-6DE9-4FAC-9F04-CD8E63B4CCA3}" destId="{1BEC87FE-3416-4849-8419-8B1A608E06DB}" srcOrd="0" destOrd="0" presId="urn:microsoft.com/office/officeart/2018/2/layout/IconCircleList"/>
    <dgm:cxn modelId="{C8BF5A29-4231-464B-9233-3A84F5C98B48}" type="presParOf" srcId="{1BEC87FE-3416-4849-8419-8B1A608E06DB}" destId="{F57568EF-9073-4460-8822-3C61F0E8159B}" srcOrd="0" destOrd="0" presId="urn:microsoft.com/office/officeart/2018/2/layout/IconCircleList"/>
    <dgm:cxn modelId="{60238FC5-3A50-4801-B104-9CD9BABDE6CB}" type="presParOf" srcId="{1BEC87FE-3416-4849-8419-8B1A608E06DB}" destId="{1D5FEF44-903F-43C5-8DBF-0AAFA6BCBC57}" srcOrd="1" destOrd="0" presId="urn:microsoft.com/office/officeart/2018/2/layout/IconCircleList"/>
    <dgm:cxn modelId="{400B3AAD-E1E5-4F79-980F-269AE571F77E}" type="presParOf" srcId="{1BEC87FE-3416-4849-8419-8B1A608E06DB}" destId="{20822FF8-FDCE-4BC0-8F2A-C35CD4CBFEA7}" srcOrd="2" destOrd="0" presId="urn:microsoft.com/office/officeart/2018/2/layout/IconCircleList"/>
    <dgm:cxn modelId="{14B19298-3AB0-41CA-9745-A2DCC219F761}" type="presParOf" srcId="{1BEC87FE-3416-4849-8419-8B1A608E06DB}" destId="{18C81674-E573-43FC-95C7-C6362F723BC5}" srcOrd="3" destOrd="0" presId="urn:microsoft.com/office/officeart/2018/2/layout/IconCircleList"/>
    <dgm:cxn modelId="{849F8921-6F1B-4E9A-A94A-B3F6344E4AFF}" type="presParOf" srcId="{AFCB5004-6DE9-4FAC-9F04-CD8E63B4CCA3}" destId="{1C20BE9B-F8A6-4853-A91E-59BD62006054}" srcOrd="1" destOrd="0" presId="urn:microsoft.com/office/officeart/2018/2/layout/IconCircleList"/>
    <dgm:cxn modelId="{18124E94-D095-41A1-8A53-A9E4F1B08229}" type="presParOf" srcId="{AFCB5004-6DE9-4FAC-9F04-CD8E63B4CCA3}" destId="{F83E6E68-82C8-4CF4-8D5B-0AB71723E942}" srcOrd="2" destOrd="0" presId="urn:microsoft.com/office/officeart/2018/2/layout/IconCircleList"/>
    <dgm:cxn modelId="{3200676A-11DC-4300-A383-810E5E6395B7}" type="presParOf" srcId="{F83E6E68-82C8-4CF4-8D5B-0AB71723E942}" destId="{8D4C8D45-F926-4136-9BB3-E85CD4399EDA}" srcOrd="0" destOrd="0" presId="urn:microsoft.com/office/officeart/2018/2/layout/IconCircleList"/>
    <dgm:cxn modelId="{525CEC12-996B-4558-9265-A9B58C2E2BCD}" type="presParOf" srcId="{F83E6E68-82C8-4CF4-8D5B-0AB71723E942}" destId="{0B75E42B-1EE4-4BFD-AA2C-CB313029BD1E}" srcOrd="1" destOrd="0" presId="urn:microsoft.com/office/officeart/2018/2/layout/IconCircleList"/>
    <dgm:cxn modelId="{6487EF5E-DFE7-42B4-A935-E66D390D1323}" type="presParOf" srcId="{F83E6E68-82C8-4CF4-8D5B-0AB71723E942}" destId="{9D175D30-A262-4060-A456-1F652B7C6D63}" srcOrd="2" destOrd="0" presId="urn:microsoft.com/office/officeart/2018/2/layout/IconCircleList"/>
    <dgm:cxn modelId="{118B4568-B3CD-4539-99E8-D0465FEA6411}" type="presParOf" srcId="{F83E6E68-82C8-4CF4-8D5B-0AB71723E942}" destId="{C5851FD3-E2DF-48F8-9661-0BC00D650AB5}" srcOrd="3" destOrd="0" presId="urn:microsoft.com/office/officeart/2018/2/layout/IconCircleList"/>
    <dgm:cxn modelId="{DB9CC7E8-3B04-437C-8184-D8690FED1439}" type="presParOf" srcId="{AFCB5004-6DE9-4FAC-9F04-CD8E63B4CCA3}" destId="{ED2EC99A-2465-44C0-A30A-CBBF8DB71E84}" srcOrd="3" destOrd="0" presId="urn:microsoft.com/office/officeart/2018/2/layout/IconCircleList"/>
    <dgm:cxn modelId="{D7DAD83C-9BA5-4236-9817-54D94E943EBC}" type="presParOf" srcId="{AFCB5004-6DE9-4FAC-9F04-CD8E63B4CCA3}" destId="{527AC194-77A6-4F07-805E-E10FAF2DF8BE}" srcOrd="4" destOrd="0" presId="urn:microsoft.com/office/officeart/2018/2/layout/IconCircleList"/>
    <dgm:cxn modelId="{D0427D43-C929-4455-A802-8BB4AD18F526}" type="presParOf" srcId="{527AC194-77A6-4F07-805E-E10FAF2DF8BE}" destId="{EEF79C6A-3FF4-483D-9E3D-B895EDAEC006}" srcOrd="0" destOrd="0" presId="urn:microsoft.com/office/officeart/2018/2/layout/IconCircleList"/>
    <dgm:cxn modelId="{DFD324D0-7048-46E9-9DB5-3B3D86D269D7}" type="presParOf" srcId="{527AC194-77A6-4F07-805E-E10FAF2DF8BE}" destId="{39CAD6D9-CF4D-4880-8D6B-2B6DA882F6D0}" srcOrd="1" destOrd="0" presId="urn:microsoft.com/office/officeart/2018/2/layout/IconCircleList"/>
    <dgm:cxn modelId="{B3EA0607-8D53-4952-8F18-9CDDE4B1072B}" type="presParOf" srcId="{527AC194-77A6-4F07-805E-E10FAF2DF8BE}" destId="{6A3C555E-ED38-44BB-A3D6-57BC8ED96775}" srcOrd="2" destOrd="0" presId="urn:microsoft.com/office/officeart/2018/2/layout/IconCircleList"/>
    <dgm:cxn modelId="{AB46625F-CA49-4C1E-B9D9-D5C9E2B2540F}" type="presParOf" srcId="{527AC194-77A6-4F07-805E-E10FAF2DF8BE}" destId="{49949EBE-7D4D-48D3-97C1-1765B3642583}" srcOrd="3" destOrd="0" presId="urn:microsoft.com/office/officeart/2018/2/layout/IconCircleList"/>
    <dgm:cxn modelId="{C9D5316D-AC17-429C-841C-AC1EF235F472}" type="presParOf" srcId="{AFCB5004-6DE9-4FAC-9F04-CD8E63B4CCA3}" destId="{CD4356A3-DAF1-4A89-9C9B-867DCCAAB42D}" srcOrd="5" destOrd="0" presId="urn:microsoft.com/office/officeart/2018/2/layout/IconCircleList"/>
    <dgm:cxn modelId="{EF842970-7906-46BA-BBC9-831E4389C630}" type="presParOf" srcId="{AFCB5004-6DE9-4FAC-9F04-CD8E63B4CCA3}" destId="{BA282D13-CDB4-45AC-89D5-16B9D57414C9}" srcOrd="6" destOrd="0" presId="urn:microsoft.com/office/officeart/2018/2/layout/IconCircleList"/>
    <dgm:cxn modelId="{889E04EC-1726-46BC-B74A-FE10C217B2EA}" type="presParOf" srcId="{BA282D13-CDB4-45AC-89D5-16B9D57414C9}" destId="{CBB8514B-3505-4A8E-ADD6-9FA8E0076D4D}" srcOrd="0" destOrd="0" presId="urn:microsoft.com/office/officeart/2018/2/layout/IconCircleList"/>
    <dgm:cxn modelId="{271CE5E5-919D-4000-985D-D0B9505D656A}" type="presParOf" srcId="{BA282D13-CDB4-45AC-89D5-16B9D57414C9}" destId="{45684694-3EC5-4DBA-84F2-48E2EED0D556}" srcOrd="1" destOrd="0" presId="urn:microsoft.com/office/officeart/2018/2/layout/IconCircleList"/>
    <dgm:cxn modelId="{EF72D9FE-E035-4FA1-A206-45F56D7109F8}" type="presParOf" srcId="{BA282D13-CDB4-45AC-89D5-16B9D57414C9}" destId="{D0A2D721-0BF6-4E9B-9E45-7D24C8D5BC3F}" srcOrd="2" destOrd="0" presId="urn:microsoft.com/office/officeart/2018/2/layout/IconCircleList"/>
    <dgm:cxn modelId="{1DED9D3D-2BD1-4747-8047-4C739365156F}" type="presParOf" srcId="{BA282D13-CDB4-45AC-89D5-16B9D57414C9}" destId="{416EC334-4628-48C0-8391-879CE90C225D}" srcOrd="3" destOrd="0" presId="urn:microsoft.com/office/officeart/2018/2/layout/IconCircleList"/>
    <dgm:cxn modelId="{51AF9366-06B7-4319-9604-FF8844C6C1D9}" type="presParOf" srcId="{AFCB5004-6DE9-4FAC-9F04-CD8E63B4CCA3}" destId="{010953B0-ACE2-4412-921E-B289D489356B}" srcOrd="7" destOrd="0" presId="urn:microsoft.com/office/officeart/2018/2/layout/IconCircleList"/>
    <dgm:cxn modelId="{30864A47-56A1-4F1F-A7FC-BD693A8D713B}" type="presParOf" srcId="{AFCB5004-6DE9-4FAC-9F04-CD8E63B4CCA3}" destId="{9AAD82EA-3774-4E39-841F-583E4BDC520D}" srcOrd="8" destOrd="0" presId="urn:microsoft.com/office/officeart/2018/2/layout/IconCircleList"/>
    <dgm:cxn modelId="{9F381C4A-85C5-40FA-8BCA-78EE56FC5345}" type="presParOf" srcId="{9AAD82EA-3774-4E39-841F-583E4BDC520D}" destId="{F4890DE1-494E-4E7F-BDA6-E6FD6C51717D}" srcOrd="0" destOrd="0" presId="urn:microsoft.com/office/officeart/2018/2/layout/IconCircleList"/>
    <dgm:cxn modelId="{C8E8F2AF-7201-4F64-B36F-D911ED427B68}" type="presParOf" srcId="{9AAD82EA-3774-4E39-841F-583E4BDC520D}" destId="{1F1C7BA2-05C8-4444-A099-C8DE0144A352}" srcOrd="1" destOrd="0" presId="urn:microsoft.com/office/officeart/2018/2/layout/IconCircleList"/>
    <dgm:cxn modelId="{E3A96F99-6D16-48EF-900F-2347AAE4E595}" type="presParOf" srcId="{9AAD82EA-3774-4E39-841F-583E4BDC520D}" destId="{D8C66EF6-422F-4BB5-97EE-FBCBD89B8A76}" srcOrd="2" destOrd="0" presId="urn:microsoft.com/office/officeart/2018/2/layout/IconCircleList"/>
    <dgm:cxn modelId="{A4B8A2F7-919C-4A6D-99F9-182C0D2EA551}" type="presParOf" srcId="{9AAD82EA-3774-4E39-841F-583E4BDC520D}" destId="{B5192093-069C-4C82-B1F3-175CECC63498}" srcOrd="3" destOrd="0" presId="urn:microsoft.com/office/officeart/2018/2/layout/IconCircleList"/>
    <dgm:cxn modelId="{72CE3D8B-E52B-43D8-A0B6-764EEE25854D}" type="presParOf" srcId="{AFCB5004-6DE9-4FAC-9F04-CD8E63B4CCA3}" destId="{9AEEF518-2857-4F5D-A57E-BE8CCBBA8B67}" srcOrd="9" destOrd="0" presId="urn:microsoft.com/office/officeart/2018/2/layout/IconCircleList"/>
    <dgm:cxn modelId="{AF71C8FF-3556-421A-8BEE-A5EA895AF674}" type="presParOf" srcId="{AFCB5004-6DE9-4FAC-9F04-CD8E63B4CCA3}" destId="{471D2C1E-655B-467B-95B5-51E55C92BDD1}" srcOrd="10" destOrd="0" presId="urn:microsoft.com/office/officeart/2018/2/layout/IconCircleList"/>
    <dgm:cxn modelId="{729FA31E-5DCE-4A82-9C04-006890A53E36}" type="presParOf" srcId="{471D2C1E-655B-467B-95B5-51E55C92BDD1}" destId="{EA091C22-C653-4406-9920-8DDA60952F04}" srcOrd="0" destOrd="0" presId="urn:microsoft.com/office/officeart/2018/2/layout/IconCircleList"/>
    <dgm:cxn modelId="{6831BF2F-B9A8-4685-BE6C-CA9F1E833093}" type="presParOf" srcId="{471D2C1E-655B-467B-95B5-51E55C92BDD1}" destId="{16FD940D-5654-4DFB-A66E-9BCE2B7B352A}" srcOrd="1" destOrd="0" presId="urn:microsoft.com/office/officeart/2018/2/layout/IconCircleList"/>
    <dgm:cxn modelId="{74BFB5C9-0D7D-4EC0-B672-84F3D9902749}" type="presParOf" srcId="{471D2C1E-655B-467B-95B5-51E55C92BDD1}" destId="{3CBF2B33-8F70-435F-B038-90AFC313B2F1}" srcOrd="2" destOrd="0" presId="urn:microsoft.com/office/officeart/2018/2/layout/IconCircleList"/>
    <dgm:cxn modelId="{A78D0630-7129-4F5D-9591-103A6D6166EB}" type="presParOf" srcId="{471D2C1E-655B-467B-95B5-51E55C92BDD1}" destId="{B67EF6A6-525B-4C1B-8650-4097EFC700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568EF-9073-4460-8822-3C61F0E8159B}">
      <dsp:nvSpPr>
        <dsp:cNvPr id="0" name=""/>
        <dsp:cNvSpPr/>
      </dsp:nvSpPr>
      <dsp:spPr>
        <a:xfrm>
          <a:off x="748842" y="593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FEF44-903F-43C5-8DBF-0AAFA6BCBC57}">
      <dsp:nvSpPr>
        <dsp:cNvPr id="0" name=""/>
        <dsp:cNvSpPr/>
      </dsp:nvSpPr>
      <dsp:spPr>
        <a:xfrm>
          <a:off x="1035287" y="345763"/>
          <a:ext cx="791133" cy="791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1674-E573-43FC-95C7-C6362F723BC5}">
      <dsp:nvSpPr>
        <dsp:cNvPr id="0" name=""/>
        <dsp:cNvSpPr/>
      </dsp:nvSpPr>
      <dsp:spPr>
        <a:xfrm>
          <a:off x="2405156" y="593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dirty="0">
              <a:solidFill>
                <a:schemeClr val="tx1"/>
              </a:solidFill>
            </a:rPr>
            <a:t>PROJECT TECHNICAL SPECIFICATION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05156" y="59318"/>
        <a:ext cx="3215198" cy="1364023"/>
      </dsp:txXfrm>
    </dsp:sp>
    <dsp:sp modelId="{8D4C8D45-F926-4136-9BB3-E85CD4399EDA}">
      <dsp:nvSpPr>
        <dsp:cNvPr id="0" name=""/>
        <dsp:cNvSpPr/>
      </dsp:nvSpPr>
      <dsp:spPr>
        <a:xfrm>
          <a:off x="6180579" y="593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5E42B-1EE4-4BFD-AA2C-CB313029BD1E}">
      <dsp:nvSpPr>
        <dsp:cNvPr id="0" name=""/>
        <dsp:cNvSpPr/>
      </dsp:nvSpPr>
      <dsp:spPr>
        <a:xfrm>
          <a:off x="6467024" y="345763"/>
          <a:ext cx="791133" cy="791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51FD3-E2DF-48F8-9661-0BC00D650AB5}">
      <dsp:nvSpPr>
        <dsp:cNvPr id="0" name=""/>
        <dsp:cNvSpPr/>
      </dsp:nvSpPr>
      <dsp:spPr>
        <a:xfrm>
          <a:off x="7836893" y="593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Gill Sans Nova"/>
            </a:rPr>
            <a:t>VISUAL EDITOR         CodeBlocks</a:t>
          </a:r>
          <a:r>
            <a:rPr lang="en-US" sz="1600" kern="1200" dirty="0">
              <a:solidFill>
                <a:schemeClr val="tx1"/>
              </a:solidFill>
            </a:rPr>
            <a:t> </a:t>
          </a:r>
        </a:p>
      </dsp:txBody>
      <dsp:txXfrm>
        <a:off x="7836893" y="59318"/>
        <a:ext cx="3215198" cy="1364023"/>
      </dsp:txXfrm>
    </dsp:sp>
    <dsp:sp modelId="{EEF79C6A-3FF4-483D-9E3D-B895EDAEC006}">
      <dsp:nvSpPr>
        <dsp:cNvPr id="0" name=""/>
        <dsp:cNvSpPr/>
      </dsp:nvSpPr>
      <dsp:spPr>
        <a:xfrm>
          <a:off x="748842" y="25079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AD6D9-CF4D-4880-8D6B-2B6DA882F6D0}">
      <dsp:nvSpPr>
        <dsp:cNvPr id="0" name=""/>
        <dsp:cNvSpPr/>
      </dsp:nvSpPr>
      <dsp:spPr>
        <a:xfrm>
          <a:off x="1035287" y="2794363"/>
          <a:ext cx="791133" cy="791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9EBE-7D4D-48D3-97C1-1765B3642583}">
      <dsp:nvSpPr>
        <dsp:cNvPr id="0" name=""/>
        <dsp:cNvSpPr/>
      </dsp:nvSpPr>
      <dsp:spPr>
        <a:xfrm>
          <a:off x="2405156" y="25079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Gill Sans Nova"/>
            </a:rPr>
            <a:t>PROGRAMMING LANG </a:t>
          </a:r>
          <a:r>
            <a:rPr lang="en-US" sz="1600" b="1" kern="1200" dirty="0">
              <a:solidFill>
                <a:schemeClr val="tx1"/>
              </a:solidFill>
            </a:rPr>
            <a:t>C</a:t>
          </a:r>
          <a:r>
            <a:rPr lang="en-US" sz="1600" kern="1200" dirty="0">
              <a:solidFill>
                <a:schemeClr val="tx1"/>
              </a:solidFill>
            </a:rPr>
            <a:t> </a:t>
          </a:r>
        </a:p>
      </dsp:txBody>
      <dsp:txXfrm>
        <a:off x="2405156" y="2507918"/>
        <a:ext cx="3215198" cy="1364023"/>
      </dsp:txXfrm>
    </dsp:sp>
    <dsp:sp modelId="{CBB8514B-3505-4A8E-ADD6-9FA8E0076D4D}">
      <dsp:nvSpPr>
        <dsp:cNvPr id="0" name=""/>
        <dsp:cNvSpPr/>
      </dsp:nvSpPr>
      <dsp:spPr>
        <a:xfrm>
          <a:off x="6180579" y="25079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84694-3EC5-4DBA-84F2-48E2EED0D556}">
      <dsp:nvSpPr>
        <dsp:cNvPr id="0" name=""/>
        <dsp:cNvSpPr/>
      </dsp:nvSpPr>
      <dsp:spPr>
        <a:xfrm>
          <a:off x="6467024" y="2794363"/>
          <a:ext cx="791133" cy="791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C334-4628-48C0-8391-879CE90C225D}">
      <dsp:nvSpPr>
        <dsp:cNvPr id="0" name=""/>
        <dsp:cNvSpPr/>
      </dsp:nvSpPr>
      <dsp:spPr>
        <a:xfrm>
          <a:off x="7836893" y="25079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Gill Sans Nova"/>
            </a:rPr>
            <a:t>OPERATING SYSTEM</a:t>
          </a:r>
          <a:r>
            <a:rPr lang="en-US" sz="1600" b="1" kern="1200" dirty="0">
              <a:solidFill>
                <a:schemeClr val="tx1"/>
              </a:solidFill>
            </a:rPr>
            <a:t>                    Windows</a:t>
          </a:r>
          <a:r>
            <a:rPr lang="en-US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 </a:t>
          </a:r>
        </a:p>
      </dsp:txBody>
      <dsp:txXfrm>
        <a:off x="7836893" y="2507918"/>
        <a:ext cx="3215198" cy="1364023"/>
      </dsp:txXfrm>
    </dsp:sp>
    <dsp:sp modelId="{F4890DE1-494E-4E7F-BDA6-E6FD6C51717D}">
      <dsp:nvSpPr>
        <dsp:cNvPr id="0" name=""/>
        <dsp:cNvSpPr/>
      </dsp:nvSpPr>
      <dsp:spPr>
        <a:xfrm>
          <a:off x="748842" y="49565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C7BA2-05C8-4444-A099-C8DE0144A352}">
      <dsp:nvSpPr>
        <dsp:cNvPr id="0" name=""/>
        <dsp:cNvSpPr/>
      </dsp:nvSpPr>
      <dsp:spPr>
        <a:xfrm>
          <a:off x="1035287" y="5242962"/>
          <a:ext cx="791133" cy="791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92093-069C-4C82-B1F3-175CECC63498}">
      <dsp:nvSpPr>
        <dsp:cNvPr id="0" name=""/>
        <dsp:cNvSpPr/>
      </dsp:nvSpPr>
      <dsp:spPr>
        <a:xfrm>
          <a:off x="2405156" y="49565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Gill Sans Nova"/>
            </a:rPr>
            <a:t>PROJECT TYPE</a:t>
          </a:r>
          <a:r>
            <a:rPr lang="en-US" sz="1600" b="1" kern="1200" dirty="0">
              <a:solidFill>
                <a:schemeClr val="tx1"/>
              </a:solidFill>
            </a:rPr>
            <a:t>   </a:t>
          </a:r>
          <a:r>
            <a:rPr lang="en-US" sz="1600" b="1" kern="1200" dirty="0">
              <a:solidFill>
                <a:schemeClr val="tx1"/>
              </a:solidFill>
              <a:latin typeface="Gill Sans Nova"/>
            </a:rPr>
            <a:t>       </a:t>
          </a:r>
          <a:r>
            <a:rPr lang="en-US" sz="1600" b="1" kern="1200" dirty="0">
              <a:solidFill>
                <a:schemeClr val="tx1"/>
              </a:solidFill>
            </a:rPr>
            <a:t>Telephone</a:t>
          </a:r>
          <a:r>
            <a:rPr lang="en-US" sz="1600" b="1" kern="1200" dirty="0">
              <a:solidFill>
                <a:schemeClr val="tx1"/>
              </a:solidFill>
              <a:latin typeface="Gill Sans Nova"/>
            </a:rPr>
            <a:t> </a:t>
          </a:r>
          <a:r>
            <a:rPr lang="en-US" sz="1600" b="1" kern="1200" dirty="0">
              <a:solidFill>
                <a:schemeClr val="tx1"/>
              </a:solidFill>
            </a:rPr>
            <a:t> directory</a:t>
          </a:r>
          <a:r>
            <a:rPr lang="en-US" sz="1600" kern="1200" dirty="0">
              <a:solidFill>
                <a:schemeClr val="tx1"/>
              </a:solidFill>
            </a:rPr>
            <a:t> </a:t>
          </a:r>
        </a:p>
      </dsp:txBody>
      <dsp:txXfrm>
        <a:off x="2405156" y="4956518"/>
        <a:ext cx="3215198" cy="1364023"/>
      </dsp:txXfrm>
    </dsp:sp>
    <dsp:sp modelId="{EA091C22-C653-4406-9920-8DDA60952F04}">
      <dsp:nvSpPr>
        <dsp:cNvPr id="0" name=""/>
        <dsp:cNvSpPr/>
      </dsp:nvSpPr>
      <dsp:spPr>
        <a:xfrm>
          <a:off x="6180579" y="4956518"/>
          <a:ext cx="1364023" cy="136402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D940D-5654-4DFB-A66E-9BCE2B7B352A}">
      <dsp:nvSpPr>
        <dsp:cNvPr id="0" name=""/>
        <dsp:cNvSpPr/>
      </dsp:nvSpPr>
      <dsp:spPr>
        <a:xfrm>
          <a:off x="6467024" y="5242962"/>
          <a:ext cx="791133" cy="7911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F6A6-525B-4C1B-8650-4097EFC700F4}">
      <dsp:nvSpPr>
        <dsp:cNvPr id="0" name=""/>
        <dsp:cNvSpPr/>
      </dsp:nvSpPr>
      <dsp:spPr>
        <a:xfrm>
          <a:off x="7836893" y="4956518"/>
          <a:ext cx="3215198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Gill Sans Nova"/>
            </a:rPr>
            <a:t>INTERNET CONNECTION</a:t>
          </a:r>
          <a:r>
            <a:rPr lang="en-US" sz="1600" b="1" kern="1200" dirty="0">
              <a:solidFill>
                <a:schemeClr val="tx1"/>
              </a:solidFill>
            </a:rPr>
            <a:t>                Yes</a:t>
          </a:r>
          <a:r>
            <a:rPr lang="en-US" sz="1600" kern="1200" dirty="0">
              <a:solidFill>
                <a:schemeClr val="tx1"/>
              </a:solidFill>
            </a:rPr>
            <a:t> </a:t>
          </a:r>
        </a:p>
      </dsp:txBody>
      <dsp:txXfrm>
        <a:off x="7836893" y="4956518"/>
        <a:ext cx="3215198" cy="136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42A53-09AD-416B-9514-D8FA98E6EE81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D7FA-4AAC-425B-95F5-FB42543207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D7FA-4AAC-425B-95F5-FB425432075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18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6EA83847-86C5-4B0A-A26B-5FBD38D39601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grpSp>
        <p:nvGrpSpPr>
          <p:cNvPr id="5" name="Group 15">
            <a:extLst>
              <a:ext uri="{FF2B5EF4-FFF2-40B4-BE49-F238E27FC236}">
                <a16:creationId xmlns="" xmlns:a16="http://schemas.microsoft.com/office/drawing/2014/main" id="{09F4FDD1-3807-4591-8E8D-2C9B819B0D04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="" xmlns:a16="http://schemas.microsoft.com/office/drawing/2014/main" id="{90ED2D96-4B40-486F-B020-070BB911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="" xmlns:a16="http://schemas.microsoft.com/office/drawing/2014/main" id="{EAE5AC9E-F200-4C19-AB65-0B5EFE50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N" sz="1800" dirty="0"/>
            </a:p>
          </p:txBody>
        </p:sp>
        <p:sp>
          <p:nvSpPr>
            <p:cNvPr id="8" name="Freeform 19">
              <a:extLst>
                <a:ext uri="{FF2B5EF4-FFF2-40B4-BE49-F238E27FC236}">
                  <a16:creationId xmlns="" xmlns:a16="http://schemas.microsoft.com/office/drawing/2014/main" id="{2775D7DF-5323-4308-9846-D4E62F85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882843D-47D8-4054-9B19-947028F416D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="" xmlns:a16="http://schemas.microsoft.com/office/drawing/2014/main" id="{A35DA26A-8EF1-4321-9C82-0E9FE052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12" name="Footer Placeholder 18">
            <a:extLst>
              <a:ext uri="{FF2B5EF4-FFF2-40B4-BE49-F238E27FC236}">
                <a16:creationId xmlns="" xmlns:a16="http://schemas.microsoft.com/office/drawing/2014/main" id="{1371A483-E298-40ED-AC1D-0A76DC0D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3" name="Slide Number Placeholder 26">
            <a:extLst>
              <a:ext uri="{FF2B5EF4-FFF2-40B4-BE49-F238E27FC236}">
                <a16:creationId xmlns="" xmlns:a16="http://schemas.microsoft.com/office/drawing/2014/main" id="{D7B7C252-6FFE-49CA-B9E3-F7AC8AED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09364B07-AE6C-4DE9-8788-E58CC3A6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61925AB1-493F-4C43-9E0F-4A32DB26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8D4B6358-3B8F-472F-B8A2-4C7157C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6547610B-F21A-437A-A0E8-5D4EDB25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5AC77338-2C4E-47E4-B833-3CF9542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A8A5921B-487B-4FC6-A1D9-D951397D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53996152-5B21-4F8B-8A81-A0015565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41348FEC-3473-4565-A5EB-FD101E96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6E1B0EDD-9631-4835-BA0D-C02B0BA4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7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="" xmlns:a16="http://schemas.microsoft.com/office/drawing/2014/main" id="{172127CE-0B54-4C8F-BA22-862CEF49AC22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5" name="Chevron 15">
            <a:extLst>
              <a:ext uri="{FF2B5EF4-FFF2-40B4-BE49-F238E27FC236}">
                <a16:creationId xmlns="" xmlns:a16="http://schemas.microsoft.com/office/drawing/2014/main" id="{1C19472B-1919-4B1C-B224-66575B20939B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97615747-E423-4087-AA8B-9D8C56E0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AFDAC889-018D-4E0D-8529-212B9BCB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036F2D11-8AA7-41C2-A198-48ED38CB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4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4C6399-5E62-45BD-BAD6-63DF67CF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5A5DBA-6357-4456-99CC-EA759CAF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F47E18-6ABE-4582-8FEB-A1B1E2B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71B7E0D-38D8-47E8-BC61-1702852B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D60FB42-3E36-49C9-86AC-532CF990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E2D610-9868-4BCD-8094-EC112EA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CFA89BD-92A7-4A2A-8384-0D70574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4D4B49F-3970-49F7-B3EB-F6849B0B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935FA4-8267-44C3-8159-85971F4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="" xmlns:a16="http://schemas.microsoft.com/office/drawing/2014/main" id="{F84736D7-5F3E-4897-80FB-4953230C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="" xmlns:a16="http://schemas.microsoft.com/office/drawing/2014/main" id="{69227500-884E-4C92-880A-77F2E478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17">
            <a:extLst>
              <a:ext uri="{FF2B5EF4-FFF2-40B4-BE49-F238E27FC236}">
                <a16:creationId xmlns="" xmlns:a16="http://schemas.microsoft.com/office/drawing/2014/main" id="{4D3799A7-628D-47C3-9B64-5DAA221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DE67B8-B55B-416D-82BA-341F0A36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0311EB-775A-439D-9000-A24FC956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2AAD8D-2CF5-45AA-A1A9-B319BAA1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="" xmlns:a16="http://schemas.microsoft.com/office/drawing/2014/main" id="{CC4224BC-4D45-43BF-8326-1990A45F6955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="" xmlns:a16="http://schemas.microsoft.com/office/drawing/2014/main" id="{755A9D6F-C8E1-41A7-8322-12F18862B248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1800" dirty="0"/>
          </a:p>
        </p:txBody>
      </p:sp>
      <p:sp>
        <p:nvSpPr>
          <p:cNvPr id="7" name="Right Triangle 6">
            <a:extLst>
              <a:ext uri="{FF2B5EF4-FFF2-40B4-BE49-F238E27FC236}">
                <a16:creationId xmlns="" xmlns:a16="http://schemas.microsoft.com/office/drawing/2014/main" id="{26D1844E-F2EA-4431-BB80-3FDCF1DC9F72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23A0B51-B4A0-49A7-BB1F-FD2B983C4731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="" xmlns:a16="http://schemas.microsoft.com/office/drawing/2014/main" id="{ACD11619-C53B-4B2D-8855-C98C3F2C0571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10" name="Chevron 20">
            <a:extLst>
              <a:ext uri="{FF2B5EF4-FFF2-40B4-BE49-F238E27FC236}">
                <a16:creationId xmlns="" xmlns:a16="http://schemas.microsoft.com/office/drawing/2014/main" id="{A6C01182-B0D0-42ED-AE00-3751A1989851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="" xmlns:a16="http://schemas.microsoft.com/office/drawing/2014/main" id="{E0D31807-DD1A-435F-86A5-18BBC16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57AA7F-BE72-4467-897E-7A302F46504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00E2237A-CDB0-4777-8C32-E74B0F76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2D113588-1339-4E8F-AB4D-6CDF9E46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669E0A44-ECAD-4E5C-8B5C-8894A6DE38E3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="" xmlns:a16="http://schemas.microsoft.com/office/drawing/2014/main" id="{C7AA33EE-D686-4276-87F5-9683DB63E9C5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1800" dirty="0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8FDECFCE-1A82-45EF-90A3-54DD6D7ABA5C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E616912-2184-42FB-B4B9-C96EB6A6F595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4A7200C3-378B-4AC8-81CC-B676ABC3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="" xmlns:a16="http://schemas.microsoft.com/office/drawing/2014/main" id="{4A587F1D-1786-4214-B800-9E64EF8B6D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1BDE7938-4545-4D62-87CC-620D603A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fld id="{3657AA7F-BE72-4467-897E-7A302F46504F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81932E2F-CAF9-4261-94F4-0895E5A7D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2AEF7215-0F04-4D4E-AA57-7BE650AA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67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="" xmlns:a16="http://schemas.microsoft.com/office/drawing/2014/main" id="{398FC4F0-5FB7-483B-AB18-C89D08F6893A}"/>
              </a:ext>
            </a:extLst>
          </p:cNvPr>
          <p:cNvSpPr txBox="1"/>
          <p:nvPr/>
        </p:nvSpPr>
        <p:spPr>
          <a:xfrm>
            <a:off x="1775339" y="337466"/>
            <a:ext cx="8976079" cy="2672526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algn="ctr" eaLnBrk="1" hangingPunct="1">
              <a:spcBef>
                <a:spcPts val="10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50"/>
              </a:spcBef>
              <a:defRPr/>
            </a:pPr>
            <a:r>
              <a:rPr lang="en-US" sz="20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(AICTE </a:t>
            </a: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Approved, </a:t>
            </a:r>
            <a:r>
              <a:rPr lang="en-US" sz="20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VTU </a:t>
            </a: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Affiliated and </a:t>
            </a:r>
            <a:r>
              <a:rPr lang="en-US" sz="20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NAAC ‘A’ </a:t>
            </a: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Accredited)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588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588"/>
              </a:spcBef>
              <a:defRPr/>
            </a:pP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Accredited </a:t>
            </a: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NBA </a:t>
            </a:r>
            <a:r>
              <a:rPr lang="en-US" sz="20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000" i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Academic Years 2018-19, </a:t>
            </a:r>
            <a:r>
              <a:rPr lang="en-US" sz="2000" i="1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2019-20,2020-21, 2021-22 and 2021-22</a:t>
            </a:r>
            <a:r>
              <a:rPr lang="en-US" sz="20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spcBef>
                <a:spcPts val="588"/>
              </a:spcBef>
              <a:defRPr/>
            </a:pPr>
            <a:endParaRPr lang="en-US" sz="500" dirty="0" smtClean="0">
              <a:solidFill>
                <a:srgbClr val="001F5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Data structures Laboratory-18CSL38 </a:t>
            </a:r>
            <a:endParaRPr lang="en-US" sz="2400" b="1" dirty="0">
              <a:solidFill>
                <a:srgbClr val="C000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="" xmlns:a16="http://schemas.microsoft.com/office/drawing/2014/main" id="{E7AAC97A-DB2F-43D5-84F8-A2A53C44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16" y="102740"/>
            <a:ext cx="1483212" cy="142811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D76A941-3228-412F-A56E-497F5768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673276" y="7509605"/>
            <a:ext cx="231775" cy="17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lnSpc>
                <a:spcPts val="1238"/>
              </a:lnSpc>
              <a:spcBef>
                <a:spcPct val="0"/>
              </a:spcBef>
              <a:buClrTx/>
              <a:buSzTx/>
              <a:buFontTx/>
              <a:buNone/>
            </a:pPr>
            <a:fld id="{18CC0F77-446F-4DA7-8A0A-54ABF58CC416}" type="slidenum">
              <a:rPr lang="en-US" altLang="en-US" sz="1000">
                <a:latin typeface="Arial" panose="020B0604020202020204" pitchFamily="34" charset="0"/>
              </a:rPr>
              <a:pPr>
                <a:lnSpc>
                  <a:spcPts val="1238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C9C0DF4-3AE1-40BA-AE70-106171C05D21}"/>
              </a:ext>
            </a:extLst>
          </p:cNvPr>
          <p:cNvSpPr txBox="1">
            <a:spLocks/>
          </p:cNvSpPr>
          <p:nvPr/>
        </p:nvSpPr>
        <p:spPr bwMode="auto">
          <a:xfrm>
            <a:off x="1775340" y="3760028"/>
            <a:ext cx="8388424" cy="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6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ea typeface="+mj-ea"/>
                <a:cs typeface="Aharoni" pitchFamily="2" charset="-79"/>
              </a:rPr>
              <a:t>TELEPHONE DIRECTORY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25339767-19B1-4002-8905-1DA1D1DE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178" y="5342340"/>
            <a:ext cx="556859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Carried out by: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Saurav Kumar (1RN20IS140)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Seema Sadiya R(1RN20IS141)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Sheikh Saifulla (1RN20IS142)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Sharanya RP (1RN20IS143)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Sharath Kumar BS (1RN20IS144)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b="1" dirty="0">
              <a:solidFill>
                <a:srgbClr val="B54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b="1" dirty="0">
              <a:solidFill>
                <a:srgbClr val="B54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b="1" dirty="0">
              <a:solidFill>
                <a:srgbClr val="B54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B2DC16D-964C-4D16-B279-549D0F10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2" y="5775158"/>
            <a:ext cx="3714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in Charge: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Mrs. Sunitha 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270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57695" y="593687"/>
            <a:ext cx="11659007" cy="586314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SALIENT FEATURES OF C PROGRAMMING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Modularity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Rich set of built-in Operators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Libraries with rich Functions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Middle-Level Language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Easy to 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Extend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BB8C5C8A-EBEE-49EF-9174-9AF6B290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4" r="210" b="334"/>
          <a:stretch/>
        </p:blipFill>
        <p:spPr>
          <a:xfrm>
            <a:off x="6096000" y="1590458"/>
            <a:ext cx="5920702" cy="41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39305" y="1551693"/>
            <a:ext cx="11513389" cy="345479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ALGORITHM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Step 1: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Start.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Step 2: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Display operations on the phonebook. 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Step 3: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Get the user input.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5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38868" y="310552"/>
            <a:ext cx="11514264" cy="604011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ALGORITHM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Step 4: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Generate the output based on the selected operation.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a)Adding a record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b)Displaying a record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c)Deleting a record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d)Updating a record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e)Deleting all records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f)Searching a record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Step 5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: Exit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684364" y="3070884"/>
            <a:ext cx="2915729" cy="584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tx1"/>
                </a:solidFill>
                <a:cs typeface="Calibri"/>
              </a:rPr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089D68-19DD-45B9-BE74-B215DBBB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24" y="0"/>
            <a:ext cx="7107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11192" y="751099"/>
            <a:ext cx="11369616" cy="539378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CONCLUSIONS</a:t>
            </a:r>
            <a:endParaRPr lang="en-US" b="1" i="1" u="sng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We can use it to replace our hard phone book.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This will help the user to easily manage the contacts which contains the details of the individual along with their phone numbers 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Users also will be able to update the name and phone.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numbers of an already existing record in the directory.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Appropriate error messages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0294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11192" y="1055273"/>
            <a:ext cx="11369616" cy="474745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FURTHER ENHANCEMENTS</a:t>
            </a:r>
            <a:endParaRPr lang="en-US" b="1" i="1" u="sng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telephone directory can be further upgraded or enhanced by adding other functions to perform handy operations like: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Storing and maintaining different phonebook using cloud storage.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Including more attributes for the phone book.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2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>
            <a:extLst>
              <a:ext uri="{FF2B5EF4-FFF2-40B4-BE49-F238E27FC236}">
                <a16:creationId xmlns="" xmlns:a16="http://schemas.microsoft.com/office/drawing/2014/main" id="{02EE2DA9-CE31-41DC-AD8E-6C7739D2F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17"/>
          <a:stretch/>
        </p:blipFill>
        <p:spPr>
          <a:xfrm>
            <a:off x="20" y="1612"/>
            <a:ext cx="12191980" cy="6856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39948" y="713117"/>
            <a:ext cx="11312106" cy="535531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THE FUNCTIONS INCLUDED ARE:</a:t>
            </a:r>
          </a:p>
          <a:p>
            <a:pPr algn="ctr"/>
            <a:endParaRPr lang="en-US" sz="3600" b="1" i="1" u="sng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void error_message(char msg[]);</a:t>
            </a:r>
            <a:endParaRPr lang="en-US" sz="2800" dirty="0" smtClean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  int total_contacts();</a:t>
            </a:r>
            <a:endParaRPr lang="en-US" dirty="0" smtClean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void showInstructions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();</a:t>
            </a:r>
            <a:endParaRPr lang="en-US" dirty="0" smtClean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void update();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void delete();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void show();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void add();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delete_all();</a:t>
            </a: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  void search();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3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68061" y="166779"/>
            <a:ext cx="4381360" cy="64633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OUTPUT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2EF86B-AD6E-4EF7-B043-D18EAB8B74CB}"/>
              </a:ext>
            </a:extLst>
          </p:cNvPr>
          <p:cNvSpPr txBox="1"/>
          <p:nvPr/>
        </p:nvSpPr>
        <p:spPr>
          <a:xfrm>
            <a:off x="1171947" y="5584982"/>
            <a:ext cx="3433315" cy="52322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cs typeface="Calibri"/>
              </a:rPr>
              <a:t>Beginning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49D0B67-9BE8-49DC-A466-46304F84AF83}"/>
              </a:ext>
            </a:extLst>
          </p:cNvPr>
          <p:cNvSpPr txBox="1"/>
          <p:nvPr/>
        </p:nvSpPr>
        <p:spPr>
          <a:xfrm>
            <a:off x="6311015" y="975845"/>
            <a:ext cx="5043579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cs typeface="Calibri"/>
              </a:rPr>
              <a:t>Adding contacts into directory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0" y="996874"/>
            <a:ext cx="5845556" cy="43169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51" y="2109901"/>
            <a:ext cx="5936774" cy="39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68061" y="166779"/>
            <a:ext cx="4381360" cy="64633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OUTPUT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D31428-4750-4960-9B48-7AFDF59AB93A}"/>
              </a:ext>
            </a:extLst>
          </p:cNvPr>
          <p:cNvSpPr txBox="1"/>
          <p:nvPr/>
        </p:nvSpPr>
        <p:spPr>
          <a:xfrm>
            <a:off x="6406549" y="1118619"/>
            <a:ext cx="5043579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cs typeface="Calibri"/>
              </a:rPr>
              <a:t>Updating the existing contacts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851010-A4A3-495B-A8D0-6F338F415273}"/>
              </a:ext>
            </a:extLst>
          </p:cNvPr>
          <p:cNvSpPr txBox="1"/>
          <p:nvPr/>
        </p:nvSpPr>
        <p:spPr>
          <a:xfrm>
            <a:off x="678609" y="5737121"/>
            <a:ext cx="4641013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cs typeface="Calibri"/>
              </a:rPr>
              <a:t>Display function and deleting a contact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" y="1120297"/>
            <a:ext cx="5668657" cy="430933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10" y="2374709"/>
            <a:ext cx="6016831" cy="42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68061" y="166779"/>
            <a:ext cx="4572429" cy="64633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OUTPUT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4FF6E0-D44D-4B35-BAC0-244B596FCA3E}"/>
              </a:ext>
            </a:extLst>
          </p:cNvPr>
          <p:cNvSpPr txBox="1"/>
          <p:nvPr/>
        </p:nvSpPr>
        <p:spPr>
          <a:xfrm>
            <a:off x="368061" y="4873914"/>
            <a:ext cx="5043579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  <a:cs typeface="Calibri"/>
              </a:rPr>
              <a:t>Displaying all the instructions</a:t>
            </a:r>
            <a:endParaRPr lang="en-US" sz="2800" b="1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9" y="1099962"/>
            <a:ext cx="5855095" cy="349933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03" y="2985964"/>
            <a:ext cx="5856284" cy="377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44FF6E0-D44D-4B35-BAC0-244B596FCA3E}"/>
              </a:ext>
            </a:extLst>
          </p:cNvPr>
          <p:cNvSpPr txBox="1"/>
          <p:nvPr/>
        </p:nvSpPr>
        <p:spPr>
          <a:xfrm>
            <a:off x="6615655" y="2062475"/>
            <a:ext cx="5043579" cy="52322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  <a:cs typeface="Calibri"/>
              </a:rPr>
              <a:t>Searching for a contact</a:t>
            </a:r>
            <a:endParaRPr lang="en-US" sz="2800" b="1" i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3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7C2C430E-F4BA-4C36-9892-50FC2477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26518"/>
              </p:ext>
            </p:extLst>
          </p:nvPr>
        </p:nvGraphicFramePr>
        <p:xfrm>
          <a:off x="1668379" y="285304"/>
          <a:ext cx="8799924" cy="635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370">
                  <a:extLst>
                    <a:ext uri="{9D8B030D-6E8A-4147-A177-3AD203B41FA5}">
                      <a16:colId xmlns="" xmlns:a16="http://schemas.microsoft.com/office/drawing/2014/main" val="3293009652"/>
                    </a:ext>
                  </a:extLst>
                </a:gridCol>
                <a:gridCol w="6684554">
                  <a:extLst>
                    <a:ext uri="{9D8B030D-6E8A-4147-A177-3AD203B41FA5}">
                      <a16:colId xmlns="" xmlns:a16="http://schemas.microsoft.com/office/drawing/2014/main" val="1094532599"/>
                    </a:ext>
                  </a:extLst>
                </a:gridCol>
              </a:tblGrid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2748405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1.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Calibri"/>
                        </a:rPr>
                        <a:t>Objectives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5981593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2.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Calibri"/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3483311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3.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Calibri"/>
                        </a:rPr>
                        <a:t>Data Structure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197235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4.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System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5418965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5.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Calibri"/>
                        </a:rPr>
                        <a:t>Salient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8216702"/>
                  </a:ext>
                </a:extLst>
              </a:tr>
              <a:tr h="51227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6.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Calibri"/>
                        </a:rPr>
                        <a:t>Algorithm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3837686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7.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Flowchart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5118447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8.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388531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9.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Arial Rounded MT Bold" panose="020F0704030504030204" pitchFamily="34" charset="0"/>
                        </a:rPr>
                        <a:t>Further Enhancements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6639303"/>
                  </a:ext>
                </a:extLst>
              </a:tr>
              <a:tr h="5839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10.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>
                          <a:latin typeface="Arial Rounded MT Bold" panose="020F0704030504030204" pitchFamily="34" charset="0"/>
                        </a:rPr>
                        <a:t>Result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368061" y="166779"/>
            <a:ext cx="4572429" cy="64633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cs typeface="Calibri"/>
              </a:rPr>
              <a:t>OUTPUT SCREEN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0" y="1195085"/>
            <a:ext cx="5759355" cy="4258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44FF6E0-D44D-4B35-BAC0-244B596FCA3E}"/>
              </a:ext>
            </a:extLst>
          </p:cNvPr>
          <p:cNvSpPr txBox="1"/>
          <p:nvPr/>
        </p:nvSpPr>
        <p:spPr>
          <a:xfrm>
            <a:off x="3210267" y="5776273"/>
            <a:ext cx="5043579" cy="52322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  <a:cs typeface="Calibri"/>
              </a:rPr>
              <a:t>Deletion of all contacts</a:t>
            </a:r>
            <a:endParaRPr lang="en-US" sz="2800" b="1" i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3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97765555-F27D-4D35-AC68-B151E703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2137" y="2206097"/>
            <a:ext cx="7631498" cy="2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11193" y="1173192"/>
            <a:ext cx="11398370" cy="415498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3600" b="1" i="1" u="sng" dirty="0">
                <a:solidFill>
                  <a:schemeClr val="tx1"/>
                </a:solidFill>
              </a:rPr>
              <a:t>OBJECTIVES OF THE PROJECT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Calibri"/>
              </a:rPr>
              <a:t>To </a:t>
            </a:r>
            <a:r>
              <a:rPr lang="en-US" sz="2800" dirty="0">
                <a:solidFill>
                  <a:schemeClr val="tx1"/>
                </a:solidFill>
                <a:cs typeface="Calibri"/>
              </a:rPr>
              <a:t>record and update </a:t>
            </a:r>
            <a:r>
              <a:rPr lang="en-US" sz="2800" dirty="0" smtClean="0">
                <a:solidFill>
                  <a:schemeClr val="tx1"/>
                </a:solidFill>
                <a:cs typeface="Calibri"/>
              </a:rPr>
              <a:t>details.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It will simplify the task and save more paperwork</a:t>
            </a:r>
            <a:r>
              <a:rPr lang="en-US" sz="2800" dirty="0" smtClean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Fast speed data </a:t>
            </a:r>
            <a:r>
              <a:rPr lang="en-US" sz="2800" dirty="0" smtClean="0">
                <a:solidFill>
                  <a:schemeClr val="tx1"/>
                </a:solidFill>
                <a:cs typeface="Calibri"/>
              </a:rPr>
              <a:t>processing.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Calibri"/>
              </a:rPr>
              <a:t>Can be easily </a:t>
            </a:r>
            <a:r>
              <a:rPr lang="en-US" sz="2800" dirty="0">
                <a:solidFill>
                  <a:schemeClr val="tx1"/>
                </a:solidFill>
                <a:cs typeface="Calibri"/>
              </a:rPr>
              <a:t>accessed by </a:t>
            </a:r>
            <a:r>
              <a:rPr lang="en-US" sz="2800" dirty="0" smtClean="0">
                <a:solidFill>
                  <a:schemeClr val="tx1"/>
                </a:solidFill>
                <a:cs typeface="Calibri"/>
              </a:rPr>
              <a:t>anyone.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To locate details based on the name. </a:t>
            </a:r>
          </a:p>
        </p:txBody>
      </p:sp>
    </p:spTree>
    <p:extLst>
      <p:ext uri="{BB962C8B-B14F-4D97-AF65-F5344CB8AC3E}">
        <p14:creationId xmlns:p14="http://schemas.microsoft.com/office/powerpoint/2010/main" val="25403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267421" y="1173193"/>
            <a:ext cx="11657162" cy="480131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</a:rPr>
              <a:t>INTRODUCTION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What is Telephone Directory?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Often known as a phone book.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It is an account-based system.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Used for viewing, adding, modifying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, searching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and deleting phone records based on names and phone numbers.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1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39947" y="408942"/>
            <a:ext cx="11312106" cy="604011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i="1" u="sng" dirty="0">
                <a:solidFill>
                  <a:schemeClr val="tx1"/>
                </a:solidFill>
              </a:rPr>
              <a:t>INTRODUCTION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Why Telephone Directory is important?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It helps user to manage contacts based on the names using telephone directory.</a:t>
            </a: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Technical assignment to store contacts.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endParaRPr lang="en-US" sz="2800" b="1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Which data structures are used ?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  <a:cs typeface="Calibri"/>
              </a:rPr>
              <a:t>Files</a:t>
            </a:r>
            <a:r>
              <a:rPr lang="en-US" sz="2800" dirty="0">
                <a:solidFill>
                  <a:schemeClr val="tx1"/>
                </a:solidFill>
                <a:cs typeface="Calibri"/>
              </a:rPr>
              <a:t> and </a:t>
            </a:r>
            <a:r>
              <a:rPr lang="en-US" sz="2800" b="1" dirty="0">
                <a:solidFill>
                  <a:schemeClr val="tx1"/>
                </a:solidFill>
                <a:cs typeface="Calibri"/>
              </a:rPr>
              <a:t>structures</a:t>
            </a:r>
            <a:r>
              <a:rPr lang="en-US" sz="2800" dirty="0">
                <a:solidFill>
                  <a:schemeClr val="tx1"/>
                </a:solidFill>
                <a:cs typeface="Calibri"/>
              </a:rPr>
              <a:t> 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They are easy to code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1833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54326" y="713118"/>
            <a:ext cx="11312106" cy="544764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ea typeface="+mn-lt"/>
                <a:cs typeface="+mn-lt"/>
              </a:rPr>
              <a:t>WHY ARE WE USING THESE DATA STRUCTURES?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i="1" u="sng" dirty="0">
                <a:solidFill>
                  <a:schemeClr val="tx1"/>
                </a:solidFill>
                <a:ea typeface="+mn-lt"/>
                <a:cs typeface="+mn-lt"/>
              </a:rPr>
              <a:t>-&gt;Structures</a:t>
            </a:r>
            <a:endParaRPr lang="en-US" b="1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</a:t>
            </a:r>
            <a:r>
              <a:rPr lang="en-US" sz="2800" dirty="0" smtClean="0">
                <a:solidFill>
                  <a:schemeClr val="tx1"/>
                </a:solidFill>
                <a:ea typeface="+mn-lt"/>
                <a:cs typeface="+mn-lt"/>
              </a:rPr>
              <a:t>Structures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can store  data of any type, which is practical and more useful.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•We use structure to group several related things in one place.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•The structure puts the information in one place, with easy access.  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4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39947" y="1082449"/>
            <a:ext cx="11312106" cy="474745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u="sng" dirty="0">
                <a:solidFill>
                  <a:schemeClr val="tx1"/>
                </a:solidFill>
                <a:ea typeface="+mn-lt"/>
                <a:cs typeface="+mn-lt"/>
              </a:rPr>
              <a:t>WHY ARE WE USING THESE DATA STRUCTURES?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i="1" u="sng" dirty="0">
                <a:solidFill>
                  <a:schemeClr val="tx1"/>
                </a:solidFill>
                <a:ea typeface="+mn-lt"/>
                <a:cs typeface="+mn-lt"/>
              </a:rPr>
              <a:t>-&gt;Files</a:t>
            </a:r>
            <a:endParaRPr lang="en-US" b="1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•A file represents a sequence of bytes on the disk where a group of related data is stored.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•For permanent storage of data in the external memory.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•It provides basic file operations.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9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58B5E1-0584-46F8-81E8-11A1555ECADA}"/>
              </a:ext>
            </a:extLst>
          </p:cNvPr>
          <p:cNvSpPr txBox="1"/>
          <p:nvPr/>
        </p:nvSpPr>
        <p:spPr>
          <a:xfrm>
            <a:off x="454326" y="310552"/>
            <a:ext cx="11312106" cy="107721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tx1"/>
                </a:solidFill>
                <a:ea typeface="+mn-lt"/>
                <a:cs typeface="+mn-lt"/>
              </a:rPr>
              <a:t>WHY ARE WE USING THESE DATA STRUCTURES?</a:t>
            </a:r>
            <a:endParaRPr lang="en-US" sz="3600" b="1" i="1" u="sng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-&gt;Following are the functions: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="" xmlns:a16="http://schemas.microsoft.com/office/drawing/2014/main" id="{3108EC46-1028-4551-AB05-19CBF313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1542524"/>
            <a:ext cx="6955765" cy="51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1CA02-24DD-41D8-A6D2-936CC910E7DF}"/>
              </a:ext>
            </a:extLst>
          </p:cNvPr>
          <p:cNvSpPr txBox="1"/>
          <p:nvPr/>
        </p:nvSpPr>
        <p:spPr>
          <a:xfrm>
            <a:off x="3401683" y="71311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graphicFrame>
        <p:nvGraphicFramePr>
          <p:cNvPr id="64" name="TextBox 2">
            <a:extLst>
              <a:ext uri="{FF2B5EF4-FFF2-40B4-BE49-F238E27FC236}">
                <a16:creationId xmlns="" xmlns:a16="http://schemas.microsoft.com/office/drawing/2014/main" id="{7A1B2DC6-86DE-43C4-BCED-D19911D86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63378"/>
              </p:ext>
            </p:extLst>
          </p:nvPr>
        </p:nvGraphicFramePr>
        <p:xfrm>
          <a:off x="224288" y="296175"/>
          <a:ext cx="11800935" cy="637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III SEM-DS-Project-template-2022</Template>
  <TotalTime>514</TotalTime>
  <Words>481</Words>
  <Application>Microsoft Office PowerPoint</Application>
  <PresentationFormat>Custom</PresentationFormat>
  <Paragraphs>133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Sharanya Raja</cp:lastModifiedBy>
  <cp:revision>581</cp:revision>
  <dcterms:created xsi:type="dcterms:W3CDTF">2022-02-15T05:31:58Z</dcterms:created>
  <dcterms:modified xsi:type="dcterms:W3CDTF">2022-03-06T12:13:29Z</dcterms:modified>
</cp:coreProperties>
</file>