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61" r:id="rId4"/>
    <p:sldId id="262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98F82A-55CF-4823-A45C-17A2A141D7C7}" v="944" dt="2023-09-27T11:08:41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9F9644-BA6C-4904-9B9F-A757124ED4BC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8B44505-4FFA-4F35-9DFF-4B7457DF302B}">
      <dgm:prSet/>
      <dgm:spPr/>
      <dgm:t>
        <a:bodyPr/>
        <a:lstStyle/>
        <a:p>
          <a:r>
            <a:rPr lang="en-US" dirty="0"/>
            <a:t>Open the index.html file in your web browser.</a:t>
          </a:r>
        </a:p>
      </dgm:t>
    </dgm:pt>
    <dgm:pt modelId="{F3952138-4802-4B77-9B70-6D6B1F57F88C}" type="parTrans" cxnId="{DF74A9EB-770D-4128-8DD8-00A3E435E489}">
      <dgm:prSet/>
      <dgm:spPr/>
      <dgm:t>
        <a:bodyPr/>
        <a:lstStyle/>
        <a:p>
          <a:endParaRPr lang="en-US"/>
        </a:p>
      </dgm:t>
    </dgm:pt>
    <dgm:pt modelId="{201B25FD-64DF-4B95-B912-B70446A4E546}" type="sibTrans" cxnId="{DF74A9EB-770D-4128-8DD8-00A3E435E489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5ECC4D0-89EA-462F-90DE-06D77471C3FD}">
      <dgm:prSet/>
      <dgm:spPr/>
      <dgm:t>
        <a:bodyPr/>
        <a:lstStyle/>
        <a:p>
          <a:r>
            <a:rPr lang="en-US" dirty="0"/>
            <a:t>Upload a CSV file containing email addresses.</a:t>
          </a:r>
        </a:p>
      </dgm:t>
    </dgm:pt>
    <dgm:pt modelId="{5D93D768-BEA7-4CC2-8E8E-F9123D68DC14}" type="parTrans" cxnId="{F7445DE1-623D-41FE-8C9D-21612BDDA0DA}">
      <dgm:prSet/>
      <dgm:spPr/>
      <dgm:t>
        <a:bodyPr/>
        <a:lstStyle/>
        <a:p>
          <a:endParaRPr lang="en-US"/>
        </a:p>
      </dgm:t>
    </dgm:pt>
    <dgm:pt modelId="{066692C9-970E-40AB-91C2-241FB74D7CDD}" type="sibTrans" cxnId="{F7445DE1-623D-41FE-8C9D-21612BDDA0DA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38E437A-0FB7-4C33-B4F2-8A1AEE639987}">
      <dgm:prSet/>
      <dgm:spPr/>
      <dgm:t>
        <a:bodyPr/>
        <a:lstStyle/>
        <a:p>
          <a:r>
            <a:rPr lang="en-US" dirty="0"/>
            <a:t>The website will then sort the email addresses and separate the valid and invalid emails.</a:t>
          </a:r>
        </a:p>
      </dgm:t>
    </dgm:pt>
    <dgm:pt modelId="{DA927DF1-8038-4602-B6AC-0B498B8F2394}" type="parTrans" cxnId="{47906F0C-D7EF-436E-AD50-7D4E679EBAA2}">
      <dgm:prSet/>
      <dgm:spPr/>
      <dgm:t>
        <a:bodyPr/>
        <a:lstStyle/>
        <a:p>
          <a:endParaRPr lang="en-US"/>
        </a:p>
      </dgm:t>
    </dgm:pt>
    <dgm:pt modelId="{7A83EB85-4E59-47F4-A032-AECF7F2DD189}" type="sibTrans" cxnId="{47906F0C-D7EF-436E-AD50-7D4E679EBAA2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B2FC13FD-FD02-48D1-B70B-8146EC8189C6}">
      <dgm:prSet/>
      <dgm:spPr/>
      <dgm:t>
        <a:bodyPr/>
        <a:lstStyle/>
        <a:p>
          <a:r>
            <a:rPr lang="en-US" dirty="0"/>
            <a:t>Enter from user, email subject and body(message).</a:t>
          </a:r>
        </a:p>
      </dgm:t>
    </dgm:pt>
    <dgm:pt modelId="{662BB218-9CAE-4B42-A357-C239921479CE}" type="parTrans" cxnId="{AC37F30B-4EA1-44B1-9A07-0A57725BE60E}">
      <dgm:prSet/>
      <dgm:spPr/>
      <dgm:t>
        <a:bodyPr/>
        <a:lstStyle/>
        <a:p>
          <a:endParaRPr lang="en-US"/>
        </a:p>
      </dgm:t>
    </dgm:pt>
    <dgm:pt modelId="{AF683A2E-D6FF-4577-A502-56A4A709D602}" type="sibTrans" cxnId="{AC37F30B-4EA1-44B1-9A07-0A57725BE60E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59E42AD3-6DE2-4BC2-B7C7-EA2D66728D1D}">
      <dgm:prSet/>
      <dgm:spPr/>
      <dgm:t>
        <a:bodyPr/>
        <a:lstStyle/>
        <a:p>
          <a:r>
            <a:rPr lang="en-US" dirty="0"/>
            <a:t>Click on the send Emails button to dispatch the emails.</a:t>
          </a:r>
        </a:p>
      </dgm:t>
    </dgm:pt>
    <dgm:pt modelId="{1495BCF1-5746-4FB3-A38B-F3F09DB5A30C}" type="parTrans" cxnId="{334D21D6-6D8D-442C-ACB5-1F4E7CE28180}">
      <dgm:prSet/>
      <dgm:spPr/>
      <dgm:t>
        <a:bodyPr/>
        <a:lstStyle/>
        <a:p>
          <a:endParaRPr lang="en-US"/>
        </a:p>
      </dgm:t>
    </dgm:pt>
    <dgm:pt modelId="{0165F73A-B94C-42ED-9065-D5231B600848}" type="sibTrans" cxnId="{334D21D6-6D8D-442C-ACB5-1F4E7CE28180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280E0A43-D344-483E-BB8C-3F6F2607C48C}">
      <dgm:prSet/>
      <dgm:spPr/>
      <dgm:t>
        <a:bodyPr/>
        <a:lstStyle/>
        <a:p>
          <a:pPr rtl="0"/>
          <a:r>
            <a:rPr lang="en-US" dirty="0"/>
            <a:t>For the user to send emails through the website, please follow the </a:t>
          </a:r>
          <a:r>
            <a:rPr lang="en-US" dirty="0">
              <a:latin typeface="Rockwell Nova Light"/>
            </a:rPr>
            <a:t>video</a:t>
          </a:r>
          <a:r>
            <a:rPr lang="en-US" dirty="0"/>
            <a:t> instructions to connect the </a:t>
          </a:r>
          <a:r>
            <a:rPr lang="en-US" dirty="0" err="1"/>
            <a:t>EmailJS</a:t>
          </a:r>
          <a:r>
            <a:rPr lang="en-US" dirty="0"/>
            <a:t> API with the website.</a:t>
          </a:r>
        </a:p>
      </dgm:t>
    </dgm:pt>
    <dgm:pt modelId="{E70499BD-3318-453F-BB77-B38879A1D2E8}" type="parTrans" cxnId="{E0A3BA86-C0B7-43CD-8A8C-C25275286D77}">
      <dgm:prSet/>
      <dgm:spPr/>
      <dgm:t>
        <a:bodyPr/>
        <a:lstStyle/>
        <a:p>
          <a:endParaRPr lang="en-US"/>
        </a:p>
      </dgm:t>
    </dgm:pt>
    <dgm:pt modelId="{E6CF80F6-096C-46A6-BFDF-F14242F938B9}" type="sibTrans" cxnId="{E0A3BA86-C0B7-43CD-8A8C-C25275286D77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B046D2E0-5D2A-47AD-AC59-C3C3F5D1ACDC}" type="pres">
      <dgm:prSet presAssocID="{409F9644-BA6C-4904-9B9F-A757124ED4BC}" presName="Name0" presStyleCnt="0">
        <dgm:presLayoutVars>
          <dgm:animLvl val="lvl"/>
          <dgm:resizeHandles val="exact"/>
        </dgm:presLayoutVars>
      </dgm:prSet>
      <dgm:spPr/>
    </dgm:pt>
    <dgm:pt modelId="{4A574797-ABE1-479C-9D3F-3692E2BC5F51}" type="pres">
      <dgm:prSet presAssocID="{58B44505-4FFA-4F35-9DFF-4B7457DF302B}" presName="compositeNode" presStyleCnt="0">
        <dgm:presLayoutVars>
          <dgm:bulletEnabled val="1"/>
        </dgm:presLayoutVars>
      </dgm:prSet>
      <dgm:spPr/>
    </dgm:pt>
    <dgm:pt modelId="{3D669858-3242-4C54-A158-1B7CC34CBBBA}" type="pres">
      <dgm:prSet presAssocID="{58B44505-4FFA-4F35-9DFF-4B7457DF302B}" presName="bgRect" presStyleLbl="alignNode1" presStyleIdx="0" presStyleCnt="6"/>
      <dgm:spPr/>
    </dgm:pt>
    <dgm:pt modelId="{28632ADB-8BD1-4BC6-81D5-A4ADD69C7FDB}" type="pres">
      <dgm:prSet presAssocID="{201B25FD-64DF-4B95-B912-B70446A4E546}" presName="sibTransNodeRect" presStyleLbl="alignNode1" presStyleIdx="0" presStyleCnt="6">
        <dgm:presLayoutVars>
          <dgm:chMax val="0"/>
          <dgm:bulletEnabled val="1"/>
        </dgm:presLayoutVars>
      </dgm:prSet>
      <dgm:spPr/>
    </dgm:pt>
    <dgm:pt modelId="{C710CEEA-A743-4915-A294-44C6ACB45EC5}" type="pres">
      <dgm:prSet presAssocID="{58B44505-4FFA-4F35-9DFF-4B7457DF302B}" presName="nodeRect" presStyleLbl="alignNode1" presStyleIdx="0" presStyleCnt="6">
        <dgm:presLayoutVars>
          <dgm:bulletEnabled val="1"/>
        </dgm:presLayoutVars>
      </dgm:prSet>
      <dgm:spPr/>
    </dgm:pt>
    <dgm:pt modelId="{E2FDE695-4C30-4D46-97C6-6B1302BBED4F}" type="pres">
      <dgm:prSet presAssocID="{201B25FD-64DF-4B95-B912-B70446A4E546}" presName="sibTrans" presStyleCnt="0"/>
      <dgm:spPr/>
    </dgm:pt>
    <dgm:pt modelId="{AF858417-74D9-46E1-9E7F-AA6DB5E2284C}" type="pres">
      <dgm:prSet presAssocID="{B5ECC4D0-89EA-462F-90DE-06D77471C3FD}" presName="compositeNode" presStyleCnt="0">
        <dgm:presLayoutVars>
          <dgm:bulletEnabled val="1"/>
        </dgm:presLayoutVars>
      </dgm:prSet>
      <dgm:spPr/>
    </dgm:pt>
    <dgm:pt modelId="{64545789-D118-486F-B635-89CC436B511A}" type="pres">
      <dgm:prSet presAssocID="{B5ECC4D0-89EA-462F-90DE-06D77471C3FD}" presName="bgRect" presStyleLbl="alignNode1" presStyleIdx="1" presStyleCnt="6"/>
      <dgm:spPr/>
    </dgm:pt>
    <dgm:pt modelId="{525DAA36-04CA-41B4-A040-CCE251BBB587}" type="pres">
      <dgm:prSet presAssocID="{066692C9-970E-40AB-91C2-241FB74D7CDD}" presName="sibTransNodeRect" presStyleLbl="alignNode1" presStyleIdx="1" presStyleCnt="6">
        <dgm:presLayoutVars>
          <dgm:chMax val="0"/>
          <dgm:bulletEnabled val="1"/>
        </dgm:presLayoutVars>
      </dgm:prSet>
      <dgm:spPr/>
    </dgm:pt>
    <dgm:pt modelId="{372B3230-1B14-4FC5-9E89-AA6B06D4E79B}" type="pres">
      <dgm:prSet presAssocID="{B5ECC4D0-89EA-462F-90DE-06D77471C3FD}" presName="nodeRect" presStyleLbl="alignNode1" presStyleIdx="1" presStyleCnt="6">
        <dgm:presLayoutVars>
          <dgm:bulletEnabled val="1"/>
        </dgm:presLayoutVars>
      </dgm:prSet>
      <dgm:spPr/>
    </dgm:pt>
    <dgm:pt modelId="{DD2771FD-3983-4264-8535-13EC972F283E}" type="pres">
      <dgm:prSet presAssocID="{066692C9-970E-40AB-91C2-241FB74D7CDD}" presName="sibTrans" presStyleCnt="0"/>
      <dgm:spPr/>
    </dgm:pt>
    <dgm:pt modelId="{8941309F-E8A4-4B0C-AB34-BB4185DB669C}" type="pres">
      <dgm:prSet presAssocID="{238E437A-0FB7-4C33-B4F2-8A1AEE639987}" presName="compositeNode" presStyleCnt="0">
        <dgm:presLayoutVars>
          <dgm:bulletEnabled val="1"/>
        </dgm:presLayoutVars>
      </dgm:prSet>
      <dgm:spPr/>
    </dgm:pt>
    <dgm:pt modelId="{75792427-949D-4052-852A-22A90B40371A}" type="pres">
      <dgm:prSet presAssocID="{238E437A-0FB7-4C33-B4F2-8A1AEE639987}" presName="bgRect" presStyleLbl="alignNode1" presStyleIdx="2" presStyleCnt="6"/>
      <dgm:spPr/>
    </dgm:pt>
    <dgm:pt modelId="{20008078-1F62-4CE5-857A-6B7E5B5CC848}" type="pres">
      <dgm:prSet presAssocID="{7A83EB85-4E59-47F4-A032-AECF7F2DD189}" presName="sibTransNodeRect" presStyleLbl="alignNode1" presStyleIdx="2" presStyleCnt="6">
        <dgm:presLayoutVars>
          <dgm:chMax val="0"/>
          <dgm:bulletEnabled val="1"/>
        </dgm:presLayoutVars>
      </dgm:prSet>
      <dgm:spPr/>
    </dgm:pt>
    <dgm:pt modelId="{C15C2401-A335-4902-AC0B-9A1C3212418F}" type="pres">
      <dgm:prSet presAssocID="{238E437A-0FB7-4C33-B4F2-8A1AEE639987}" presName="nodeRect" presStyleLbl="alignNode1" presStyleIdx="2" presStyleCnt="6">
        <dgm:presLayoutVars>
          <dgm:bulletEnabled val="1"/>
        </dgm:presLayoutVars>
      </dgm:prSet>
      <dgm:spPr/>
    </dgm:pt>
    <dgm:pt modelId="{B814D001-3A7A-4935-8EC1-4CAB96B91A85}" type="pres">
      <dgm:prSet presAssocID="{7A83EB85-4E59-47F4-A032-AECF7F2DD189}" presName="sibTrans" presStyleCnt="0"/>
      <dgm:spPr/>
    </dgm:pt>
    <dgm:pt modelId="{2C31795C-81A2-4937-88A2-2E16ADDF9D63}" type="pres">
      <dgm:prSet presAssocID="{B2FC13FD-FD02-48D1-B70B-8146EC8189C6}" presName="compositeNode" presStyleCnt="0">
        <dgm:presLayoutVars>
          <dgm:bulletEnabled val="1"/>
        </dgm:presLayoutVars>
      </dgm:prSet>
      <dgm:spPr/>
    </dgm:pt>
    <dgm:pt modelId="{8AE3BEBE-9395-44F2-A46E-59B28670FC6B}" type="pres">
      <dgm:prSet presAssocID="{B2FC13FD-FD02-48D1-B70B-8146EC8189C6}" presName="bgRect" presStyleLbl="alignNode1" presStyleIdx="3" presStyleCnt="6"/>
      <dgm:spPr/>
    </dgm:pt>
    <dgm:pt modelId="{AD296DB0-1EF5-43F6-ABE5-64124CBE8488}" type="pres">
      <dgm:prSet presAssocID="{AF683A2E-D6FF-4577-A502-56A4A709D602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7016A625-AE6F-445D-B25C-C660C26964A4}" type="pres">
      <dgm:prSet presAssocID="{B2FC13FD-FD02-48D1-B70B-8146EC8189C6}" presName="nodeRect" presStyleLbl="alignNode1" presStyleIdx="3" presStyleCnt="6">
        <dgm:presLayoutVars>
          <dgm:bulletEnabled val="1"/>
        </dgm:presLayoutVars>
      </dgm:prSet>
      <dgm:spPr/>
    </dgm:pt>
    <dgm:pt modelId="{676A51C1-D29C-4345-B70D-F7F06A7CC166}" type="pres">
      <dgm:prSet presAssocID="{AF683A2E-D6FF-4577-A502-56A4A709D602}" presName="sibTrans" presStyleCnt="0"/>
      <dgm:spPr/>
    </dgm:pt>
    <dgm:pt modelId="{7D276655-9FC2-47C5-85C9-3FA36E1D3B98}" type="pres">
      <dgm:prSet presAssocID="{59E42AD3-6DE2-4BC2-B7C7-EA2D66728D1D}" presName="compositeNode" presStyleCnt="0">
        <dgm:presLayoutVars>
          <dgm:bulletEnabled val="1"/>
        </dgm:presLayoutVars>
      </dgm:prSet>
      <dgm:spPr/>
    </dgm:pt>
    <dgm:pt modelId="{8CDA925C-F7BE-4379-9153-6DC382258668}" type="pres">
      <dgm:prSet presAssocID="{59E42AD3-6DE2-4BC2-B7C7-EA2D66728D1D}" presName="bgRect" presStyleLbl="alignNode1" presStyleIdx="4" presStyleCnt="6"/>
      <dgm:spPr/>
    </dgm:pt>
    <dgm:pt modelId="{C2645265-90BB-44C9-8740-AB624FF9CF32}" type="pres">
      <dgm:prSet presAssocID="{0165F73A-B94C-42ED-9065-D5231B600848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3EB49FE4-A32D-47FE-AB41-C0DBF4B3E4EF}" type="pres">
      <dgm:prSet presAssocID="{59E42AD3-6DE2-4BC2-B7C7-EA2D66728D1D}" presName="nodeRect" presStyleLbl="alignNode1" presStyleIdx="4" presStyleCnt="6">
        <dgm:presLayoutVars>
          <dgm:bulletEnabled val="1"/>
        </dgm:presLayoutVars>
      </dgm:prSet>
      <dgm:spPr/>
    </dgm:pt>
    <dgm:pt modelId="{53B507C4-9995-433C-9F50-20D0D63F6BD8}" type="pres">
      <dgm:prSet presAssocID="{0165F73A-B94C-42ED-9065-D5231B600848}" presName="sibTrans" presStyleCnt="0"/>
      <dgm:spPr/>
    </dgm:pt>
    <dgm:pt modelId="{40146C18-468A-4E2E-9F23-63BF8D585AE7}" type="pres">
      <dgm:prSet presAssocID="{280E0A43-D344-483E-BB8C-3F6F2607C48C}" presName="compositeNode" presStyleCnt="0">
        <dgm:presLayoutVars>
          <dgm:bulletEnabled val="1"/>
        </dgm:presLayoutVars>
      </dgm:prSet>
      <dgm:spPr/>
    </dgm:pt>
    <dgm:pt modelId="{4611E232-8FF5-46C5-A1BD-1BF1D1CAC0EC}" type="pres">
      <dgm:prSet presAssocID="{280E0A43-D344-483E-BB8C-3F6F2607C48C}" presName="bgRect" presStyleLbl="alignNode1" presStyleIdx="5" presStyleCnt="6"/>
      <dgm:spPr/>
    </dgm:pt>
    <dgm:pt modelId="{E2378319-84D1-474C-9541-C49B6508FF24}" type="pres">
      <dgm:prSet presAssocID="{E6CF80F6-096C-46A6-BFDF-F14242F938B9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BE19A815-F1A8-4A37-B9D1-725708C715D4}" type="pres">
      <dgm:prSet presAssocID="{280E0A43-D344-483E-BB8C-3F6F2607C48C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09DAD103-322E-44D2-8D85-066A54007FB7}" type="presOf" srcId="{238E437A-0FB7-4C33-B4F2-8A1AEE639987}" destId="{75792427-949D-4052-852A-22A90B40371A}" srcOrd="0" destOrd="0" presId="urn:microsoft.com/office/officeart/2016/7/layout/LinearBlockProcessNumbered"/>
    <dgm:cxn modelId="{7B4AB209-8BC7-4847-AA9F-4B8AE9346F99}" type="presOf" srcId="{7A83EB85-4E59-47F4-A032-AECF7F2DD189}" destId="{20008078-1F62-4CE5-857A-6B7E5B5CC848}" srcOrd="0" destOrd="0" presId="urn:microsoft.com/office/officeart/2016/7/layout/LinearBlockProcessNumbered"/>
    <dgm:cxn modelId="{AC37F30B-4EA1-44B1-9A07-0A57725BE60E}" srcId="{409F9644-BA6C-4904-9B9F-A757124ED4BC}" destId="{B2FC13FD-FD02-48D1-B70B-8146EC8189C6}" srcOrd="3" destOrd="0" parTransId="{662BB218-9CAE-4B42-A357-C239921479CE}" sibTransId="{AF683A2E-D6FF-4577-A502-56A4A709D602}"/>
    <dgm:cxn modelId="{47906F0C-D7EF-436E-AD50-7D4E679EBAA2}" srcId="{409F9644-BA6C-4904-9B9F-A757124ED4BC}" destId="{238E437A-0FB7-4C33-B4F2-8A1AEE639987}" srcOrd="2" destOrd="0" parTransId="{DA927DF1-8038-4602-B6AC-0B498B8F2394}" sibTransId="{7A83EB85-4E59-47F4-A032-AECF7F2DD189}"/>
    <dgm:cxn modelId="{87E7DC0F-9713-4783-8A41-AA4D5EAD9AF6}" type="presOf" srcId="{B5ECC4D0-89EA-462F-90DE-06D77471C3FD}" destId="{64545789-D118-486F-B635-89CC436B511A}" srcOrd="0" destOrd="0" presId="urn:microsoft.com/office/officeart/2016/7/layout/LinearBlockProcessNumbered"/>
    <dgm:cxn modelId="{29B75D28-2721-4653-BC32-4196EC287309}" type="presOf" srcId="{58B44505-4FFA-4F35-9DFF-4B7457DF302B}" destId="{3D669858-3242-4C54-A158-1B7CC34CBBBA}" srcOrd="0" destOrd="0" presId="urn:microsoft.com/office/officeart/2016/7/layout/LinearBlockProcessNumbered"/>
    <dgm:cxn modelId="{D63F3C61-FC18-417C-A6A3-D5D5E5CB96F2}" type="presOf" srcId="{0165F73A-B94C-42ED-9065-D5231B600848}" destId="{C2645265-90BB-44C9-8740-AB624FF9CF32}" srcOrd="0" destOrd="0" presId="urn:microsoft.com/office/officeart/2016/7/layout/LinearBlockProcessNumbered"/>
    <dgm:cxn modelId="{B89FFF6F-4BA4-4032-BC05-821AC9E7C5F7}" type="presOf" srcId="{B2FC13FD-FD02-48D1-B70B-8146EC8189C6}" destId="{7016A625-AE6F-445D-B25C-C660C26964A4}" srcOrd="1" destOrd="0" presId="urn:microsoft.com/office/officeart/2016/7/layout/LinearBlockProcessNumbered"/>
    <dgm:cxn modelId="{010AC454-9B52-4272-977E-D3EFC9F07558}" type="presOf" srcId="{AF683A2E-D6FF-4577-A502-56A4A709D602}" destId="{AD296DB0-1EF5-43F6-ABE5-64124CBE8488}" srcOrd="0" destOrd="0" presId="urn:microsoft.com/office/officeart/2016/7/layout/LinearBlockProcessNumbered"/>
    <dgm:cxn modelId="{2A3E4475-F291-4E5E-BE76-D908EEE71563}" type="presOf" srcId="{409F9644-BA6C-4904-9B9F-A757124ED4BC}" destId="{B046D2E0-5D2A-47AD-AC59-C3C3F5D1ACDC}" srcOrd="0" destOrd="0" presId="urn:microsoft.com/office/officeart/2016/7/layout/LinearBlockProcessNumbered"/>
    <dgm:cxn modelId="{119E1A86-9291-41B5-9CA5-170A7A207818}" type="presOf" srcId="{201B25FD-64DF-4B95-B912-B70446A4E546}" destId="{28632ADB-8BD1-4BC6-81D5-A4ADD69C7FDB}" srcOrd="0" destOrd="0" presId="urn:microsoft.com/office/officeart/2016/7/layout/LinearBlockProcessNumbered"/>
    <dgm:cxn modelId="{E0A3BA86-C0B7-43CD-8A8C-C25275286D77}" srcId="{409F9644-BA6C-4904-9B9F-A757124ED4BC}" destId="{280E0A43-D344-483E-BB8C-3F6F2607C48C}" srcOrd="5" destOrd="0" parTransId="{E70499BD-3318-453F-BB77-B38879A1D2E8}" sibTransId="{E6CF80F6-096C-46A6-BFDF-F14242F938B9}"/>
    <dgm:cxn modelId="{BF19938B-40F2-4EBD-A246-BD780463384C}" type="presOf" srcId="{280E0A43-D344-483E-BB8C-3F6F2607C48C}" destId="{4611E232-8FF5-46C5-A1BD-1BF1D1CAC0EC}" srcOrd="0" destOrd="0" presId="urn:microsoft.com/office/officeart/2016/7/layout/LinearBlockProcessNumbered"/>
    <dgm:cxn modelId="{61536190-44E4-4D38-8178-EE749F1838C4}" type="presOf" srcId="{E6CF80F6-096C-46A6-BFDF-F14242F938B9}" destId="{E2378319-84D1-474C-9541-C49B6508FF24}" srcOrd="0" destOrd="0" presId="urn:microsoft.com/office/officeart/2016/7/layout/LinearBlockProcessNumbered"/>
    <dgm:cxn modelId="{44F4D9A5-113B-44DE-9491-50BAE059F856}" type="presOf" srcId="{066692C9-970E-40AB-91C2-241FB74D7CDD}" destId="{525DAA36-04CA-41B4-A040-CCE251BBB587}" srcOrd="0" destOrd="0" presId="urn:microsoft.com/office/officeart/2016/7/layout/LinearBlockProcessNumbered"/>
    <dgm:cxn modelId="{4A7C82B6-42B8-436A-A9B6-6EDDB5B71F1B}" type="presOf" srcId="{238E437A-0FB7-4C33-B4F2-8A1AEE639987}" destId="{C15C2401-A335-4902-AC0B-9A1C3212418F}" srcOrd="1" destOrd="0" presId="urn:microsoft.com/office/officeart/2016/7/layout/LinearBlockProcessNumbered"/>
    <dgm:cxn modelId="{C9AE44B9-EC38-40DC-98B1-3E5FA0F2DCB9}" type="presOf" srcId="{B5ECC4D0-89EA-462F-90DE-06D77471C3FD}" destId="{372B3230-1B14-4FC5-9E89-AA6B06D4E79B}" srcOrd="1" destOrd="0" presId="urn:microsoft.com/office/officeart/2016/7/layout/LinearBlockProcessNumbered"/>
    <dgm:cxn modelId="{443EE2B9-8508-4017-81DD-62FF57FB4656}" type="presOf" srcId="{59E42AD3-6DE2-4BC2-B7C7-EA2D66728D1D}" destId="{8CDA925C-F7BE-4379-9153-6DC382258668}" srcOrd="0" destOrd="0" presId="urn:microsoft.com/office/officeart/2016/7/layout/LinearBlockProcessNumbered"/>
    <dgm:cxn modelId="{3152E6BD-8E49-48C7-8F5C-399A62061895}" type="presOf" srcId="{59E42AD3-6DE2-4BC2-B7C7-EA2D66728D1D}" destId="{3EB49FE4-A32D-47FE-AB41-C0DBF4B3E4EF}" srcOrd="1" destOrd="0" presId="urn:microsoft.com/office/officeart/2016/7/layout/LinearBlockProcessNumbered"/>
    <dgm:cxn modelId="{B88D00C1-159C-452B-BAF0-D69654250592}" type="presOf" srcId="{58B44505-4FFA-4F35-9DFF-4B7457DF302B}" destId="{C710CEEA-A743-4915-A294-44C6ACB45EC5}" srcOrd="1" destOrd="0" presId="urn:microsoft.com/office/officeart/2016/7/layout/LinearBlockProcessNumbered"/>
    <dgm:cxn modelId="{28BC9BC3-0DCB-4C61-B8EB-880C150BC0B1}" type="presOf" srcId="{280E0A43-D344-483E-BB8C-3F6F2607C48C}" destId="{BE19A815-F1A8-4A37-B9D1-725708C715D4}" srcOrd="1" destOrd="0" presId="urn:microsoft.com/office/officeart/2016/7/layout/LinearBlockProcessNumbered"/>
    <dgm:cxn modelId="{334D21D6-6D8D-442C-ACB5-1F4E7CE28180}" srcId="{409F9644-BA6C-4904-9B9F-A757124ED4BC}" destId="{59E42AD3-6DE2-4BC2-B7C7-EA2D66728D1D}" srcOrd="4" destOrd="0" parTransId="{1495BCF1-5746-4FB3-A38B-F3F09DB5A30C}" sibTransId="{0165F73A-B94C-42ED-9065-D5231B600848}"/>
    <dgm:cxn modelId="{F7445DE1-623D-41FE-8C9D-21612BDDA0DA}" srcId="{409F9644-BA6C-4904-9B9F-A757124ED4BC}" destId="{B5ECC4D0-89EA-462F-90DE-06D77471C3FD}" srcOrd="1" destOrd="0" parTransId="{5D93D768-BEA7-4CC2-8E8E-F9123D68DC14}" sibTransId="{066692C9-970E-40AB-91C2-241FB74D7CDD}"/>
    <dgm:cxn modelId="{27DD20E3-C61D-4B24-93E2-8FAA397D398B}" type="presOf" srcId="{B2FC13FD-FD02-48D1-B70B-8146EC8189C6}" destId="{8AE3BEBE-9395-44F2-A46E-59B28670FC6B}" srcOrd="0" destOrd="0" presId="urn:microsoft.com/office/officeart/2016/7/layout/LinearBlockProcessNumbered"/>
    <dgm:cxn modelId="{DF74A9EB-770D-4128-8DD8-00A3E435E489}" srcId="{409F9644-BA6C-4904-9B9F-A757124ED4BC}" destId="{58B44505-4FFA-4F35-9DFF-4B7457DF302B}" srcOrd="0" destOrd="0" parTransId="{F3952138-4802-4B77-9B70-6D6B1F57F88C}" sibTransId="{201B25FD-64DF-4B95-B912-B70446A4E546}"/>
    <dgm:cxn modelId="{72E5A738-F9A9-4064-8FB2-3E2461FBBC42}" type="presParOf" srcId="{B046D2E0-5D2A-47AD-AC59-C3C3F5D1ACDC}" destId="{4A574797-ABE1-479C-9D3F-3692E2BC5F51}" srcOrd="0" destOrd="0" presId="urn:microsoft.com/office/officeart/2016/7/layout/LinearBlockProcessNumbered"/>
    <dgm:cxn modelId="{F1A7CC07-72AC-4C00-8D7F-0F444254A5CF}" type="presParOf" srcId="{4A574797-ABE1-479C-9D3F-3692E2BC5F51}" destId="{3D669858-3242-4C54-A158-1B7CC34CBBBA}" srcOrd="0" destOrd="0" presId="urn:microsoft.com/office/officeart/2016/7/layout/LinearBlockProcessNumbered"/>
    <dgm:cxn modelId="{DE48C86B-0EBB-4BC6-B7CD-4B17FBB213EB}" type="presParOf" srcId="{4A574797-ABE1-479C-9D3F-3692E2BC5F51}" destId="{28632ADB-8BD1-4BC6-81D5-A4ADD69C7FDB}" srcOrd="1" destOrd="0" presId="urn:microsoft.com/office/officeart/2016/7/layout/LinearBlockProcessNumbered"/>
    <dgm:cxn modelId="{BA22BC9B-3D11-41C7-A29C-2CA3344B4C37}" type="presParOf" srcId="{4A574797-ABE1-479C-9D3F-3692E2BC5F51}" destId="{C710CEEA-A743-4915-A294-44C6ACB45EC5}" srcOrd="2" destOrd="0" presId="urn:microsoft.com/office/officeart/2016/7/layout/LinearBlockProcessNumbered"/>
    <dgm:cxn modelId="{A6A72D76-4F70-448C-B033-7B768C785951}" type="presParOf" srcId="{B046D2E0-5D2A-47AD-AC59-C3C3F5D1ACDC}" destId="{E2FDE695-4C30-4D46-97C6-6B1302BBED4F}" srcOrd="1" destOrd="0" presId="urn:microsoft.com/office/officeart/2016/7/layout/LinearBlockProcessNumbered"/>
    <dgm:cxn modelId="{9ABFFE2C-1AEB-46DF-8605-B6DF44B8B74D}" type="presParOf" srcId="{B046D2E0-5D2A-47AD-AC59-C3C3F5D1ACDC}" destId="{AF858417-74D9-46E1-9E7F-AA6DB5E2284C}" srcOrd="2" destOrd="0" presId="urn:microsoft.com/office/officeart/2016/7/layout/LinearBlockProcessNumbered"/>
    <dgm:cxn modelId="{F4BF2FB9-66FF-45DC-838C-120FD6C01BC0}" type="presParOf" srcId="{AF858417-74D9-46E1-9E7F-AA6DB5E2284C}" destId="{64545789-D118-486F-B635-89CC436B511A}" srcOrd="0" destOrd="0" presId="urn:microsoft.com/office/officeart/2016/7/layout/LinearBlockProcessNumbered"/>
    <dgm:cxn modelId="{0BC05036-6ECE-44B6-A8DE-433B8977FB55}" type="presParOf" srcId="{AF858417-74D9-46E1-9E7F-AA6DB5E2284C}" destId="{525DAA36-04CA-41B4-A040-CCE251BBB587}" srcOrd="1" destOrd="0" presId="urn:microsoft.com/office/officeart/2016/7/layout/LinearBlockProcessNumbered"/>
    <dgm:cxn modelId="{EBE67CA9-4E5B-45AD-80D1-7C28F08DBED9}" type="presParOf" srcId="{AF858417-74D9-46E1-9E7F-AA6DB5E2284C}" destId="{372B3230-1B14-4FC5-9E89-AA6B06D4E79B}" srcOrd="2" destOrd="0" presId="urn:microsoft.com/office/officeart/2016/7/layout/LinearBlockProcessNumbered"/>
    <dgm:cxn modelId="{EDBFFF51-B8BF-4DB5-BBB0-945CD20BDB85}" type="presParOf" srcId="{B046D2E0-5D2A-47AD-AC59-C3C3F5D1ACDC}" destId="{DD2771FD-3983-4264-8535-13EC972F283E}" srcOrd="3" destOrd="0" presId="urn:microsoft.com/office/officeart/2016/7/layout/LinearBlockProcessNumbered"/>
    <dgm:cxn modelId="{C5EC74C5-5B31-45F9-B602-2CAAA305C109}" type="presParOf" srcId="{B046D2E0-5D2A-47AD-AC59-C3C3F5D1ACDC}" destId="{8941309F-E8A4-4B0C-AB34-BB4185DB669C}" srcOrd="4" destOrd="0" presId="urn:microsoft.com/office/officeart/2016/7/layout/LinearBlockProcessNumbered"/>
    <dgm:cxn modelId="{A88EA91F-6A81-42D0-880C-899BCC86723E}" type="presParOf" srcId="{8941309F-E8A4-4B0C-AB34-BB4185DB669C}" destId="{75792427-949D-4052-852A-22A90B40371A}" srcOrd="0" destOrd="0" presId="urn:microsoft.com/office/officeart/2016/7/layout/LinearBlockProcessNumbered"/>
    <dgm:cxn modelId="{F86F68A6-5BA8-4D7E-AE5E-B526E68FCE4B}" type="presParOf" srcId="{8941309F-E8A4-4B0C-AB34-BB4185DB669C}" destId="{20008078-1F62-4CE5-857A-6B7E5B5CC848}" srcOrd="1" destOrd="0" presId="urn:microsoft.com/office/officeart/2016/7/layout/LinearBlockProcessNumbered"/>
    <dgm:cxn modelId="{6BA673B3-7066-479B-B360-D662E9A6A3FA}" type="presParOf" srcId="{8941309F-E8A4-4B0C-AB34-BB4185DB669C}" destId="{C15C2401-A335-4902-AC0B-9A1C3212418F}" srcOrd="2" destOrd="0" presId="urn:microsoft.com/office/officeart/2016/7/layout/LinearBlockProcessNumbered"/>
    <dgm:cxn modelId="{FDF820A5-C4BB-4AF8-A011-A3D942DC420E}" type="presParOf" srcId="{B046D2E0-5D2A-47AD-AC59-C3C3F5D1ACDC}" destId="{B814D001-3A7A-4935-8EC1-4CAB96B91A85}" srcOrd="5" destOrd="0" presId="urn:microsoft.com/office/officeart/2016/7/layout/LinearBlockProcessNumbered"/>
    <dgm:cxn modelId="{CE2173B6-BAF8-429A-ACB2-AC23E7E0A5C0}" type="presParOf" srcId="{B046D2E0-5D2A-47AD-AC59-C3C3F5D1ACDC}" destId="{2C31795C-81A2-4937-88A2-2E16ADDF9D63}" srcOrd="6" destOrd="0" presId="urn:microsoft.com/office/officeart/2016/7/layout/LinearBlockProcessNumbered"/>
    <dgm:cxn modelId="{58BA8CFF-71C9-41E4-B26D-44853A585D12}" type="presParOf" srcId="{2C31795C-81A2-4937-88A2-2E16ADDF9D63}" destId="{8AE3BEBE-9395-44F2-A46E-59B28670FC6B}" srcOrd="0" destOrd="0" presId="urn:microsoft.com/office/officeart/2016/7/layout/LinearBlockProcessNumbered"/>
    <dgm:cxn modelId="{FB9B2A62-C88F-4795-93E4-6297589FC6D5}" type="presParOf" srcId="{2C31795C-81A2-4937-88A2-2E16ADDF9D63}" destId="{AD296DB0-1EF5-43F6-ABE5-64124CBE8488}" srcOrd="1" destOrd="0" presId="urn:microsoft.com/office/officeart/2016/7/layout/LinearBlockProcessNumbered"/>
    <dgm:cxn modelId="{1BA07120-5057-48EC-8648-F8B1A717EA24}" type="presParOf" srcId="{2C31795C-81A2-4937-88A2-2E16ADDF9D63}" destId="{7016A625-AE6F-445D-B25C-C660C26964A4}" srcOrd="2" destOrd="0" presId="urn:microsoft.com/office/officeart/2016/7/layout/LinearBlockProcessNumbered"/>
    <dgm:cxn modelId="{70AE3176-FBE3-4F59-828B-4FE90294CE9B}" type="presParOf" srcId="{B046D2E0-5D2A-47AD-AC59-C3C3F5D1ACDC}" destId="{676A51C1-D29C-4345-B70D-F7F06A7CC166}" srcOrd="7" destOrd="0" presId="urn:microsoft.com/office/officeart/2016/7/layout/LinearBlockProcessNumbered"/>
    <dgm:cxn modelId="{0EBA1AC0-8759-47BC-A599-D4426034F900}" type="presParOf" srcId="{B046D2E0-5D2A-47AD-AC59-C3C3F5D1ACDC}" destId="{7D276655-9FC2-47C5-85C9-3FA36E1D3B98}" srcOrd="8" destOrd="0" presId="urn:microsoft.com/office/officeart/2016/7/layout/LinearBlockProcessNumbered"/>
    <dgm:cxn modelId="{F503A348-6204-4BA3-AE97-410B639BE479}" type="presParOf" srcId="{7D276655-9FC2-47C5-85C9-3FA36E1D3B98}" destId="{8CDA925C-F7BE-4379-9153-6DC382258668}" srcOrd="0" destOrd="0" presId="urn:microsoft.com/office/officeart/2016/7/layout/LinearBlockProcessNumbered"/>
    <dgm:cxn modelId="{F7641AB8-9708-4049-9E9D-C3268951C106}" type="presParOf" srcId="{7D276655-9FC2-47C5-85C9-3FA36E1D3B98}" destId="{C2645265-90BB-44C9-8740-AB624FF9CF32}" srcOrd="1" destOrd="0" presId="urn:microsoft.com/office/officeart/2016/7/layout/LinearBlockProcessNumbered"/>
    <dgm:cxn modelId="{8BD464FB-1A00-488D-8AC5-079EEC942C4D}" type="presParOf" srcId="{7D276655-9FC2-47C5-85C9-3FA36E1D3B98}" destId="{3EB49FE4-A32D-47FE-AB41-C0DBF4B3E4EF}" srcOrd="2" destOrd="0" presId="urn:microsoft.com/office/officeart/2016/7/layout/LinearBlockProcessNumbered"/>
    <dgm:cxn modelId="{B90B777E-D86C-4E96-8E47-FD2E67C2CDA2}" type="presParOf" srcId="{B046D2E0-5D2A-47AD-AC59-C3C3F5D1ACDC}" destId="{53B507C4-9995-433C-9F50-20D0D63F6BD8}" srcOrd="9" destOrd="0" presId="urn:microsoft.com/office/officeart/2016/7/layout/LinearBlockProcessNumbered"/>
    <dgm:cxn modelId="{BE0D552E-E7FA-4C31-AC1A-7FF717DF9D61}" type="presParOf" srcId="{B046D2E0-5D2A-47AD-AC59-C3C3F5D1ACDC}" destId="{40146C18-468A-4E2E-9F23-63BF8D585AE7}" srcOrd="10" destOrd="0" presId="urn:microsoft.com/office/officeart/2016/7/layout/LinearBlockProcessNumbered"/>
    <dgm:cxn modelId="{6F521813-6EB2-452E-BA9B-A6DCBA00B986}" type="presParOf" srcId="{40146C18-468A-4E2E-9F23-63BF8D585AE7}" destId="{4611E232-8FF5-46C5-A1BD-1BF1D1CAC0EC}" srcOrd="0" destOrd="0" presId="urn:microsoft.com/office/officeart/2016/7/layout/LinearBlockProcessNumbered"/>
    <dgm:cxn modelId="{E1CE8B2F-1B08-4513-9691-96DA54E76914}" type="presParOf" srcId="{40146C18-468A-4E2E-9F23-63BF8D585AE7}" destId="{E2378319-84D1-474C-9541-C49B6508FF24}" srcOrd="1" destOrd="0" presId="urn:microsoft.com/office/officeart/2016/7/layout/LinearBlockProcessNumbered"/>
    <dgm:cxn modelId="{7A0C09BA-4A4B-4749-B417-11355895DB2B}" type="presParOf" srcId="{40146C18-468A-4E2E-9F23-63BF8D585AE7}" destId="{BE19A815-F1A8-4A37-B9D1-725708C715D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69858-3242-4C54-A158-1B7CC34CBBBA}">
      <dsp:nvSpPr>
        <dsp:cNvPr id="0" name=""/>
        <dsp:cNvSpPr/>
      </dsp:nvSpPr>
      <dsp:spPr>
        <a:xfrm>
          <a:off x="0" y="694527"/>
          <a:ext cx="1735886" cy="20830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67" tIns="0" rIns="171467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Open the index.html file in your web browser.</a:t>
          </a:r>
        </a:p>
      </dsp:txBody>
      <dsp:txXfrm>
        <a:off x="0" y="1527752"/>
        <a:ext cx="1735886" cy="1249838"/>
      </dsp:txXfrm>
    </dsp:sp>
    <dsp:sp modelId="{28632ADB-8BD1-4BC6-81D5-A4ADD69C7FDB}">
      <dsp:nvSpPr>
        <dsp:cNvPr id="0" name=""/>
        <dsp:cNvSpPr/>
      </dsp:nvSpPr>
      <dsp:spPr>
        <a:xfrm>
          <a:off x="0" y="694527"/>
          <a:ext cx="1735886" cy="83322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67" tIns="165100" rIns="171467" bIns="16510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01</a:t>
          </a:r>
        </a:p>
      </dsp:txBody>
      <dsp:txXfrm>
        <a:off x="0" y="694527"/>
        <a:ext cx="1735886" cy="833225"/>
      </dsp:txXfrm>
    </dsp:sp>
    <dsp:sp modelId="{64545789-D118-486F-B635-89CC436B511A}">
      <dsp:nvSpPr>
        <dsp:cNvPr id="0" name=""/>
        <dsp:cNvSpPr/>
      </dsp:nvSpPr>
      <dsp:spPr>
        <a:xfrm>
          <a:off x="1874757" y="694527"/>
          <a:ext cx="1735886" cy="2083063"/>
        </a:xfrm>
        <a:prstGeom prst="rect">
          <a:avLst/>
        </a:prstGeom>
        <a:solidFill>
          <a:schemeClr val="accent2">
            <a:hueOff val="-299366"/>
            <a:satOff val="-135"/>
            <a:lumOff val="1411"/>
            <a:alphaOff val="0"/>
          </a:schemeClr>
        </a:solidFill>
        <a:ln w="9525" cap="flat" cmpd="sng" algn="ctr">
          <a:solidFill>
            <a:schemeClr val="accent2">
              <a:hueOff val="-299366"/>
              <a:satOff val="-135"/>
              <a:lumOff val="141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67" tIns="0" rIns="171467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Upload a CSV file containing email addresses.</a:t>
          </a:r>
        </a:p>
      </dsp:txBody>
      <dsp:txXfrm>
        <a:off x="1874757" y="1527752"/>
        <a:ext cx="1735886" cy="1249838"/>
      </dsp:txXfrm>
    </dsp:sp>
    <dsp:sp modelId="{525DAA36-04CA-41B4-A040-CCE251BBB587}">
      <dsp:nvSpPr>
        <dsp:cNvPr id="0" name=""/>
        <dsp:cNvSpPr/>
      </dsp:nvSpPr>
      <dsp:spPr>
        <a:xfrm>
          <a:off x="1874757" y="694527"/>
          <a:ext cx="1735886" cy="83322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67" tIns="165100" rIns="171467" bIns="16510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02</a:t>
          </a:r>
        </a:p>
      </dsp:txBody>
      <dsp:txXfrm>
        <a:off x="1874757" y="694527"/>
        <a:ext cx="1735886" cy="833225"/>
      </dsp:txXfrm>
    </dsp:sp>
    <dsp:sp modelId="{75792427-949D-4052-852A-22A90B40371A}">
      <dsp:nvSpPr>
        <dsp:cNvPr id="0" name=""/>
        <dsp:cNvSpPr/>
      </dsp:nvSpPr>
      <dsp:spPr>
        <a:xfrm>
          <a:off x="3749514" y="694527"/>
          <a:ext cx="1735886" cy="2083063"/>
        </a:xfrm>
        <a:prstGeom prst="rect">
          <a:avLst/>
        </a:prstGeom>
        <a:solidFill>
          <a:schemeClr val="accent2">
            <a:hueOff val="-598731"/>
            <a:satOff val="-270"/>
            <a:lumOff val="2823"/>
            <a:alphaOff val="0"/>
          </a:schemeClr>
        </a:solidFill>
        <a:ln w="9525" cap="flat" cmpd="sng" algn="ctr">
          <a:solidFill>
            <a:schemeClr val="accent2">
              <a:hueOff val="-598731"/>
              <a:satOff val="-270"/>
              <a:lumOff val="28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67" tIns="0" rIns="171467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website will then sort the email addresses and separate the valid and invalid emails.</a:t>
          </a:r>
        </a:p>
      </dsp:txBody>
      <dsp:txXfrm>
        <a:off x="3749514" y="1527752"/>
        <a:ext cx="1735886" cy="1249838"/>
      </dsp:txXfrm>
    </dsp:sp>
    <dsp:sp modelId="{20008078-1F62-4CE5-857A-6B7E5B5CC848}">
      <dsp:nvSpPr>
        <dsp:cNvPr id="0" name=""/>
        <dsp:cNvSpPr/>
      </dsp:nvSpPr>
      <dsp:spPr>
        <a:xfrm>
          <a:off x="3749514" y="694527"/>
          <a:ext cx="1735886" cy="83322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67" tIns="165100" rIns="171467" bIns="16510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03</a:t>
          </a:r>
        </a:p>
      </dsp:txBody>
      <dsp:txXfrm>
        <a:off x="3749514" y="694527"/>
        <a:ext cx="1735886" cy="833225"/>
      </dsp:txXfrm>
    </dsp:sp>
    <dsp:sp modelId="{8AE3BEBE-9395-44F2-A46E-59B28670FC6B}">
      <dsp:nvSpPr>
        <dsp:cNvPr id="0" name=""/>
        <dsp:cNvSpPr/>
      </dsp:nvSpPr>
      <dsp:spPr>
        <a:xfrm>
          <a:off x="5624272" y="694527"/>
          <a:ext cx="1735886" cy="2083063"/>
        </a:xfrm>
        <a:prstGeom prst="rect">
          <a:avLst/>
        </a:prstGeom>
        <a:solidFill>
          <a:schemeClr val="accent2">
            <a:hueOff val="-898097"/>
            <a:satOff val="-404"/>
            <a:lumOff val="4234"/>
            <a:alphaOff val="0"/>
          </a:schemeClr>
        </a:solidFill>
        <a:ln w="9525" cap="flat" cmpd="sng" algn="ctr">
          <a:solidFill>
            <a:schemeClr val="accent2">
              <a:hueOff val="-898097"/>
              <a:satOff val="-404"/>
              <a:lumOff val="423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67" tIns="0" rIns="171467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Enter from user, email subject and body(message).</a:t>
          </a:r>
        </a:p>
      </dsp:txBody>
      <dsp:txXfrm>
        <a:off x="5624272" y="1527752"/>
        <a:ext cx="1735886" cy="1249838"/>
      </dsp:txXfrm>
    </dsp:sp>
    <dsp:sp modelId="{AD296DB0-1EF5-43F6-ABE5-64124CBE8488}">
      <dsp:nvSpPr>
        <dsp:cNvPr id="0" name=""/>
        <dsp:cNvSpPr/>
      </dsp:nvSpPr>
      <dsp:spPr>
        <a:xfrm>
          <a:off x="5624272" y="694527"/>
          <a:ext cx="1735886" cy="83322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67" tIns="165100" rIns="171467" bIns="16510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04</a:t>
          </a:r>
        </a:p>
      </dsp:txBody>
      <dsp:txXfrm>
        <a:off x="5624272" y="694527"/>
        <a:ext cx="1735886" cy="833225"/>
      </dsp:txXfrm>
    </dsp:sp>
    <dsp:sp modelId="{8CDA925C-F7BE-4379-9153-6DC382258668}">
      <dsp:nvSpPr>
        <dsp:cNvPr id="0" name=""/>
        <dsp:cNvSpPr/>
      </dsp:nvSpPr>
      <dsp:spPr>
        <a:xfrm>
          <a:off x="7499029" y="694527"/>
          <a:ext cx="1735886" cy="2083063"/>
        </a:xfrm>
        <a:prstGeom prst="rect">
          <a:avLst/>
        </a:prstGeom>
        <a:solidFill>
          <a:schemeClr val="accent2">
            <a:hueOff val="-1197463"/>
            <a:satOff val="-539"/>
            <a:lumOff val="5646"/>
            <a:alphaOff val="0"/>
          </a:schemeClr>
        </a:solidFill>
        <a:ln w="9525" cap="flat" cmpd="sng" algn="ctr">
          <a:solidFill>
            <a:schemeClr val="accent2">
              <a:hueOff val="-1197463"/>
              <a:satOff val="-539"/>
              <a:lumOff val="56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67" tIns="0" rIns="171467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Click on the send Emails button to dispatch the emails.</a:t>
          </a:r>
        </a:p>
      </dsp:txBody>
      <dsp:txXfrm>
        <a:off x="7499029" y="1527752"/>
        <a:ext cx="1735886" cy="1249838"/>
      </dsp:txXfrm>
    </dsp:sp>
    <dsp:sp modelId="{C2645265-90BB-44C9-8740-AB624FF9CF32}">
      <dsp:nvSpPr>
        <dsp:cNvPr id="0" name=""/>
        <dsp:cNvSpPr/>
      </dsp:nvSpPr>
      <dsp:spPr>
        <a:xfrm>
          <a:off x="7499029" y="694527"/>
          <a:ext cx="1735886" cy="83322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67" tIns="165100" rIns="171467" bIns="16510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05</a:t>
          </a:r>
        </a:p>
      </dsp:txBody>
      <dsp:txXfrm>
        <a:off x="7499029" y="694527"/>
        <a:ext cx="1735886" cy="833225"/>
      </dsp:txXfrm>
    </dsp:sp>
    <dsp:sp modelId="{4611E232-8FF5-46C5-A1BD-1BF1D1CAC0EC}">
      <dsp:nvSpPr>
        <dsp:cNvPr id="0" name=""/>
        <dsp:cNvSpPr/>
      </dsp:nvSpPr>
      <dsp:spPr>
        <a:xfrm>
          <a:off x="9373787" y="694527"/>
          <a:ext cx="1735886" cy="2083063"/>
        </a:xfrm>
        <a:prstGeom prst="rect">
          <a:avLst/>
        </a:prstGeom>
        <a:solidFill>
          <a:schemeClr val="accent2">
            <a:hueOff val="-1496829"/>
            <a:satOff val="-674"/>
            <a:lumOff val="7057"/>
            <a:alphaOff val="0"/>
          </a:schemeClr>
        </a:solidFill>
        <a:ln w="9525" cap="flat" cmpd="sng" algn="ctr">
          <a:solidFill>
            <a:schemeClr val="accent2">
              <a:hueOff val="-1496829"/>
              <a:satOff val="-674"/>
              <a:lumOff val="70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67" tIns="0" rIns="171467" bIns="33020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For the user to send emails through the website, please follow the </a:t>
          </a:r>
          <a:r>
            <a:rPr lang="en-US" sz="1100" kern="1200" dirty="0">
              <a:latin typeface="Rockwell Nova Light"/>
            </a:rPr>
            <a:t>video</a:t>
          </a:r>
          <a:r>
            <a:rPr lang="en-US" sz="1100" kern="1200" dirty="0"/>
            <a:t> instructions to connect the </a:t>
          </a:r>
          <a:r>
            <a:rPr lang="en-US" sz="1100" kern="1200" dirty="0" err="1"/>
            <a:t>EmailJS</a:t>
          </a:r>
          <a:r>
            <a:rPr lang="en-US" sz="1100" kern="1200" dirty="0"/>
            <a:t> API with the website.</a:t>
          </a:r>
        </a:p>
      </dsp:txBody>
      <dsp:txXfrm>
        <a:off x="9373787" y="1527752"/>
        <a:ext cx="1735886" cy="1249838"/>
      </dsp:txXfrm>
    </dsp:sp>
    <dsp:sp modelId="{E2378319-84D1-474C-9541-C49B6508FF24}">
      <dsp:nvSpPr>
        <dsp:cNvPr id="0" name=""/>
        <dsp:cNvSpPr/>
      </dsp:nvSpPr>
      <dsp:spPr>
        <a:xfrm>
          <a:off x="9373787" y="694527"/>
          <a:ext cx="1735886" cy="83322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67" tIns="165100" rIns="171467" bIns="16510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06</a:t>
          </a:r>
        </a:p>
      </dsp:txBody>
      <dsp:txXfrm>
        <a:off x="9373787" y="694527"/>
        <a:ext cx="1735886" cy="833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1354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6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6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7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75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8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4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3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6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5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69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4" r:id="rId2"/>
    <p:sldLayoutId id="2147483693" r:id="rId3"/>
    <p:sldLayoutId id="2147483692" r:id="rId4"/>
    <p:sldLayoutId id="2147483691" r:id="rId5"/>
    <p:sldLayoutId id="2147483690" r:id="rId6"/>
    <p:sldLayoutId id="2147483689" r:id="rId7"/>
    <p:sldLayoutId id="2147483688" r:id="rId8"/>
    <p:sldLayoutId id="2147483687" r:id="rId9"/>
    <p:sldLayoutId id="2147483686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1" y="1089025"/>
            <a:ext cx="4451349" cy="1532951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z="4800" dirty="0">
                <a:latin typeface="Times New Roman"/>
                <a:cs typeface="Times New Roman"/>
              </a:rPr>
              <a:t>MASS MAIL DISPATCHER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4248000"/>
            <a:ext cx="4601602" cy="2068327"/>
          </a:xfrm>
        </p:spPr>
        <p:txBody>
          <a:bodyPr vert="horz" lIns="0" tIns="0" rIns="0" bIns="0" rtlCol="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400" dirty="0">
                <a:latin typeface="Times New Roman"/>
                <a:cs typeface="Times New Roman"/>
              </a:rPr>
              <a:t>From:</a:t>
            </a:r>
            <a:endParaRPr lang="en-US" sz="1400">
              <a:solidFill>
                <a:srgbClr val="FFFFFF">
                  <a:alpha val="70000"/>
                </a:srgbClr>
              </a:solidFill>
              <a:latin typeface="Times New Roman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Times New Roman"/>
                <a:cs typeface="Times New Roman"/>
              </a:rPr>
              <a:t>Sharanya Rao</a:t>
            </a:r>
            <a:endParaRPr lang="en-US" sz="1400">
              <a:solidFill>
                <a:srgbClr val="FFFFFF">
                  <a:alpha val="70000"/>
                </a:srgbClr>
              </a:solidFill>
              <a:latin typeface="Times New Roman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Times New Roman"/>
                <a:cs typeface="Times New Roman"/>
              </a:rPr>
              <a:t>Web development Intern</a:t>
            </a:r>
            <a:endParaRPr lang="en-US" sz="1400">
              <a:solidFill>
                <a:srgbClr val="FFFFFF">
                  <a:alpha val="70000"/>
                </a:srgbClr>
              </a:solidFill>
              <a:latin typeface="Times New Roman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Times New Roman"/>
                <a:cs typeface="Times New Roman"/>
              </a:rPr>
              <a:t>To:</a:t>
            </a:r>
            <a:endParaRPr lang="en-US" sz="1400">
              <a:solidFill>
                <a:srgbClr val="FFFFFF">
                  <a:alpha val="70000"/>
                </a:srgbClr>
              </a:solidFill>
              <a:latin typeface="Times New Roman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err="1">
                <a:latin typeface="Times New Roman"/>
                <a:cs typeface="Times New Roman"/>
              </a:rPr>
              <a:t>Exposys</a:t>
            </a:r>
            <a:r>
              <a:rPr lang="en-US" sz="1400" dirty="0">
                <a:latin typeface="Times New Roman"/>
                <a:cs typeface="Times New Roman"/>
              </a:rPr>
              <a:t> Data Labs, Bengaluru</a:t>
            </a:r>
            <a:endParaRPr lang="en-US" sz="1400" dirty="0">
              <a:solidFill>
                <a:srgbClr val="FFFFFF">
                  <a:alpha val="70000"/>
                </a:srgbClr>
              </a:solidFill>
              <a:latin typeface="Times New Roman"/>
              <a:cs typeface="Times New Roman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0275" y="2840038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036B80B-269D-4F02-9EF9-A6A4E917B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D19807F1-CB95-39CC-99E0-545EDB8104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21" r="35685" b="9"/>
          <a:stretch/>
        </p:blipFill>
        <p:spPr>
          <a:xfrm>
            <a:off x="7881776" y="497102"/>
            <a:ext cx="3279506" cy="582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E30F5-F9C3-D607-F066-71225442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862151"/>
            <a:ext cx="6120000" cy="1009486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What the website is about:</a:t>
            </a:r>
            <a:endParaRPr lang="en-US">
              <a:latin typeface="Rockwell Nova Light"/>
              <a:cs typeface="Times New Roman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7000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691AD-76CC-9C9A-0DF9-C17D8EF29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759076"/>
            <a:ext cx="6121400" cy="3009899"/>
          </a:xfrm>
        </p:spPr>
        <p:txBody>
          <a:bodyPr>
            <a:normAutofit/>
          </a:bodyPr>
          <a:lstStyle/>
          <a:p>
            <a:pPr marL="359410" indent="-359410">
              <a:lnSpc>
                <a:spcPct val="115000"/>
              </a:lnSpc>
            </a:pPr>
            <a:r>
              <a:rPr lang="en-US" sz="1900" dirty="0">
                <a:ea typeface="+mn-lt"/>
                <a:cs typeface="+mn-lt"/>
              </a:rPr>
              <a:t>The Mass-Mail Dispatcher project is a web-based application designed to simplify the process of sending mass emails to many recipients. A mass email dispatcher, email validation, and a user-friendly front-end website play a crucial role in effective email communication for businesses and organizations. This website has been developed using HTML5, CSS and JAVASCRIPT and uses </a:t>
            </a:r>
            <a:r>
              <a:rPr lang="en-US" sz="1900" dirty="0" err="1">
                <a:ea typeface="+mn-lt"/>
                <a:cs typeface="+mn-lt"/>
              </a:rPr>
              <a:t>EmailJS</a:t>
            </a:r>
            <a:r>
              <a:rPr lang="en-US" sz="1900" dirty="0">
                <a:ea typeface="+mn-lt"/>
                <a:cs typeface="+mn-lt"/>
              </a:rPr>
              <a:t> API to send the valid mails.</a:t>
            </a:r>
            <a:endParaRPr lang="en-US" sz="1900" dirty="0"/>
          </a:p>
        </p:txBody>
      </p:sp>
      <p:pic>
        <p:nvPicPr>
          <p:cNvPr id="4" name="Picture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F588A396-B536-33A2-936A-1D6FBE1BAF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09" r="3" b="1368"/>
          <a:stretch/>
        </p:blipFill>
        <p:spPr>
          <a:xfrm>
            <a:off x="8321011" y="10"/>
            <a:ext cx="38709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4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C500A-6C4F-B933-9AC1-98CC3AD98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USER Instructions: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10039E-A026-9C64-24D6-333A60FF53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049170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195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DCFBD7-5612-480F-BED3-7820176A5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3531A3-FAAF-4F5C-AF87-916460053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671" y="408462"/>
            <a:ext cx="913428" cy="1032464"/>
            <a:chOff x="999771" y="932104"/>
            <a:chExt cx="913428" cy="10324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09EC0F0-36F6-475A-B313-91019F46E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E720176-168D-4875-B380-1FFAD166C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C3DF9F2-65C8-4063-9164-2DBD90E2A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DB23F83-9229-4C60-938A-F2CF20C27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ED4C557-D730-47E9-AC8A-884190A4E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AA1D3F0-72CD-4C7B-8C03-2A50531F9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29409EB-5515-4925-83E4-F7C979ED0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2E18C444-B7B2-4918-AD29-D6CD204E58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BB974E9A-69BC-4453-9A9D-6036790B372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6713-5BC5-D803-2075-BCC155205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079499"/>
            <a:ext cx="4451350" cy="46894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FFFFFF">
                  <a:alpha val="70000"/>
                </a:srgbClr>
              </a:solidFill>
              <a:latin typeface="Times New Roman"/>
              <a:cs typeface="Times New Roman"/>
            </a:endParaRPr>
          </a:p>
          <a:p>
            <a:pPr marL="359410" indent="-359410">
              <a:buClr>
                <a:srgbClr val="F17FB6"/>
              </a:buClr>
              <a:buChar char="Ø"/>
            </a:pPr>
            <a:r>
              <a:rPr lang="en-US" dirty="0">
                <a:solidFill>
                  <a:srgbClr val="FFFFFF">
                    <a:alpha val="70000"/>
                  </a:srgbClr>
                </a:solidFill>
                <a:latin typeface="Times New Roman"/>
                <a:cs typeface="Times New Roman"/>
              </a:rPr>
              <a:t>This is how the front-end of the website looks like.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73511A5-69DC-406F-AFE1-A7248A4CE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27954" y="5402020"/>
            <a:ext cx="912571" cy="1032464"/>
            <a:chOff x="5329995" y="4868671"/>
            <a:chExt cx="912571" cy="103246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D1B5CB3-BCAF-4109-B9F9-5FC34D383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V="1">
              <a:off x="5376824" y="5010722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A1D338F-12B9-476D-9D9C-E55E41236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5EF7F9B-7A42-4B15-8511-C2968A4FE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1952DB7-91C4-4C9C-AEC9-7DBA47F2F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 flipV="1">
              <a:off x="5329995" y="4868671"/>
              <a:ext cx="864005" cy="1032464"/>
              <a:chOff x="2207971" y="2384401"/>
              <a:chExt cx="864005" cy="1032464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C2A575A-5190-4DE4-9DFE-F5974353EF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3C7150A2-FFA7-4F7C-81C9-2FA3803FA8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7E7BC8E-8EF0-45B0-AE3F-6A6B7316C0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B8E09A32-931A-4C38-A558-274FA30070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0988A58-B96D-4381-A625-6822161B21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826515C-FBFB-6E2D-0FD9-B6F05B8C2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64" y="1905376"/>
            <a:ext cx="6252691" cy="316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9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0B0C7B68-C553-9858-6E49-0E4FF8EC7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33" y="2802005"/>
            <a:ext cx="3402005" cy="2881111"/>
          </a:xfrm>
        </p:spPr>
        <p:txBody>
          <a:bodyPr>
            <a:normAutofit/>
          </a:bodyPr>
          <a:lstStyle/>
          <a:p>
            <a:pPr marL="359410" indent="-359410">
              <a:buChar char="Ø"/>
            </a:pPr>
            <a:r>
              <a:rPr lang="en-US" dirty="0">
                <a:solidFill>
                  <a:srgbClr val="FFFFFF">
                    <a:alpha val="70000"/>
                  </a:srgbClr>
                </a:solidFill>
                <a:latin typeface="Times New Roman"/>
                <a:cs typeface="Times New Roman"/>
              </a:rPr>
              <a:t>Fill the front-end website</a:t>
            </a:r>
          </a:p>
          <a:p>
            <a:pPr marL="359410" indent="-359410">
              <a:buClr>
                <a:srgbClr val="F17FB6"/>
              </a:buClr>
              <a:buChar char="Ø"/>
            </a:pPr>
            <a:r>
              <a:rPr lang="en-US" dirty="0">
                <a:solidFill>
                  <a:srgbClr val="FFFFFF">
                    <a:alpha val="70000"/>
                  </a:srgbClr>
                </a:solidFill>
                <a:latin typeface="Times New Roman"/>
                <a:cs typeface="Times New Roman"/>
              </a:rPr>
              <a:t>The website separates the valid and invalid emails from the emails.csv file</a:t>
            </a:r>
          </a:p>
          <a:p>
            <a:pPr marL="359410" indent="-359410">
              <a:buClr>
                <a:srgbClr val="F17FB6"/>
              </a:buClr>
              <a:buChar char="Ø"/>
            </a:pPr>
            <a:endParaRPr lang="en-US" dirty="0">
              <a:solidFill>
                <a:srgbClr val="FFFFFF">
                  <a:alpha val="70000"/>
                </a:srgbClr>
              </a:solidFill>
              <a:latin typeface="Times New Roman"/>
              <a:cs typeface="Times New Roman"/>
            </a:endParaRPr>
          </a:p>
          <a:p>
            <a:pPr marL="359410" indent="-359410">
              <a:buClr>
                <a:srgbClr val="F17FB6"/>
              </a:buClr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5334593-F0CC-05F2-77A9-DF1184DD8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0" y="1883935"/>
            <a:ext cx="6113812" cy="30874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59D9DB-771D-6D51-3120-B3C7C8A04AAC}"/>
              </a:ext>
            </a:extLst>
          </p:cNvPr>
          <p:cNvSpPr txBox="1"/>
          <p:nvPr/>
        </p:nvSpPr>
        <p:spPr>
          <a:xfrm>
            <a:off x="509788" y="442710"/>
            <a:ext cx="374560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latin typeface="Times New Roman"/>
                <a:cs typeface="Times New Roman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072216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898CECCA-1F34-9F4B-6914-CF521667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8" y="2759076"/>
            <a:ext cx="3884962" cy="3009899"/>
          </a:xfrm>
        </p:spPr>
        <p:txBody>
          <a:bodyPr>
            <a:normAutofit/>
          </a:bodyPr>
          <a:lstStyle/>
          <a:p>
            <a:pPr marL="359410" indent="-359410">
              <a:buChar char="Ø"/>
            </a:pPr>
            <a:r>
              <a:rPr lang="en-US" dirty="0">
                <a:latin typeface="Times New Roman"/>
                <a:cs typeface="Times New Roman"/>
              </a:rPr>
              <a:t>Notification sent saying the email from user sent to valid email addresses.</a:t>
            </a:r>
          </a:p>
          <a:p>
            <a:pPr marL="359410" indent="-359410">
              <a:buClr>
                <a:srgbClr val="F17FB6"/>
              </a:buClr>
              <a:buChar char="Ø"/>
            </a:pPr>
            <a:endParaRPr lang="en-US">
              <a:latin typeface="Times New Roman"/>
              <a:cs typeface="Times New Roman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FE7EE218-CA5F-7680-720A-DA193B34C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0" y="1868650"/>
            <a:ext cx="6113812" cy="31180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69A61D-5116-02C5-9E0D-85EE8AEAF4D2}"/>
              </a:ext>
            </a:extLst>
          </p:cNvPr>
          <p:cNvSpPr txBox="1"/>
          <p:nvPr/>
        </p:nvSpPr>
        <p:spPr>
          <a:xfrm>
            <a:off x="541986" y="348803"/>
            <a:ext cx="173596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latin typeface="Times New Roman"/>
                <a:cs typeface="Times New Roman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024939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E8242CF-C385-18A0-FA6C-57FCF4D95C84}"/>
              </a:ext>
            </a:extLst>
          </p:cNvPr>
          <p:cNvSpPr txBox="1"/>
          <p:nvPr/>
        </p:nvSpPr>
        <p:spPr>
          <a:xfrm>
            <a:off x="540988" y="2759076"/>
            <a:ext cx="3884962" cy="3009899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  <a:latin typeface="Times New Roman"/>
                <a:cs typeface="Times New Roman"/>
              </a:rPr>
              <a:t> Output for bulk mail csv file: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F7F9FAFE-8ABD-B861-B6DF-B1FED59DF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26" b="-1"/>
          <a:stretch/>
        </p:blipFill>
        <p:spPr>
          <a:xfrm>
            <a:off x="5537200" y="1838329"/>
            <a:ext cx="6113812" cy="3178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E8DC9D-0F2A-CEEF-25EC-E7BC2691DF82}"/>
              </a:ext>
            </a:extLst>
          </p:cNvPr>
          <p:cNvSpPr txBox="1"/>
          <p:nvPr/>
        </p:nvSpPr>
        <p:spPr>
          <a:xfrm>
            <a:off x="697605" y="456126"/>
            <a:ext cx="320361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FF"/>
                </a:solidFill>
                <a:latin typeface="Times New Roman"/>
              </a:rPr>
              <a:t>OUTPUT: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972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913428" cy="1315264"/>
            <a:chOff x="999771" y="649304"/>
            <a:chExt cx="913428" cy="1315264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913428" cy="1032464"/>
              <a:chOff x="999771" y="932104"/>
              <a:chExt cx="913428" cy="1032464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47457" y="1290386"/>
                <a:ext cx="865742" cy="628383"/>
                <a:chOff x="558167" y="958515"/>
                <a:chExt cx="865742" cy="628383"/>
              </a:xfrm>
              <a:solidFill>
                <a:schemeClr val="accent3"/>
              </a:solidFill>
            </p:grpSpPr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59170" y="95851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84D7-181C-E362-D58A-DADF2A606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2407" y="1487329"/>
            <a:ext cx="7569594" cy="4281646"/>
          </a:xfrm>
        </p:spPr>
        <p:txBody>
          <a:bodyPr anchor="ctr">
            <a:normAutofit/>
          </a:bodyPr>
          <a:lstStyle/>
          <a:p>
            <a:pPr marL="359410" indent="-359410"/>
            <a:r>
              <a:rPr lang="en-US" sz="5400" dirty="0">
                <a:solidFill>
                  <a:srgbClr val="FFFFFF">
                    <a:alpha val="70000"/>
                  </a:srgbClr>
                </a:solidFill>
                <a:latin typeface="Times New Roman"/>
                <a:cs typeface="Times New Roman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63362417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301B2E"/>
      </a:dk2>
      <a:lt2>
        <a:srgbClr val="F0F3F2"/>
      </a:lt2>
      <a:accent1>
        <a:srgbClr val="E72986"/>
      </a:accent1>
      <a:accent2>
        <a:srgbClr val="D517C3"/>
      </a:accent2>
      <a:accent3>
        <a:srgbClr val="AA29E7"/>
      </a:accent3>
      <a:accent4>
        <a:srgbClr val="5526D8"/>
      </a:accent4>
      <a:accent5>
        <a:srgbClr val="2946E7"/>
      </a:accent5>
      <a:accent6>
        <a:srgbClr val="1784D5"/>
      </a:accent6>
      <a:hlink>
        <a:srgbClr val="413FBF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LeafVTI</vt:lpstr>
      <vt:lpstr>MASS MAIL DISPATCHER</vt:lpstr>
      <vt:lpstr>What the website is about:</vt:lpstr>
      <vt:lpstr>USER Instructions: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180</cp:revision>
  <dcterms:created xsi:type="dcterms:W3CDTF">2023-09-27T10:33:03Z</dcterms:created>
  <dcterms:modified xsi:type="dcterms:W3CDTF">2023-09-27T11:08:54Z</dcterms:modified>
</cp:coreProperties>
</file>