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490" y="204143"/>
            <a:ext cx="6521496" cy="1149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717" y="1561859"/>
            <a:ext cx="16823690" cy="701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1989035"/>
            <a:ext cx="2044700" cy="256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4800" spc="-10" b="1">
                <a:latin typeface="Times New Roman"/>
                <a:cs typeface="Times New Roman"/>
              </a:rPr>
              <a:t>Title </a:t>
            </a:r>
            <a:r>
              <a:rPr dirty="0" sz="4800" spc="-75" b="1">
                <a:latin typeface="Times New Roman"/>
                <a:cs typeface="Times New Roman"/>
              </a:rPr>
              <a:t>Domain </a:t>
            </a:r>
            <a:r>
              <a:rPr dirty="0" sz="4800" spc="-10" b="1">
                <a:latin typeface="Times New Roman"/>
                <a:cs typeface="Times New Roman"/>
              </a:rPr>
              <a:t>Section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65451" y="1989035"/>
            <a:ext cx="6128385" cy="25685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4800">
                <a:latin typeface="Times New Roman"/>
                <a:cs typeface="Times New Roman"/>
              </a:rPr>
              <a:t>:</a:t>
            </a:r>
            <a:r>
              <a:rPr dirty="0" sz="4800" spc="-50">
                <a:latin typeface="Times New Roman"/>
                <a:cs typeface="Times New Roman"/>
              </a:rPr>
              <a:t> </a:t>
            </a:r>
            <a:r>
              <a:rPr dirty="0" sz="4800" spc="45">
                <a:latin typeface="Times New Roman"/>
                <a:cs typeface="Times New Roman"/>
              </a:rPr>
              <a:t>Theme_AIVoice_2025</a:t>
            </a:r>
            <a:endParaRPr sz="4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915"/>
              </a:spcBef>
              <a:tabLst>
                <a:tab pos="532765" algn="l"/>
              </a:tabLst>
            </a:pPr>
            <a:r>
              <a:rPr dirty="0" sz="4800" spc="-50">
                <a:latin typeface="Times New Roman"/>
                <a:cs typeface="Times New Roman"/>
              </a:rPr>
              <a:t>:</a:t>
            </a:r>
            <a:r>
              <a:rPr dirty="0" sz="4800">
                <a:latin typeface="Times New Roman"/>
                <a:cs typeface="Times New Roman"/>
              </a:rPr>
              <a:t>	</a:t>
            </a:r>
            <a:r>
              <a:rPr dirty="0" sz="4800" spc="260">
                <a:latin typeface="Times New Roman"/>
                <a:cs typeface="Times New Roman"/>
              </a:rPr>
              <a:t>AIML</a:t>
            </a:r>
            <a:endParaRPr sz="48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915"/>
              </a:spcBef>
              <a:tabLst>
                <a:tab pos="545465" algn="l"/>
              </a:tabLst>
            </a:pPr>
            <a:r>
              <a:rPr dirty="0" sz="4800" spc="-50">
                <a:latin typeface="Times New Roman"/>
                <a:cs typeface="Times New Roman"/>
              </a:rPr>
              <a:t>:</a:t>
            </a:r>
            <a:r>
              <a:rPr dirty="0" sz="4800">
                <a:latin typeface="Times New Roman"/>
                <a:cs typeface="Times New Roman"/>
              </a:rPr>
              <a:t>	</a:t>
            </a:r>
            <a:r>
              <a:rPr dirty="0" sz="4800" spc="145">
                <a:latin typeface="Times New Roman"/>
                <a:cs typeface="Times New Roman"/>
              </a:rPr>
              <a:t>IT-</a:t>
            </a:r>
            <a:r>
              <a:rPr dirty="0" sz="4800" spc="-50">
                <a:latin typeface="Times New Roman"/>
                <a:cs typeface="Times New Roman"/>
              </a:rPr>
              <a:t>B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4532210"/>
            <a:ext cx="11776710" cy="25685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4800" spc="-30" b="1">
                <a:latin typeface="Times New Roman"/>
                <a:cs typeface="Times New Roman"/>
              </a:rPr>
              <a:t>Team</a:t>
            </a:r>
            <a:r>
              <a:rPr dirty="0" sz="4800" spc="345" b="1">
                <a:latin typeface="Times New Roman"/>
                <a:cs typeface="Times New Roman"/>
              </a:rPr>
              <a:t> </a:t>
            </a:r>
            <a:r>
              <a:rPr dirty="0" sz="4800" b="1">
                <a:latin typeface="Times New Roman"/>
                <a:cs typeface="Times New Roman"/>
              </a:rPr>
              <a:t>Members</a:t>
            </a:r>
            <a:r>
              <a:rPr dirty="0" sz="4800">
                <a:latin typeface="Times New Roman"/>
                <a:cs typeface="Times New Roman"/>
              </a:rPr>
              <a:t>:1.Sharanya(1602-</a:t>
            </a:r>
            <a:r>
              <a:rPr dirty="0" sz="4800" spc="-20">
                <a:latin typeface="Times New Roman"/>
                <a:cs typeface="Times New Roman"/>
              </a:rPr>
              <a:t>22-</a:t>
            </a:r>
            <a:r>
              <a:rPr dirty="0" sz="4800" spc="-10">
                <a:latin typeface="Times New Roman"/>
                <a:cs typeface="Times New Roman"/>
              </a:rPr>
              <a:t>737-</a:t>
            </a:r>
            <a:r>
              <a:rPr dirty="0" sz="4800" spc="-20">
                <a:latin typeface="Times New Roman"/>
                <a:cs typeface="Times New Roman"/>
              </a:rPr>
              <a:t>115)</a:t>
            </a:r>
            <a:endParaRPr sz="4800">
              <a:latin typeface="Times New Roman"/>
              <a:cs typeface="Times New Roman"/>
            </a:endParaRPr>
          </a:p>
          <a:p>
            <a:pPr marL="4747260" indent="-468630">
              <a:lnSpc>
                <a:spcPct val="100000"/>
              </a:lnSpc>
              <a:spcBef>
                <a:spcPts val="915"/>
              </a:spcBef>
              <a:buSzPct val="97916"/>
              <a:buAutoNum type="arabicPeriod" startAt="2"/>
              <a:tabLst>
                <a:tab pos="4747260" algn="l"/>
              </a:tabLst>
            </a:pPr>
            <a:r>
              <a:rPr dirty="0" sz="4800" spc="80">
                <a:latin typeface="Times New Roman"/>
                <a:cs typeface="Times New Roman"/>
              </a:rPr>
              <a:t>Kalyani(1602-</a:t>
            </a:r>
            <a:r>
              <a:rPr dirty="0" sz="4800" spc="-20">
                <a:latin typeface="Times New Roman"/>
                <a:cs typeface="Times New Roman"/>
              </a:rPr>
              <a:t>22-</a:t>
            </a:r>
            <a:r>
              <a:rPr dirty="0" sz="4800" spc="-10">
                <a:latin typeface="Times New Roman"/>
                <a:cs typeface="Times New Roman"/>
              </a:rPr>
              <a:t>737-</a:t>
            </a:r>
            <a:r>
              <a:rPr dirty="0" sz="4800" spc="-20">
                <a:latin typeface="Times New Roman"/>
                <a:cs typeface="Times New Roman"/>
              </a:rPr>
              <a:t>312)</a:t>
            </a:r>
            <a:endParaRPr sz="4800">
              <a:latin typeface="Times New Roman"/>
              <a:cs typeface="Times New Roman"/>
            </a:endParaRPr>
          </a:p>
          <a:p>
            <a:pPr marL="4747260" indent="-468630">
              <a:lnSpc>
                <a:spcPct val="100000"/>
              </a:lnSpc>
              <a:spcBef>
                <a:spcPts val="915"/>
              </a:spcBef>
              <a:buSzPct val="97916"/>
              <a:buAutoNum type="arabicPeriod" startAt="2"/>
              <a:tabLst>
                <a:tab pos="4747260" algn="l"/>
              </a:tabLst>
            </a:pPr>
            <a:r>
              <a:rPr dirty="0" sz="4800" spc="90">
                <a:latin typeface="Times New Roman"/>
                <a:cs typeface="Times New Roman"/>
              </a:rPr>
              <a:t>Rishitha(1602-</a:t>
            </a:r>
            <a:r>
              <a:rPr dirty="0" sz="4800" spc="-20">
                <a:latin typeface="Times New Roman"/>
                <a:cs typeface="Times New Roman"/>
              </a:rPr>
              <a:t>22-</a:t>
            </a:r>
            <a:r>
              <a:rPr dirty="0" sz="4800" spc="-10">
                <a:latin typeface="Times New Roman"/>
                <a:cs typeface="Times New Roman"/>
              </a:rPr>
              <a:t>737-</a:t>
            </a:r>
            <a:r>
              <a:rPr dirty="0" sz="4800" spc="-20">
                <a:latin typeface="Times New Roman"/>
                <a:cs typeface="Times New Roman"/>
              </a:rPr>
              <a:t>105)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Problem</a:t>
            </a:r>
            <a:r>
              <a:rPr dirty="0" spc="-265"/>
              <a:t> </a:t>
            </a:r>
            <a:r>
              <a:rPr dirty="0" spc="-5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068" y="3420024"/>
            <a:ext cx="95249" cy="952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068" y="4543973"/>
            <a:ext cx="95249" cy="952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068" y="5667923"/>
            <a:ext cx="95249" cy="952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068" y="6229898"/>
            <a:ext cx="95249" cy="952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52616" y="1429732"/>
            <a:ext cx="16855440" cy="559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50">
                <a:latin typeface="Times New Roman"/>
                <a:cs typeface="Times New Roman"/>
              </a:rPr>
              <a:t>Al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speech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85">
                <a:latin typeface="Times New Roman"/>
                <a:cs typeface="Times New Roman"/>
              </a:rPr>
              <a:t>matching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65">
                <a:latin typeface="Times New Roman"/>
                <a:cs typeface="Times New Roman"/>
              </a:rPr>
              <a:t>with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114">
                <a:latin typeface="Times New Roman"/>
                <a:cs typeface="Times New Roman"/>
              </a:rPr>
              <a:t>your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voice,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narakeet,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50">
                <a:latin typeface="Times New Roman"/>
                <a:cs typeface="Times New Roman"/>
              </a:rPr>
              <a:t>Al</a:t>
            </a:r>
            <a:r>
              <a:rPr dirty="0" sz="3200" spc="55">
                <a:latin typeface="Times New Roman"/>
                <a:cs typeface="Times New Roman"/>
              </a:rPr>
              <a:t> models </a:t>
            </a:r>
            <a:r>
              <a:rPr dirty="0" sz="3200" spc="100">
                <a:latin typeface="Times New Roman"/>
                <a:cs typeface="Times New Roman"/>
              </a:rPr>
              <a:t>for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speech,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155">
                <a:latin typeface="Times New Roman"/>
                <a:cs typeface="Times New Roman"/>
              </a:rPr>
              <a:t>LSTM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based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speech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models: </a:t>
            </a:r>
            <a:r>
              <a:rPr dirty="0" sz="3200">
                <a:latin typeface="Times New Roman"/>
                <a:cs typeface="Times New Roman"/>
              </a:rPr>
              <a:t>AlVoice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whatsapp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 spc="100">
                <a:latin typeface="Times New Roman"/>
                <a:cs typeface="Times New Roman"/>
              </a:rPr>
              <a:t>group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3200">
              <a:latin typeface="Times New Roman"/>
              <a:cs typeface="Times New Roman"/>
            </a:endParaRPr>
          </a:p>
          <a:p>
            <a:pPr marL="923290" marR="525145">
              <a:lnSpc>
                <a:spcPct val="117100"/>
              </a:lnSpc>
            </a:pPr>
            <a:r>
              <a:rPr dirty="0" sz="3150" b="1">
                <a:latin typeface="Times New Roman"/>
                <a:cs typeface="Times New Roman"/>
              </a:rPr>
              <a:t>AI</a:t>
            </a:r>
            <a:r>
              <a:rPr dirty="0" sz="3150" spc="-5" b="1">
                <a:latin typeface="Times New Roman"/>
                <a:cs typeface="Times New Roman"/>
              </a:rPr>
              <a:t> </a:t>
            </a:r>
            <a:r>
              <a:rPr dirty="0" sz="3150" spc="-20" b="1">
                <a:latin typeface="Times New Roman"/>
                <a:cs typeface="Times New Roman"/>
              </a:rPr>
              <a:t>Speech</a:t>
            </a:r>
            <a:r>
              <a:rPr dirty="0" sz="3150" spc="5" b="1">
                <a:latin typeface="Times New Roman"/>
                <a:cs typeface="Times New Roman"/>
              </a:rPr>
              <a:t> </a:t>
            </a:r>
            <a:r>
              <a:rPr dirty="0" sz="3150" spc="-20" b="1">
                <a:latin typeface="Times New Roman"/>
                <a:cs typeface="Times New Roman"/>
              </a:rPr>
              <a:t>Matching</a:t>
            </a:r>
            <a:r>
              <a:rPr dirty="0" sz="3150" spc="-20">
                <a:latin typeface="Times New Roman"/>
                <a:cs typeface="Times New Roman"/>
              </a:rPr>
              <a:t>: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 spc="55">
                <a:latin typeface="Times New Roman"/>
                <a:cs typeface="Times New Roman"/>
              </a:rPr>
              <a:t>Identifies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 spc="170">
                <a:latin typeface="Times New Roman"/>
                <a:cs typeface="Times New Roman"/>
              </a:rPr>
              <a:t>and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>
                <a:latin typeface="Times New Roman"/>
                <a:cs typeface="Times New Roman"/>
              </a:rPr>
              <a:t>verifies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 spc="55">
                <a:latin typeface="Times New Roman"/>
                <a:cs typeface="Times New Roman"/>
              </a:rPr>
              <a:t>users</a:t>
            </a:r>
            <a:r>
              <a:rPr dirty="0" sz="3150" spc="10">
                <a:latin typeface="Times New Roman"/>
                <a:cs typeface="Times New Roman"/>
              </a:rPr>
              <a:t> </a:t>
            </a:r>
            <a:r>
              <a:rPr dirty="0" sz="3150" spc="80">
                <a:latin typeface="Times New Roman"/>
                <a:cs typeface="Times New Roman"/>
              </a:rPr>
              <a:t>by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 spc="95">
                <a:latin typeface="Times New Roman"/>
                <a:cs typeface="Times New Roman"/>
              </a:rPr>
              <a:t>matching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 spc="90">
                <a:latin typeface="Times New Roman"/>
                <a:cs typeface="Times New Roman"/>
              </a:rPr>
              <a:t>their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>
                <a:latin typeface="Times New Roman"/>
                <a:cs typeface="Times New Roman"/>
              </a:rPr>
              <a:t>voice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 spc="75">
                <a:latin typeface="Times New Roman"/>
                <a:cs typeface="Times New Roman"/>
              </a:rPr>
              <a:t>with</a:t>
            </a:r>
            <a:r>
              <a:rPr dirty="0" sz="3150" spc="5">
                <a:latin typeface="Times New Roman"/>
                <a:cs typeface="Times New Roman"/>
              </a:rPr>
              <a:t> </a:t>
            </a:r>
            <a:r>
              <a:rPr dirty="0" sz="3150" spc="105">
                <a:latin typeface="Times New Roman"/>
                <a:cs typeface="Times New Roman"/>
              </a:rPr>
              <a:t>stored</a:t>
            </a:r>
            <a:r>
              <a:rPr dirty="0" sz="3150" spc="10">
                <a:latin typeface="Times New Roman"/>
                <a:cs typeface="Times New Roman"/>
              </a:rPr>
              <a:t> </a:t>
            </a:r>
            <a:r>
              <a:rPr dirty="0" sz="3150" spc="-20">
                <a:latin typeface="Times New Roman"/>
                <a:cs typeface="Times New Roman"/>
              </a:rPr>
              <a:t>voice </a:t>
            </a:r>
            <a:r>
              <a:rPr dirty="0" sz="3150" spc="105">
                <a:latin typeface="Times New Roman"/>
                <a:cs typeface="Times New Roman"/>
              </a:rPr>
              <a:t>patterns.</a:t>
            </a:r>
            <a:endParaRPr sz="3150">
              <a:latin typeface="Times New Roman"/>
              <a:cs typeface="Times New Roman"/>
            </a:endParaRPr>
          </a:p>
          <a:p>
            <a:pPr marL="923290" marR="1170940">
              <a:lnSpc>
                <a:spcPts val="4430"/>
              </a:lnSpc>
              <a:spcBef>
                <a:spcPts val="250"/>
              </a:spcBef>
            </a:pPr>
            <a:r>
              <a:rPr dirty="0" sz="3150" spc="55" b="1">
                <a:latin typeface="Times New Roman"/>
                <a:cs typeface="Times New Roman"/>
              </a:rPr>
              <a:t>LSTM-</a:t>
            </a:r>
            <a:r>
              <a:rPr dirty="0" sz="3150" spc="-10" b="1">
                <a:latin typeface="Times New Roman"/>
                <a:cs typeface="Times New Roman"/>
              </a:rPr>
              <a:t>Based</a:t>
            </a:r>
            <a:r>
              <a:rPr dirty="0" sz="3150" spc="-25" b="1">
                <a:latin typeface="Times New Roman"/>
                <a:cs typeface="Times New Roman"/>
              </a:rPr>
              <a:t> </a:t>
            </a:r>
            <a:r>
              <a:rPr dirty="0" sz="3150" b="1">
                <a:latin typeface="Times New Roman"/>
                <a:cs typeface="Times New Roman"/>
              </a:rPr>
              <a:t>Voice</a:t>
            </a:r>
            <a:r>
              <a:rPr dirty="0" sz="3150" spc="-25" b="1">
                <a:latin typeface="Times New Roman"/>
                <a:cs typeface="Times New Roman"/>
              </a:rPr>
              <a:t> </a:t>
            </a:r>
            <a:r>
              <a:rPr dirty="0" sz="3150" spc="-20" b="1">
                <a:latin typeface="Times New Roman"/>
                <a:cs typeface="Times New Roman"/>
              </a:rPr>
              <a:t>Matching</a:t>
            </a:r>
            <a:r>
              <a:rPr dirty="0" sz="3150" spc="-20">
                <a:latin typeface="Times New Roman"/>
                <a:cs typeface="Times New Roman"/>
              </a:rPr>
              <a:t>:</a:t>
            </a:r>
            <a:r>
              <a:rPr dirty="0" sz="3150" spc="-25">
                <a:latin typeface="Times New Roman"/>
                <a:cs typeface="Times New Roman"/>
              </a:rPr>
              <a:t> </a:t>
            </a:r>
            <a:r>
              <a:rPr dirty="0" sz="3150" spc="85">
                <a:latin typeface="Times New Roman"/>
                <a:cs typeface="Times New Roman"/>
              </a:rPr>
              <a:t>Employs</a:t>
            </a:r>
            <a:r>
              <a:rPr dirty="0" sz="3150" spc="-25">
                <a:latin typeface="Times New Roman"/>
                <a:cs typeface="Times New Roman"/>
              </a:rPr>
              <a:t> </a:t>
            </a:r>
            <a:r>
              <a:rPr dirty="0" sz="3150" spc="165">
                <a:latin typeface="Times New Roman"/>
                <a:cs typeface="Times New Roman"/>
              </a:rPr>
              <a:t>LSTM</a:t>
            </a:r>
            <a:r>
              <a:rPr dirty="0" sz="3150" spc="-25">
                <a:latin typeface="Times New Roman"/>
                <a:cs typeface="Times New Roman"/>
              </a:rPr>
              <a:t> </a:t>
            </a:r>
            <a:r>
              <a:rPr dirty="0" sz="3150" spc="70">
                <a:latin typeface="Times New Roman"/>
                <a:cs typeface="Times New Roman"/>
              </a:rPr>
              <a:t>models</a:t>
            </a:r>
            <a:r>
              <a:rPr dirty="0" sz="3150" spc="-20">
                <a:latin typeface="Times New Roman"/>
                <a:cs typeface="Times New Roman"/>
              </a:rPr>
              <a:t> </a:t>
            </a:r>
            <a:r>
              <a:rPr dirty="0" sz="3150" spc="110">
                <a:latin typeface="Times New Roman"/>
                <a:cs typeface="Times New Roman"/>
              </a:rPr>
              <a:t>for</a:t>
            </a:r>
            <a:r>
              <a:rPr dirty="0" sz="3150" spc="-25">
                <a:latin typeface="Times New Roman"/>
                <a:cs typeface="Times New Roman"/>
              </a:rPr>
              <a:t> </a:t>
            </a:r>
            <a:r>
              <a:rPr dirty="0" sz="3150" spc="85">
                <a:latin typeface="Times New Roman"/>
                <a:cs typeface="Times New Roman"/>
              </a:rPr>
              <a:t>speaker</a:t>
            </a:r>
            <a:r>
              <a:rPr dirty="0" sz="3150" spc="-25">
                <a:latin typeface="Times New Roman"/>
                <a:cs typeface="Times New Roman"/>
              </a:rPr>
              <a:t> </a:t>
            </a:r>
            <a:r>
              <a:rPr dirty="0" sz="3150" spc="114">
                <a:latin typeface="Times New Roman"/>
                <a:cs typeface="Times New Roman"/>
              </a:rPr>
              <a:t>authentication</a:t>
            </a:r>
            <a:r>
              <a:rPr dirty="0" sz="3150" spc="-25">
                <a:latin typeface="Times New Roman"/>
                <a:cs typeface="Times New Roman"/>
              </a:rPr>
              <a:t> </a:t>
            </a:r>
            <a:r>
              <a:rPr dirty="0" sz="3150" spc="145">
                <a:latin typeface="Times New Roman"/>
                <a:cs typeface="Times New Roman"/>
              </a:rPr>
              <a:t>and </a:t>
            </a:r>
            <a:r>
              <a:rPr dirty="0" sz="3150" spc="75">
                <a:latin typeface="Times New Roman"/>
                <a:cs typeface="Times New Roman"/>
              </a:rPr>
              <a:t>deepfake</a:t>
            </a:r>
            <a:r>
              <a:rPr dirty="0" sz="3150" spc="25">
                <a:latin typeface="Times New Roman"/>
                <a:cs typeface="Times New Roman"/>
              </a:rPr>
              <a:t> </a:t>
            </a:r>
            <a:r>
              <a:rPr dirty="0" sz="3150" spc="70">
                <a:latin typeface="Times New Roman"/>
                <a:cs typeface="Times New Roman"/>
              </a:rPr>
              <a:t>detection.</a:t>
            </a:r>
            <a:endParaRPr sz="3150">
              <a:latin typeface="Times New Roman"/>
              <a:cs typeface="Times New Roman"/>
            </a:endParaRPr>
          </a:p>
          <a:p>
            <a:pPr marL="923290">
              <a:lnSpc>
                <a:spcPct val="100000"/>
              </a:lnSpc>
              <a:spcBef>
                <a:spcPts val="385"/>
              </a:spcBef>
            </a:pPr>
            <a:r>
              <a:rPr dirty="0" sz="3150" b="1">
                <a:latin typeface="Times New Roman"/>
                <a:cs typeface="Times New Roman"/>
              </a:rPr>
              <a:t>Narakeet</a:t>
            </a:r>
            <a:r>
              <a:rPr dirty="0" sz="3150" spc="-10" b="1">
                <a:latin typeface="Times New Roman"/>
                <a:cs typeface="Times New Roman"/>
              </a:rPr>
              <a:t> </a:t>
            </a:r>
            <a:r>
              <a:rPr dirty="0" sz="3150" b="1">
                <a:latin typeface="Times New Roman"/>
                <a:cs typeface="Times New Roman"/>
              </a:rPr>
              <a:t>for</a:t>
            </a:r>
            <a:r>
              <a:rPr dirty="0" sz="3150" spc="-10" b="1">
                <a:latin typeface="Times New Roman"/>
                <a:cs typeface="Times New Roman"/>
              </a:rPr>
              <a:t> </a:t>
            </a:r>
            <a:r>
              <a:rPr dirty="0" sz="3150" b="1">
                <a:latin typeface="Times New Roman"/>
                <a:cs typeface="Times New Roman"/>
              </a:rPr>
              <a:t>AI</a:t>
            </a:r>
            <a:r>
              <a:rPr dirty="0" sz="3150" spc="-10" b="1">
                <a:latin typeface="Times New Roman"/>
                <a:cs typeface="Times New Roman"/>
              </a:rPr>
              <a:t> </a:t>
            </a:r>
            <a:r>
              <a:rPr dirty="0" sz="3150" spc="-20" b="1">
                <a:latin typeface="Times New Roman"/>
                <a:cs typeface="Times New Roman"/>
              </a:rPr>
              <a:t>Speech</a:t>
            </a:r>
            <a:r>
              <a:rPr dirty="0" sz="3150" spc="-10" b="1">
                <a:latin typeface="Times New Roman"/>
                <a:cs typeface="Times New Roman"/>
              </a:rPr>
              <a:t> </a:t>
            </a:r>
            <a:r>
              <a:rPr dirty="0" sz="3150" spc="-20" b="1">
                <a:latin typeface="Times New Roman"/>
                <a:cs typeface="Times New Roman"/>
              </a:rPr>
              <a:t>Synthesis</a:t>
            </a:r>
            <a:r>
              <a:rPr dirty="0" sz="3150" spc="-20">
                <a:latin typeface="Times New Roman"/>
                <a:cs typeface="Times New Roman"/>
              </a:rPr>
              <a:t>:</a:t>
            </a:r>
            <a:r>
              <a:rPr dirty="0" sz="3150" spc="-10">
                <a:latin typeface="Times New Roman"/>
                <a:cs typeface="Times New Roman"/>
              </a:rPr>
              <a:t> </a:t>
            </a:r>
            <a:r>
              <a:rPr dirty="0" sz="3150" spc="95">
                <a:latin typeface="Times New Roman"/>
                <a:cs typeface="Times New Roman"/>
              </a:rPr>
              <a:t>Converts</a:t>
            </a:r>
            <a:r>
              <a:rPr dirty="0" sz="3150" spc="-10">
                <a:latin typeface="Times New Roman"/>
                <a:cs typeface="Times New Roman"/>
              </a:rPr>
              <a:t> </a:t>
            </a:r>
            <a:r>
              <a:rPr dirty="0" sz="3150" spc="80">
                <a:latin typeface="Times New Roman"/>
                <a:cs typeface="Times New Roman"/>
              </a:rPr>
              <a:t>text</a:t>
            </a:r>
            <a:r>
              <a:rPr dirty="0" sz="3150" spc="-10">
                <a:latin typeface="Times New Roman"/>
                <a:cs typeface="Times New Roman"/>
              </a:rPr>
              <a:t> </a:t>
            </a:r>
            <a:r>
              <a:rPr dirty="0" sz="3150" spc="170">
                <a:latin typeface="Times New Roman"/>
                <a:cs typeface="Times New Roman"/>
              </a:rPr>
              <a:t>to</a:t>
            </a:r>
            <a:r>
              <a:rPr dirty="0" sz="3150" spc="-10">
                <a:latin typeface="Times New Roman"/>
                <a:cs typeface="Times New Roman"/>
              </a:rPr>
              <a:t> </a:t>
            </a:r>
            <a:r>
              <a:rPr dirty="0" sz="3150" spc="120">
                <a:latin typeface="Times New Roman"/>
                <a:cs typeface="Times New Roman"/>
              </a:rPr>
              <a:t>natural-</a:t>
            </a:r>
            <a:r>
              <a:rPr dirty="0" sz="3150" spc="100">
                <a:latin typeface="Times New Roman"/>
                <a:cs typeface="Times New Roman"/>
              </a:rPr>
              <a:t>sounding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100">
                <a:latin typeface="Times New Roman"/>
                <a:cs typeface="Times New Roman"/>
              </a:rPr>
              <a:t>AI-</a:t>
            </a:r>
            <a:r>
              <a:rPr dirty="0" sz="3150" spc="85">
                <a:latin typeface="Times New Roman"/>
                <a:cs typeface="Times New Roman"/>
              </a:rPr>
              <a:t>generated</a:t>
            </a:r>
            <a:r>
              <a:rPr dirty="0" sz="3150" spc="-10">
                <a:latin typeface="Times New Roman"/>
                <a:cs typeface="Times New Roman"/>
              </a:rPr>
              <a:t> </a:t>
            </a:r>
            <a:r>
              <a:rPr dirty="0" sz="3150">
                <a:latin typeface="Times New Roman"/>
                <a:cs typeface="Times New Roman"/>
              </a:rPr>
              <a:t>speech</a:t>
            </a:r>
            <a:r>
              <a:rPr dirty="0" sz="3150" spc="-10">
                <a:latin typeface="Times New Roman"/>
                <a:cs typeface="Times New Roman"/>
              </a:rPr>
              <a:t> </a:t>
            </a:r>
            <a:r>
              <a:rPr dirty="0" sz="3150" spc="20">
                <a:latin typeface="Times New Roman"/>
                <a:cs typeface="Times New Roman"/>
              </a:rPr>
              <a:t>.</a:t>
            </a:r>
            <a:endParaRPr sz="3150">
              <a:latin typeface="Times New Roman"/>
              <a:cs typeface="Times New Roman"/>
            </a:endParaRPr>
          </a:p>
          <a:p>
            <a:pPr marL="923290" marR="43180">
              <a:lnSpc>
                <a:spcPts val="4430"/>
              </a:lnSpc>
              <a:spcBef>
                <a:spcPts val="95"/>
              </a:spcBef>
            </a:pPr>
            <a:r>
              <a:rPr dirty="0" sz="3150" spc="-60" b="1">
                <a:latin typeface="Times New Roman"/>
                <a:cs typeface="Times New Roman"/>
              </a:rPr>
              <a:t>WhatsApp</a:t>
            </a:r>
            <a:r>
              <a:rPr dirty="0" sz="3150" spc="-5" b="1">
                <a:latin typeface="Times New Roman"/>
                <a:cs typeface="Times New Roman"/>
              </a:rPr>
              <a:t> </a:t>
            </a:r>
            <a:r>
              <a:rPr dirty="0" sz="3150" spc="-45" b="1">
                <a:latin typeface="Times New Roman"/>
                <a:cs typeface="Times New Roman"/>
              </a:rPr>
              <a:t>Integration</a:t>
            </a:r>
            <a:r>
              <a:rPr dirty="0" sz="3150" spc="-45">
                <a:latin typeface="Times New Roman"/>
                <a:cs typeface="Times New Roman"/>
              </a:rPr>
              <a:t>: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95">
                <a:latin typeface="Times New Roman"/>
                <a:cs typeface="Times New Roman"/>
              </a:rPr>
              <a:t>Integrates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75">
                <a:latin typeface="Times New Roman"/>
                <a:cs typeface="Times New Roman"/>
              </a:rPr>
              <a:t>with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140">
                <a:latin typeface="Times New Roman"/>
                <a:cs typeface="Times New Roman"/>
              </a:rPr>
              <a:t>WhatsApp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155">
                <a:latin typeface="Times New Roman"/>
                <a:cs typeface="Times New Roman"/>
              </a:rPr>
              <a:t>API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170">
                <a:latin typeface="Times New Roman"/>
                <a:cs typeface="Times New Roman"/>
              </a:rPr>
              <a:t>to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65">
                <a:latin typeface="Times New Roman"/>
                <a:cs typeface="Times New Roman"/>
              </a:rPr>
              <a:t>analyze,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100">
                <a:latin typeface="Times New Roman"/>
                <a:cs typeface="Times New Roman"/>
              </a:rPr>
              <a:t>authenticate,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170">
                <a:latin typeface="Times New Roman"/>
                <a:cs typeface="Times New Roman"/>
              </a:rPr>
              <a:t>and</a:t>
            </a:r>
            <a:r>
              <a:rPr dirty="0" sz="3150" spc="-5">
                <a:latin typeface="Times New Roman"/>
                <a:cs typeface="Times New Roman"/>
              </a:rPr>
              <a:t> </a:t>
            </a:r>
            <a:r>
              <a:rPr dirty="0" sz="3150" spc="65">
                <a:latin typeface="Times New Roman"/>
                <a:cs typeface="Times New Roman"/>
              </a:rPr>
              <a:t>generate </a:t>
            </a:r>
            <a:r>
              <a:rPr dirty="0" sz="3150" spc="100">
                <a:latin typeface="Times New Roman"/>
                <a:cs typeface="Times New Roman"/>
              </a:rPr>
              <a:t>AI-</a:t>
            </a:r>
            <a:r>
              <a:rPr dirty="0" sz="3150" spc="75">
                <a:latin typeface="Times New Roman"/>
                <a:cs typeface="Times New Roman"/>
              </a:rPr>
              <a:t>driven</a:t>
            </a:r>
            <a:r>
              <a:rPr dirty="0" sz="3150" spc="40">
                <a:latin typeface="Times New Roman"/>
                <a:cs typeface="Times New Roman"/>
              </a:rPr>
              <a:t> </a:t>
            </a:r>
            <a:r>
              <a:rPr dirty="0" sz="3150">
                <a:latin typeface="Times New Roman"/>
                <a:cs typeface="Times New Roman"/>
              </a:rPr>
              <a:t>voice</a:t>
            </a:r>
            <a:r>
              <a:rPr dirty="0" sz="3150" spc="45">
                <a:latin typeface="Times New Roman"/>
                <a:cs typeface="Times New Roman"/>
              </a:rPr>
              <a:t> </a:t>
            </a:r>
            <a:r>
              <a:rPr dirty="0" sz="3150" spc="60">
                <a:latin typeface="Times New Roman"/>
                <a:cs typeface="Times New Roman"/>
              </a:rPr>
              <a:t>responses</a:t>
            </a:r>
            <a:r>
              <a:rPr dirty="0" sz="3150" spc="40">
                <a:latin typeface="Times New Roman"/>
                <a:cs typeface="Times New Roman"/>
              </a:rPr>
              <a:t> </a:t>
            </a:r>
            <a:r>
              <a:rPr dirty="0" sz="3150" spc="75">
                <a:latin typeface="Times New Roman"/>
                <a:cs typeface="Times New Roman"/>
              </a:rPr>
              <a:t>in</a:t>
            </a:r>
            <a:r>
              <a:rPr dirty="0" sz="3150" spc="45">
                <a:latin typeface="Times New Roman"/>
                <a:cs typeface="Times New Roman"/>
              </a:rPr>
              <a:t> </a:t>
            </a:r>
            <a:r>
              <a:rPr dirty="0" sz="3150" spc="130">
                <a:latin typeface="Times New Roman"/>
                <a:cs typeface="Times New Roman"/>
              </a:rPr>
              <a:t>group</a:t>
            </a:r>
            <a:r>
              <a:rPr dirty="0" sz="3150" spc="40">
                <a:latin typeface="Times New Roman"/>
                <a:cs typeface="Times New Roman"/>
              </a:rPr>
              <a:t> </a:t>
            </a:r>
            <a:r>
              <a:rPr dirty="0" sz="3150" spc="80">
                <a:latin typeface="Times New Roman"/>
                <a:cs typeface="Times New Roman"/>
              </a:rPr>
              <a:t>chats.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7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Abstract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6490" y="1774780"/>
            <a:ext cx="17763490" cy="380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3550" spc="75">
                <a:latin typeface="Times New Roman"/>
                <a:cs typeface="Times New Roman"/>
              </a:rPr>
              <a:t>This</a:t>
            </a:r>
            <a:r>
              <a:rPr dirty="0" sz="3550" spc="70">
                <a:latin typeface="Times New Roman"/>
                <a:cs typeface="Times New Roman"/>
              </a:rPr>
              <a:t> </a:t>
            </a:r>
            <a:r>
              <a:rPr dirty="0" sz="3550" spc="80">
                <a:latin typeface="Times New Roman"/>
                <a:cs typeface="Times New Roman"/>
              </a:rPr>
              <a:t>project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90">
                <a:latin typeface="Times New Roman"/>
                <a:cs typeface="Times New Roman"/>
              </a:rPr>
              <a:t>introduces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180">
                <a:latin typeface="Times New Roman"/>
                <a:cs typeface="Times New Roman"/>
              </a:rPr>
              <a:t>an</a:t>
            </a:r>
            <a:r>
              <a:rPr dirty="0" sz="3550" spc="70">
                <a:latin typeface="Times New Roman"/>
                <a:cs typeface="Times New Roman"/>
              </a:rPr>
              <a:t> </a:t>
            </a:r>
            <a:r>
              <a:rPr dirty="0" sz="3550" spc="95">
                <a:latin typeface="Times New Roman"/>
                <a:cs typeface="Times New Roman"/>
              </a:rPr>
              <a:t>AI-</a:t>
            </a:r>
            <a:r>
              <a:rPr dirty="0" sz="3550" spc="80">
                <a:latin typeface="Times New Roman"/>
                <a:cs typeface="Times New Roman"/>
              </a:rPr>
              <a:t>powered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speech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95">
                <a:latin typeface="Times New Roman"/>
                <a:cs typeface="Times New Roman"/>
              </a:rPr>
              <a:t>matching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175">
                <a:latin typeface="Times New Roman"/>
                <a:cs typeface="Times New Roman"/>
              </a:rPr>
              <a:t>and</a:t>
            </a:r>
            <a:r>
              <a:rPr dirty="0" sz="3550" spc="70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synthesis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system</a:t>
            </a:r>
            <a:r>
              <a:rPr dirty="0" sz="3550" spc="70">
                <a:latin typeface="Times New Roman"/>
                <a:cs typeface="Times New Roman"/>
              </a:rPr>
              <a:t> </a:t>
            </a:r>
            <a:r>
              <a:rPr dirty="0" sz="3550" spc="105">
                <a:latin typeface="Times New Roman"/>
                <a:cs typeface="Times New Roman"/>
              </a:rPr>
              <a:t>for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130">
                <a:latin typeface="Times New Roman"/>
                <a:cs typeface="Times New Roman"/>
              </a:rPr>
              <a:t>WhatsApp </a:t>
            </a:r>
            <a:r>
              <a:rPr dirty="0" sz="3550" spc="95">
                <a:latin typeface="Times New Roman"/>
                <a:cs typeface="Times New Roman"/>
              </a:rPr>
              <a:t>groups,</a:t>
            </a:r>
            <a:r>
              <a:rPr dirty="0" sz="3550" spc="50">
                <a:latin typeface="Times New Roman"/>
                <a:cs typeface="Times New Roman"/>
              </a:rPr>
              <a:t> </a:t>
            </a:r>
            <a:r>
              <a:rPr dirty="0" sz="3550" spc="70">
                <a:latin typeface="Times New Roman"/>
                <a:cs typeface="Times New Roman"/>
              </a:rPr>
              <a:t>enabling</a:t>
            </a:r>
            <a:r>
              <a:rPr dirty="0" sz="3550" spc="55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voice</a:t>
            </a:r>
            <a:r>
              <a:rPr dirty="0" sz="3550" spc="55">
                <a:latin typeface="Times New Roman"/>
                <a:cs typeface="Times New Roman"/>
              </a:rPr>
              <a:t> </a:t>
            </a:r>
            <a:r>
              <a:rPr dirty="0" sz="3550" spc="114">
                <a:latin typeface="Times New Roman"/>
                <a:cs typeface="Times New Roman"/>
              </a:rPr>
              <a:t>authentication</a:t>
            </a:r>
            <a:r>
              <a:rPr dirty="0" sz="3550" spc="50">
                <a:latin typeface="Times New Roman"/>
                <a:cs typeface="Times New Roman"/>
              </a:rPr>
              <a:t> </a:t>
            </a:r>
            <a:r>
              <a:rPr dirty="0" sz="3550" spc="105">
                <a:latin typeface="Times New Roman"/>
                <a:cs typeface="Times New Roman"/>
              </a:rPr>
              <a:t>for</a:t>
            </a:r>
            <a:r>
              <a:rPr dirty="0" sz="3550" spc="55">
                <a:latin typeface="Times New Roman"/>
                <a:cs typeface="Times New Roman"/>
              </a:rPr>
              <a:t> </a:t>
            </a:r>
            <a:r>
              <a:rPr dirty="0" sz="3550" spc="50">
                <a:latin typeface="Times New Roman"/>
                <a:cs typeface="Times New Roman"/>
              </a:rPr>
              <a:t>users,</a:t>
            </a:r>
            <a:r>
              <a:rPr dirty="0" sz="3550" spc="55">
                <a:latin typeface="Times New Roman"/>
                <a:cs typeface="Times New Roman"/>
              </a:rPr>
              <a:t> </a:t>
            </a:r>
            <a:r>
              <a:rPr dirty="0" sz="3550" spc="95">
                <a:latin typeface="Times New Roman"/>
                <a:cs typeface="Times New Roman"/>
              </a:rPr>
              <a:t>AI-</a:t>
            </a:r>
            <a:r>
              <a:rPr dirty="0" sz="3550" spc="80">
                <a:latin typeface="Times New Roman"/>
                <a:cs typeface="Times New Roman"/>
              </a:rPr>
              <a:t>generated</a:t>
            </a:r>
            <a:r>
              <a:rPr dirty="0" sz="3550" spc="55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speech</a:t>
            </a:r>
            <a:r>
              <a:rPr dirty="0" sz="3550" spc="50">
                <a:latin typeface="Times New Roman"/>
                <a:cs typeface="Times New Roman"/>
              </a:rPr>
              <a:t> </a:t>
            </a:r>
            <a:r>
              <a:rPr dirty="0" sz="3550" spc="55">
                <a:latin typeface="Times New Roman"/>
                <a:cs typeface="Times New Roman"/>
              </a:rPr>
              <a:t>responses </a:t>
            </a:r>
            <a:r>
              <a:rPr dirty="0" sz="3550">
                <a:latin typeface="Times New Roman"/>
                <a:cs typeface="Times New Roman"/>
              </a:rPr>
              <a:t>via</a:t>
            </a:r>
            <a:r>
              <a:rPr dirty="0" sz="3550" spc="55">
                <a:latin typeface="Times New Roman"/>
                <a:cs typeface="Times New Roman"/>
              </a:rPr>
              <a:t> </a:t>
            </a:r>
            <a:r>
              <a:rPr dirty="0" sz="3550" spc="125">
                <a:latin typeface="Times New Roman"/>
                <a:cs typeface="Times New Roman"/>
              </a:rPr>
              <a:t>Narakeet, </a:t>
            </a:r>
            <a:r>
              <a:rPr dirty="0" sz="3550" spc="175">
                <a:latin typeface="Times New Roman"/>
                <a:cs typeface="Times New Roman"/>
              </a:rPr>
              <a:t>and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130">
                <a:latin typeface="Times New Roman"/>
                <a:cs typeface="Times New Roman"/>
              </a:rPr>
              <a:t>LSTM-</a:t>
            </a:r>
            <a:r>
              <a:rPr dirty="0" sz="3550" spc="90">
                <a:latin typeface="Times New Roman"/>
                <a:cs typeface="Times New Roman"/>
              </a:rPr>
              <a:t>based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sz="3550" spc="60">
                <a:latin typeface="Times New Roman"/>
                <a:cs typeface="Times New Roman"/>
              </a:rPr>
              <a:t>models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105">
                <a:latin typeface="Times New Roman"/>
                <a:cs typeface="Times New Roman"/>
              </a:rPr>
              <a:t>for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sz="3550" spc="80">
                <a:latin typeface="Times New Roman"/>
                <a:cs typeface="Times New Roman"/>
              </a:rPr>
              <a:t>speaker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55">
                <a:latin typeface="Times New Roman"/>
                <a:cs typeface="Times New Roman"/>
              </a:rPr>
              <a:t>verification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sz="3550" spc="175">
                <a:latin typeface="Times New Roman"/>
                <a:cs typeface="Times New Roman"/>
              </a:rPr>
              <a:t>and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sz="3550" spc="70">
                <a:latin typeface="Times New Roman"/>
                <a:cs typeface="Times New Roman"/>
              </a:rPr>
              <a:t>deepfake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80">
                <a:latin typeface="Times New Roman"/>
                <a:cs typeface="Times New Roman"/>
              </a:rPr>
              <a:t>detection.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sz="3550" spc="110">
                <a:latin typeface="Times New Roman"/>
                <a:cs typeface="Times New Roman"/>
              </a:rPr>
              <a:t>The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-10">
                <a:latin typeface="Times New Roman"/>
                <a:cs typeface="Times New Roman"/>
              </a:rPr>
              <a:t>system </a:t>
            </a:r>
            <a:r>
              <a:rPr dirty="0" sz="3550" spc="70">
                <a:latin typeface="Times New Roman"/>
                <a:cs typeface="Times New Roman"/>
              </a:rPr>
              <a:t>integrates</a:t>
            </a:r>
            <a:r>
              <a:rPr dirty="0" sz="3550" spc="40">
                <a:latin typeface="Times New Roman"/>
                <a:cs typeface="Times New Roman"/>
              </a:rPr>
              <a:t> </a:t>
            </a:r>
            <a:r>
              <a:rPr dirty="0" sz="3550" spc="75">
                <a:latin typeface="Times New Roman"/>
                <a:cs typeface="Times New Roman"/>
              </a:rPr>
              <a:t>with</a:t>
            </a:r>
            <a:r>
              <a:rPr dirty="0" sz="3550" spc="40">
                <a:latin typeface="Times New Roman"/>
                <a:cs typeface="Times New Roman"/>
              </a:rPr>
              <a:t> </a:t>
            </a:r>
            <a:r>
              <a:rPr dirty="0" sz="3550" spc="105">
                <a:latin typeface="Times New Roman"/>
                <a:cs typeface="Times New Roman"/>
              </a:rPr>
              <a:t>the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140">
                <a:latin typeface="Times New Roman"/>
                <a:cs typeface="Times New Roman"/>
              </a:rPr>
              <a:t>WhatsApp</a:t>
            </a:r>
            <a:r>
              <a:rPr dirty="0" sz="3550" spc="40">
                <a:latin typeface="Times New Roman"/>
                <a:cs typeface="Times New Roman"/>
              </a:rPr>
              <a:t> </a:t>
            </a:r>
            <a:r>
              <a:rPr dirty="0" sz="3550" spc="155">
                <a:latin typeface="Times New Roman"/>
                <a:cs typeface="Times New Roman"/>
              </a:rPr>
              <a:t>API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105">
                <a:latin typeface="Times New Roman"/>
                <a:cs typeface="Times New Roman"/>
              </a:rPr>
              <a:t>for</a:t>
            </a:r>
            <a:r>
              <a:rPr dirty="0" sz="3550" spc="40">
                <a:latin typeface="Times New Roman"/>
                <a:cs typeface="Times New Roman"/>
              </a:rPr>
              <a:t> </a:t>
            </a:r>
            <a:r>
              <a:rPr dirty="0" sz="3550" spc="50">
                <a:latin typeface="Times New Roman"/>
                <a:cs typeface="Times New Roman"/>
              </a:rPr>
              <a:t>real-</a:t>
            </a:r>
            <a:r>
              <a:rPr dirty="0" sz="3550" spc="60">
                <a:latin typeface="Times New Roman"/>
                <a:cs typeface="Times New Roman"/>
              </a:rPr>
              <a:t>time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50">
                <a:latin typeface="Times New Roman"/>
                <a:cs typeface="Times New Roman"/>
              </a:rPr>
              <a:t>processing,</a:t>
            </a:r>
            <a:r>
              <a:rPr dirty="0" sz="3550" spc="40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utilizing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165">
                <a:latin typeface="Times New Roman"/>
                <a:cs typeface="Times New Roman"/>
              </a:rPr>
              <a:t>LSTM</a:t>
            </a:r>
            <a:r>
              <a:rPr dirty="0" sz="3550" spc="40">
                <a:latin typeface="Times New Roman"/>
                <a:cs typeface="Times New Roman"/>
              </a:rPr>
              <a:t> </a:t>
            </a:r>
            <a:r>
              <a:rPr dirty="0" sz="3550" spc="95">
                <a:latin typeface="Times New Roman"/>
                <a:cs typeface="Times New Roman"/>
              </a:rPr>
              <a:t>networks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150">
                <a:latin typeface="Times New Roman"/>
                <a:cs typeface="Times New Roman"/>
              </a:rPr>
              <a:t>and </a:t>
            </a:r>
            <a:r>
              <a:rPr dirty="0" sz="3550" spc="70">
                <a:latin typeface="Times New Roman"/>
                <a:cs typeface="Times New Roman"/>
              </a:rPr>
              <a:t>pre-</a:t>
            </a:r>
            <a:r>
              <a:rPr dirty="0" sz="3550" spc="114">
                <a:latin typeface="Times New Roman"/>
                <a:cs typeface="Times New Roman"/>
              </a:rPr>
              <a:t>trained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155">
                <a:latin typeface="Times New Roman"/>
                <a:cs typeface="Times New Roman"/>
              </a:rPr>
              <a:t>AI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60">
                <a:latin typeface="Times New Roman"/>
                <a:cs typeface="Times New Roman"/>
              </a:rPr>
              <a:t>models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180">
                <a:latin typeface="Times New Roman"/>
                <a:cs typeface="Times New Roman"/>
              </a:rPr>
              <a:t>to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sz="3550" spc="65">
                <a:latin typeface="Times New Roman"/>
                <a:cs typeface="Times New Roman"/>
              </a:rPr>
              <a:t>ensure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70">
                <a:latin typeface="Times New Roman"/>
                <a:cs typeface="Times New Roman"/>
              </a:rPr>
              <a:t>high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70">
                <a:latin typeface="Times New Roman"/>
                <a:cs typeface="Times New Roman"/>
              </a:rPr>
              <a:t>accuracy.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170">
                <a:latin typeface="Times New Roman"/>
                <a:cs typeface="Times New Roman"/>
              </a:rPr>
              <a:t>It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sz="3550" spc="60">
                <a:latin typeface="Times New Roman"/>
                <a:cs typeface="Times New Roman"/>
              </a:rPr>
              <a:t>aims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180">
                <a:latin typeface="Times New Roman"/>
                <a:cs typeface="Times New Roman"/>
              </a:rPr>
              <a:t>to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85">
                <a:latin typeface="Times New Roman"/>
                <a:cs typeface="Times New Roman"/>
              </a:rPr>
              <a:t>enhance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voice</a:t>
            </a:r>
            <a:r>
              <a:rPr dirty="0" sz="3550" spc="15">
                <a:latin typeface="Times New Roman"/>
                <a:cs typeface="Times New Roman"/>
              </a:rPr>
              <a:t> </a:t>
            </a:r>
            <a:r>
              <a:rPr dirty="0" sz="3550" spc="45">
                <a:latin typeface="Times New Roman"/>
                <a:cs typeface="Times New Roman"/>
              </a:rPr>
              <a:t>security,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sz="3550" spc="135">
                <a:latin typeface="Times New Roman"/>
                <a:cs typeface="Times New Roman"/>
              </a:rPr>
              <a:t>automate </a:t>
            </a:r>
            <a:r>
              <a:rPr dirty="0" sz="3550" spc="95">
                <a:latin typeface="Times New Roman"/>
                <a:cs typeface="Times New Roman"/>
              </a:rPr>
              <a:t>AI-</a:t>
            </a:r>
            <a:r>
              <a:rPr dirty="0" sz="3550" spc="70">
                <a:latin typeface="Times New Roman"/>
                <a:cs typeface="Times New Roman"/>
              </a:rPr>
              <a:t>driven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85">
                <a:latin typeface="Times New Roman"/>
                <a:cs typeface="Times New Roman"/>
              </a:rPr>
              <a:t>interactions,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175">
                <a:latin typeface="Times New Roman"/>
                <a:cs typeface="Times New Roman"/>
              </a:rPr>
              <a:t>and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75">
                <a:latin typeface="Times New Roman"/>
                <a:cs typeface="Times New Roman"/>
              </a:rPr>
              <a:t>improve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accessibility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70">
                <a:latin typeface="Times New Roman"/>
                <a:cs typeface="Times New Roman"/>
              </a:rPr>
              <a:t>in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140">
                <a:latin typeface="Times New Roman"/>
                <a:cs typeface="Times New Roman"/>
              </a:rPr>
              <a:t>WhatsApp</a:t>
            </a:r>
            <a:r>
              <a:rPr dirty="0" sz="3550" spc="45">
                <a:latin typeface="Times New Roman"/>
                <a:cs typeface="Times New Roman"/>
              </a:rPr>
              <a:t> </a:t>
            </a:r>
            <a:r>
              <a:rPr dirty="0" sz="3550" spc="90">
                <a:latin typeface="Times New Roman"/>
                <a:cs typeface="Times New Roman"/>
              </a:rPr>
              <a:t>communication.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7050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Motivation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617" y="1926356"/>
            <a:ext cx="104775" cy="104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617" y="3126505"/>
            <a:ext cx="104775" cy="104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617" y="3726581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92" y="6466206"/>
            <a:ext cx="104774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92" y="7085331"/>
            <a:ext cx="104774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92" y="7704456"/>
            <a:ext cx="104774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92" y="8323581"/>
            <a:ext cx="104774" cy="10477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6125" marR="5080">
              <a:lnSpc>
                <a:spcPct val="115799"/>
              </a:lnSpc>
              <a:spcBef>
                <a:spcPts val="100"/>
              </a:spcBef>
            </a:pPr>
            <a:r>
              <a:rPr dirty="0" spc="80"/>
              <a:t>Users</a:t>
            </a:r>
            <a:r>
              <a:rPr dirty="0" spc="30"/>
              <a:t> </a:t>
            </a:r>
            <a:r>
              <a:rPr dirty="0" spc="70"/>
              <a:t>with</a:t>
            </a:r>
            <a:r>
              <a:rPr dirty="0" spc="30"/>
              <a:t> </a:t>
            </a:r>
            <a:r>
              <a:rPr dirty="0"/>
              <a:t>visual</a:t>
            </a:r>
            <a:r>
              <a:rPr dirty="0" spc="30"/>
              <a:t> </a:t>
            </a:r>
            <a:r>
              <a:rPr dirty="0" spc="85"/>
              <a:t>impairments</a:t>
            </a:r>
            <a:r>
              <a:rPr dirty="0" spc="30"/>
              <a:t> </a:t>
            </a:r>
            <a:r>
              <a:rPr dirty="0" spc="165"/>
              <a:t>or</a:t>
            </a:r>
            <a:r>
              <a:rPr dirty="0" spc="30"/>
              <a:t> </a:t>
            </a:r>
            <a:r>
              <a:rPr dirty="0" spc="85"/>
              <a:t>those</a:t>
            </a:r>
            <a:r>
              <a:rPr dirty="0" spc="30"/>
              <a:t> </a:t>
            </a:r>
            <a:r>
              <a:rPr dirty="0" spc="100"/>
              <a:t>who</a:t>
            </a:r>
            <a:r>
              <a:rPr dirty="0" spc="35"/>
              <a:t> </a:t>
            </a:r>
            <a:r>
              <a:rPr dirty="0" spc="65"/>
              <a:t>prefer</a:t>
            </a:r>
            <a:r>
              <a:rPr dirty="0" spc="30"/>
              <a:t> </a:t>
            </a:r>
            <a:r>
              <a:rPr dirty="0"/>
              <a:t>voice-</a:t>
            </a:r>
            <a:r>
              <a:rPr dirty="0" spc="85"/>
              <a:t>based</a:t>
            </a:r>
            <a:r>
              <a:rPr dirty="0" spc="30"/>
              <a:t> </a:t>
            </a:r>
            <a:r>
              <a:rPr dirty="0" spc="95"/>
              <a:t>interaction</a:t>
            </a:r>
            <a:r>
              <a:rPr dirty="0" spc="30"/>
              <a:t> </a:t>
            </a:r>
            <a:r>
              <a:rPr dirty="0" spc="70"/>
              <a:t>over</a:t>
            </a:r>
            <a:r>
              <a:rPr dirty="0" spc="30"/>
              <a:t> </a:t>
            </a:r>
            <a:r>
              <a:rPr dirty="0" spc="80"/>
              <a:t>text</a:t>
            </a:r>
            <a:r>
              <a:rPr dirty="0" spc="30"/>
              <a:t> </a:t>
            </a:r>
            <a:r>
              <a:rPr dirty="0" spc="75"/>
              <a:t>can </a:t>
            </a:r>
            <a:r>
              <a:rPr dirty="0" spc="55"/>
              <a:t>benefit</a:t>
            </a:r>
            <a:r>
              <a:rPr dirty="0"/>
              <a:t> </a:t>
            </a:r>
            <a:r>
              <a:rPr dirty="0" spc="110"/>
              <a:t>from</a:t>
            </a:r>
            <a:r>
              <a:rPr dirty="0" spc="5"/>
              <a:t> </a:t>
            </a:r>
            <a:r>
              <a:rPr dirty="0" spc="45"/>
              <a:t>this.</a:t>
            </a:r>
          </a:p>
          <a:p>
            <a:pPr marL="746125">
              <a:lnSpc>
                <a:spcPct val="100000"/>
              </a:lnSpc>
              <a:spcBef>
                <a:spcPts val="645"/>
              </a:spcBef>
            </a:pPr>
            <a:r>
              <a:rPr dirty="0"/>
              <a:t>Speech-</a:t>
            </a:r>
            <a:r>
              <a:rPr dirty="0" spc="85"/>
              <a:t>based </a:t>
            </a:r>
            <a:r>
              <a:rPr dirty="0"/>
              <a:t>access</a:t>
            </a:r>
            <a:r>
              <a:rPr dirty="0" spc="90"/>
              <a:t> </a:t>
            </a:r>
            <a:r>
              <a:rPr dirty="0" spc="105"/>
              <a:t>control</a:t>
            </a:r>
            <a:r>
              <a:rPr dirty="0" spc="85"/>
              <a:t> </a:t>
            </a:r>
            <a:r>
              <a:rPr dirty="0"/>
              <a:t>(e.g.,</a:t>
            </a:r>
            <a:r>
              <a:rPr dirty="0" spc="90"/>
              <a:t> </a:t>
            </a:r>
            <a:r>
              <a:rPr dirty="0"/>
              <a:t>voice</a:t>
            </a:r>
            <a:r>
              <a:rPr dirty="0" spc="85"/>
              <a:t> </a:t>
            </a:r>
            <a:r>
              <a:rPr dirty="0" spc="60"/>
              <a:t>passwords)</a:t>
            </a:r>
          </a:p>
          <a:p>
            <a:pPr marL="746125" marR="1236980">
              <a:lnSpc>
                <a:spcPct val="115799"/>
              </a:lnSpc>
            </a:pPr>
            <a:r>
              <a:rPr dirty="0" spc="155"/>
              <a:t>AI</a:t>
            </a:r>
            <a:r>
              <a:rPr dirty="0" spc="45"/>
              <a:t> </a:t>
            </a:r>
            <a:r>
              <a:rPr dirty="0" spc="100"/>
              <a:t>can</a:t>
            </a:r>
            <a:r>
              <a:rPr dirty="0" spc="50"/>
              <a:t> </a:t>
            </a:r>
            <a:r>
              <a:rPr dirty="0" spc="105"/>
              <a:t>translate</a:t>
            </a:r>
            <a:r>
              <a:rPr dirty="0" spc="45"/>
              <a:t> </a:t>
            </a:r>
            <a:r>
              <a:rPr dirty="0"/>
              <a:t>voice</a:t>
            </a:r>
            <a:r>
              <a:rPr dirty="0" spc="50"/>
              <a:t> </a:t>
            </a:r>
            <a:r>
              <a:rPr dirty="0"/>
              <a:t>messages</a:t>
            </a:r>
            <a:r>
              <a:rPr dirty="0" spc="50"/>
              <a:t> </a:t>
            </a:r>
            <a:r>
              <a:rPr dirty="0" spc="114"/>
              <a:t>into</a:t>
            </a:r>
            <a:r>
              <a:rPr dirty="0" spc="45"/>
              <a:t> </a:t>
            </a:r>
            <a:r>
              <a:rPr dirty="0" spc="60"/>
              <a:t>multiple</a:t>
            </a:r>
            <a:r>
              <a:rPr dirty="0" spc="50"/>
              <a:t> </a:t>
            </a:r>
            <a:r>
              <a:rPr dirty="0" spc="60"/>
              <a:t>languages</a:t>
            </a:r>
            <a:r>
              <a:rPr dirty="0" spc="45"/>
              <a:t> </a:t>
            </a:r>
            <a:r>
              <a:rPr dirty="0" spc="105"/>
              <a:t>for</a:t>
            </a:r>
            <a:r>
              <a:rPr dirty="0" spc="50"/>
              <a:t> </a:t>
            </a:r>
            <a:r>
              <a:rPr dirty="0" spc="100"/>
              <a:t>better</a:t>
            </a:r>
            <a:r>
              <a:rPr dirty="0" spc="50"/>
              <a:t> </a:t>
            </a:r>
            <a:r>
              <a:rPr dirty="0"/>
              <a:t>cross-</a:t>
            </a:r>
            <a:r>
              <a:rPr dirty="0" spc="65"/>
              <a:t>language </a:t>
            </a:r>
            <a:r>
              <a:rPr dirty="0" spc="85"/>
              <a:t>communication</a:t>
            </a:r>
          </a:p>
          <a:p>
            <a:pPr marL="12700">
              <a:lnSpc>
                <a:spcPct val="100000"/>
              </a:lnSpc>
              <a:spcBef>
                <a:spcPts val="3345"/>
              </a:spcBef>
            </a:pPr>
            <a:r>
              <a:rPr dirty="0" sz="5800" spc="-90" b="1">
                <a:latin typeface="Times New Roman"/>
                <a:cs typeface="Times New Roman"/>
              </a:rPr>
              <a:t>Demonstratable</a:t>
            </a:r>
            <a:r>
              <a:rPr dirty="0" sz="5800" spc="-240" b="1">
                <a:latin typeface="Times New Roman"/>
                <a:cs typeface="Times New Roman"/>
              </a:rPr>
              <a:t> </a:t>
            </a:r>
            <a:r>
              <a:rPr dirty="0" sz="5800" spc="-10" b="1">
                <a:latin typeface="Times New Roman"/>
                <a:cs typeface="Times New Roman"/>
              </a:rPr>
              <a:t>features</a:t>
            </a:r>
            <a:endParaRPr sz="5800">
              <a:latin typeface="Times New Roman"/>
              <a:cs typeface="Times New Roman"/>
            </a:endParaRPr>
          </a:p>
          <a:p>
            <a:pPr algn="just" marL="768350" marR="11926570" indent="34290">
              <a:lnSpc>
                <a:spcPct val="116100"/>
              </a:lnSpc>
              <a:spcBef>
                <a:spcPts val="1610"/>
              </a:spcBef>
            </a:pPr>
            <a:r>
              <a:rPr dirty="0" sz="3500"/>
              <a:t>Voice</a:t>
            </a:r>
            <a:r>
              <a:rPr dirty="0" sz="3500" spc="30"/>
              <a:t> </a:t>
            </a:r>
            <a:r>
              <a:rPr dirty="0" sz="3500" spc="100"/>
              <a:t>Authentication </a:t>
            </a:r>
            <a:r>
              <a:rPr dirty="0" sz="3500" spc="85"/>
              <a:t>Speaker</a:t>
            </a:r>
            <a:r>
              <a:rPr dirty="0" sz="3500" spc="-5"/>
              <a:t> </a:t>
            </a:r>
            <a:r>
              <a:rPr dirty="0" sz="3500" spc="45"/>
              <a:t>Verification </a:t>
            </a:r>
            <a:r>
              <a:rPr dirty="0" sz="3500" spc="90"/>
              <a:t>Real-</a:t>
            </a:r>
            <a:r>
              <a:rPr dirty="0" sz="3500" spc="60"/>
              <a:t>Time</a:t>
            </a:r>
            <a:r>
              <a:rPr dirty="0" sz="3500" spc="5"/>
              <a:t> </a:t>
            </a:r>
            <a:r>
              <a:rPr dirty="0" sz="3500" spc="35"/>
              <a:t>Processing </a:t>
            </a:r>
            <a:r>
              <a:rPr dirty="0" sz="3500" spc="85"/>
              <a:t>Multilingual</a:t>
            </a:r>
            <a:r>
              <a:rPr dirty="0" sz="3500" spc="10"/>
              <a:t> </a:t>
            </a:r>
            <a:r>
              <a:rPr dirty="0" sz="3500" spc="130"/>
              <a:t>Support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297" y="447738"/>
            <a:ext cx="53524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65"/>
              <a:t>Technology</a:t>
            </a:r>
            <a:r>
              <a:rPr dirty="0" sz="5600" spc="-270"/>
              <a:t> </a:t>
            </a:r>
            <a:r>
              <a:rPr dirty="0" sz="5600" spc="-10"/>
              <a:t>Stack</a:t>
            </a:r>
            <a:endParaRPr sz="5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4" y="1931516"/>
            <a:ext cx="133350" cy="1333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824" y="4246091"/>
            <a:ext cx="133350" cy="1333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24" y="6560666"/>
            <a:ext cx="133350" cy="1333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0902" y="2790064"/>
            <a:ext cx="104774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0902" y="3409189"/>
            <a:ext cx="104774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0902" y="5337174"/>
            <a:ext cx="104774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0902" y="5956299"/>
            <a:ext cx="104774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0902" y="7194549"/>
            <a:ext cx="104774" cy="10477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955551" y="1226558"/>
            <a:ext cx="9596120" cy="6222365"/>
          </a:xfrm>
          <a:prstGeom prst="rect">
            <a:avLst/>
          </a:prstGeom>
        </p:spPr>
        <p:txBody>
          <a:bodyPr wrap="square" lIns="0" tIns="342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dirty="0" sz="4350" spc="140">
                <a:latin typeface="Times New Roman"/>
                <a:cs typeface="Times New Roman"/>
              </a:rPr>
              <a:t>Programming</a:t>
            </a:r>
            <a:r>
              <a:rPr dirty="0" sz="4350" spc="25">
                <a:latin typeface="Times New Roman"/>
                <a:cs typeface="Times New Roman"/>
              </a:rPr>
              <a:t> </a:t>
            </a:r>
            <a:r>
              <a:rPr dirty="0" sz="4350" spc="110">
                <a:latin typeface="Times New Roman"/>
                <a:cs typeface="Times New Roman"/>
              </a:rPr>
              <a:t>Languages</a:t>
            </a:r>
            <a:endParaRPr sz="435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2090"/>
              </a:spcBef>
            </a:pPr>
            <a:r>
              <a:rPr dirty="0" sz="3500" spc="130">
                <a:latin typeface="Times New Roman"/>
                <a:cs typeface="Times New Roman"/>
              </a:rPr>
              <a:t>Python</a:t>
            </a:r>
            <a:endParaRPr sz="350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675"/>
              </a:spcBef>
            </a:pPr>
            <a:r>
              <a:rPr dirty="0" sz="3500" spc="90">
                <a:latin typeface="Times New Roman"/>
                <a:cs typeface="Times New Roman"/>
              </a:rPr>
              <a:t>JavaScript</a:t>
            </a:r>
            <a:r>
              <a:rPr dirty="0" sz="3500" spc="40">
                <a:latin typeface="Times New Roman"/>
                <a:cs typeface="Times New Roman"/>
              </a:rPr>
              <a:t> </a:t>
            </a:r>
            <a:r>
              <a:rPr dirty="0" sz="3500" spc="60">
                <a:latin typeface="Times New Roman"/>
                <a:cs typeface="Times New Roman"/>
              </a:rPr>
              <a:t>(Node.js)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  <a:tabLst>
                <a:tab pos="1813560" algn="l"/>
              </a:tabLst>
            </a:pPr>
            <a:r>
              <a:rPr dirty="0" sz="4350" spc="200">
                <a:latin typeface="Times New Roman"/>
                <a:cs typeface="Times New Roman"/>
              </a:rPr>
              <a:t>AI</a:t>
            </a:r>
            <a:r>
              <a:rPr dirty="0" sz="4350">
                <a:latin typeface="Times New Roman"/>
                <a:cs typeface="Times New Roman"/>
              </a:rPr>
              <a:t> </a:t>
            </a:r>
            <a:r>
              <a:rPr dirty="0" sz="4350" spc="200">
                <a:latin typeface="Times New Roman"/>
                <a:cs typeface="Times New Roman"/>
              </a:rPr>
              <a:t>and</a:t>
            </a:r>
            <a:r>
              <a:rPr dirty="0" sz="4350">
                <a:latin typeface="Times New Roman"/>
                <a:cs typeface="Times New Roman"/>
              </a:rPr>
              <a:t>	</a:t>
            </a:r>
            <a:r>
              <a:rPr dirty="0" sz="4350" spc="50">
                <a:latin typeface="Times New Roman"/>
                <a:cs typeface="Times New Roman"/>
              </a:rPr>
              <a:t>Speech</a:t>
            </a:r>
            <a:r>
              <a:rPr dirty="0" sz="4350" spc="25">
                <a:latin typeface="Times New Roman"/>
                <a:cs typeface="Times New Roman"/>
              </a:rPr>
              <a:t> </a:t>
            </a:r>
            <a:r>
              <a:rPr dirty="0" sz="4350" spc="114">
                <a:latin typeface="Times New Roman"/>
                <a:cs typeface="Times New Roman"/>
              </a:rPr>
              <a:t>Models</a:t>
            </a:r>
            <a:endParaRPr sz="4350">
              <a:latin typeface="Times New Roman"/>
              <a:cs typeface="Times New Roman"/>
            </a:endParaRPr>
          </a:p>
          <a:p>
            <a:pPr marL="824865" marR="5080">
              <a:lnSpc>
                <a:spcPct val="116100"/>
              </a:lnSpc>
              <a:spcBef>
                <a:spcPts val="3245"/>
              </a:spcBef>
            </a:pPr>
            <a:r>
              <a:rPr dirty="0" sz="3500" spc="170">
                <a:latin typeface="Times New Roman"/>
                <a:cs typeface="Times New Roman"/>
              </a:rPr>
              <a:t>LSTM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 spc="100">
                <a:latin typeface="Times New Roman"/>
                <a:cs typeface="Times New Roman"/>
              </a:rPr>
              <a:t>(Long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 spc="110">
                <a:latin typeface="Times New Roman"/>
                <a:cs typeface="Times New Roman"/>
              </a:rPr>
              <a:t>Short-Term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 spc="105">
                <a:latin typeface="Times New Roman"/>
                <a:cs typeface="Times New Roman"/>
              </a:rPr>
              <a:t>Memory)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 spc="105">
                <a:latin typeface="Times New Roman"/>
                <a:cs typeface="Times New Roman"/>
              </a:rPr>
              <a:t>Networks </a:t>
            </a:r>
            <a:r>
              <a:rPr dirty="0" sz="3500" spc="135">
                <a:latin typeface="Times New Roman"/>
                <a:cs typeface="Times New Roman"/>
              </a:rPr>
              <a:t>Narakeet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4350" spc="160">
                <a:latin typeface="Times New Roman"/>
                <a:cs typeface="Times New Roman"/>
              </a:rPr>
              <a:t>Databases</a:t>
            </a:r>
            <a:endParaRPr sz="435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320"/>
              </a:spcBef>
            </a:pPr>
            <a:r>
              <a:rPr dirty="0" sz="3500" spc="155">
                <a:latin typeface="Times New Roman"/>
                <a:cs typeface="Times New Roman"/>
              </a:rPr>
              <a:t>MongoDB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Sharanya Ravikanti</dc:creator>
  <cp:keywords>DAGdyEqCb_w,BAFzNVN4-sg,0</cp:keywords>
  <dc:title>Your paragraph text</dc:title>
  <dcterms:created xsi:type="dcterms:W3CDTF">2025-04-18T16:58:57Z</dcterms:created>
  <dcterms:modified xsi:type="dcterms:W3CDTF">2025-04-18T16:58:57Z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2025-01-31T00:00:00Z</vt:filetime>
  </property>
  <property fmtid="{D5CDD505-2E9C-101B-9397-08002B2CF9AE}" pid="3" name="Creator">
    <vt:lpwstr>Canva</vt:lpwstr>
  </property>
  <property fmtid="{D5CDD505-2E9C-101B-9397-08002B2CF9AE}" pid="4" name="LastSaved">
    <vt:filetime>2025-04-18T00:00:00Z</vt:filetime>
  </property>
  <property fmtid="{D5CDD505-2E9C-101B-9397-08002B2CF9AE}" pid="5" name="Producer">
    <vt:lpwstr>Canva</vt:lpwstr>
  </property>
</Properties>
</file>