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Canva Sans Bold" charset="1" panose="020B0803030501040103"/>
      <p:regular r:id="rId11"/>
    </p:embeddedFont>
    <p:embeddedFont>
      <p:font typeface="Canva Sans" charset="1" panose="020B0503030501040103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42955" y="2960606"/>
            <a:ext cx="15998032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Title: Understanding Generative AI: Transforming Innovation with AI</a:t>
            </a:r>
          </a:p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Subtitle: A Brief Overview of Generative Artificial Intelligence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5993" y="812411"/>
            <a:ext cx="5300980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b="true" sz="3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is Generative AI?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58085"/>
            <a:ext cx="17259300" cy="508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Definition:</a:t>
            </a:r>
          </a:p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Generative AI refers to machine learning models that generate new content, such as text, images, music, and code.</a:t>
            </a:r>
          </a:p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Examples of GenAI:</a:t>
            </a:r>
          </a:p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ChatGPT (text generation)</a:t>
            </a:r>
          </a:p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DALL·E (image generation)</a:t>
            </a:r>
          </a:p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MidJourney (artistic image generation)</a:t>
            </a:r>
          </a:p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DeepMind’s AlphaCode (code generation)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67385"/>
            <a:ext cx="7276306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b="true" sz="3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Does Generative AI Work?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00007" y="1960408"/>
            <a:ext cx="15341124" cy="444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b="true" sz="3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Technologies Behind GenAI: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Neural Networks (Transformer models like GPT, BERT)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Generative Adversarial Networks (GANs)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Variational Autoencoders (VAEs)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Diffusion Models (used in AI-generated images)</a:t>
            </a:r>
          </a:p>
          <a:p>
            <a:pPr algn="l">
              <a:lnSpc>
                <a:spcPts val="5039"/>
              </a:lnSpc>
            </a:pPr>
            <a:r>
              <a:rPr lang="en-US" b="true" sz="3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Training Process: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Uses vast datasets for pattern recognition and content generation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45752" y="667385"/>
            <a:ext cx="691372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b="true" sz="3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Applications of Generative AI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45752" y="1999343"/>
            <a:ext cx="17259300" cy="4665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Content Creation: Articles, blog posts, ad copies</a:t>
            </a:r>
          </a:p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Image &amp; Video Generation: AI-powered art, realistic avatars</a:t>
            </a:r>
          </a:p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Code Generation: Automated programming (GitHub Copilot, AlphaCode)</a:t>
            </a:r>
          </a:p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Healthcare &amp; Drug Discovery: Protein structure prediction (AlphaFold)</a:t>
            </a:r>
          </a:p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Entertainment &amp; Gaming: AI-driven game character dialogues and animations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5459" y="382270"/>
            <a:ext cx="864854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b="true" sz="3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 &amp; Future of Generative AI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20933" y="1752273"/>
            <a:ext cx="15522696" cy="5492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7"/>
              </a:lnSpc>
              <a:spcBef>
                <a:spcPct val="0"/>
              </a:spcBef>
            </a:pPr>
            <a:r>
              <a:rPr lang="en-US" b="true" sz="391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Challenges:</a:t>
            </a:r>
          </a:p>
          <a:p>
            <a:pPr algn="l" marL="844671" indent="-422336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Ethical concerns (bias, misinformation)</a:t>
            </a:r>
          </a:p>
          <a:p>
            <a:pPr algn="l" marL="844671" indent="-422336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Deepfake risks</a:t>
            </a:r>
          </a:p>
          <a:p>
            <a:pPr algn="l" marL="844671" indent="-422336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 computational cost</a:t>
            </a:r>
          </a:p>
          <a:p>
            <a:pPr algn="l">
              <a:lnSpc>
                <a:spcPts val="5477"/>
              </a:lnSpc>
              <a:spcBef>
                <a:spcPct val="0"/>
              </a:spcBef>
            </a:pPr>
            <a:r>
              <a:rPr lang="en-US" b="true" sz="391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Trends:</a:t>
            </a:r>
          </a:p>
          <a:p>
            <a:pPr algn="l" marL="844671" indent="-422336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Improved realism &amp; creativity</a:t>
            </a:r>
          </a:p>
          <a:p>
            <a:pPr algn="l" marL="844671" indent="-422336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AI-human collaboration in creative fields</a:t>
            </a:r>
          </a:p>
          <a:p>
            <a:pPr algn="l" marL="844671" indent="-422336" lvl="1">
              <a:lnSpc>
                <a:spcPts val="5477"/>
              </a:lnSpc>
              <a:buFont typeface="Arial"/>
              <a:buChar char="•"/>
            </a:pPr>
            <a:r>
              <a:rPr lang="en-US" sz="39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Regulations for responsible AI use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DAGi2ZgLvGQ</dc:identifier>
  <dcterms:modified xsi:type="dcterms:W3CDTF">2011-08-01T06:04:30Z</dcterms:modified>
  <cp:revision>1</cp:revision>
  <dc:title>Title: Understanding Generative AI: Transforming Innovation with AI Subtitle: A Brief Overview of Generative Artificial Intelligence</dc:title>
</cp:coreProperties>
</file>