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24"/>
  </p:notesMasterIdLst>
  <p:sldIdLst>
    <p:sldId id="257" r:id="rId2"/>
    <p:sldId id="259" r:id="rId3"/>
    <p:sldId id="260" r:id="rId4"/>
    <p:sldId id="261" r:id="rId5"/>
    <p:sldId id="262" r:id="rId6"/>
    <p:sldId id="272" r:id="rId7"/>
    <p:sldId id="273" r:id="rId8"/>
    <p:sldId id="263" r:id="rId9"/>
    <p:sldId id="274" r:id="rId10"/>
    <p:sldId id="275" r:id="rId11"/>
    <p:sldId id="276" r:id="rId12"/>
    <p:sldId id="282" r:id="rId13"/>
    <p:sldId id="283" r:id="rId14"/>
    <p:sldId id="277" r:id="rId15"/>
    <p:sldId id="278" r:id="rId16"/>
    <p:sldId id="284" r:id="rId17"/>
    <p:sldId id="287" r:id="rId18"/>
    <p:sldId id="288" r:id="rId19"/>
    <p:sldId id="280" r:id="rId20"/>
    <p:sldId id="281" r:id="rId21"/>
    <p:sldId id="270"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4" autoAdjust="0"/>
    <p:restoredTop sz="95097" autoAdjust="0"/>
  </p:normalViewPr>
  <p:slideViewPr>
    <p:cSldViewPr snapToGrid="0">
      <p:cViewPr varScale="1">
        <p:scale>
          <a:sx n="83" d="100"/>
          <a:sy n="83" d="100"/>
        </p:scale>
        <p:origin x="826"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rth Anasuri" userId="d822fd25e2b79512" providerId="LiveId" clId="{20496D2B-E63F-4349-9CB6-AFC35F0A30FE}"/>
    <pc:docChg chg="custSel addSld delSld modSld sldOrd">
      <pc:chgData name="Keerth Anasuri" userId="d822fd25e2b79512" providerId="LiveId" clId="{20496D2B-E63F-4349-9CB6-AFC35F0A30FE}" dt="2022-06-02T05:05:10.454" v="269" actId="20577"/>
      <pc:docMkLst>
        <pc:docMk/>
      </pc:docMkLst>
      <pc:sldChg chg="modSp mod">
        <pc:chgData name="Keerth Anasuri" userId="d822fd25e2b79512" providerId="LiveId" clId="{20496D2B-E63F-4349-9CB6-AFC35F0A30FE}" dt="2022-06-02T04:49:55.713" v="2" actId="20577"/>
        <pc:sldMkLst>
          <pc:docMk/>
          <pc:sldMk cId="1979248364" sldId="257"/>
        </pc:sldMkLst>
        <pc:spChg chg="mod">
          <ac:chgData name="Keerth Anasuri" userId="d822fd25e2b79512" providerId="LiveId" clId="{20496D2B-E63F-4349-9CB6-AFC35F0A30FE}" dt="2022-06-02T04:49:55.713" v="2" actId="20577"/>
          <ac:spMkLst>
            <pc:docMk/>
            <pc:sldMk cId="1979248364" sldId="257"/>
            <ac:spMk id="3" creationId="{C5A6AAA3-F431-419E-89A7-C2D37638F044}"/>
          </ac:spMkLst>
        </pc:spChg>
      </pc:sldChg>
      <pc:sldChg chg="addSp delSp modSp mod">
        <pc:chgData name="Keerth Anasuri" userId="d822fd25e2b79512" providerId="LiveId" clId="{20496D2B-E63F-4349-9CB6-AFC35F0A30FE}" dt="2022-06-02T04:50:46.343" v="9" actId="14100"/>
        <pc:sldMkLst>
          <pc:docMk/>
          <pc:sldMk cId="2010700525" sldId="276"/>
        </pc:sldMkLst>
        <pc:spChg chg="add del mod">
          <ac:chgData name="Keerth Anasuri" userId="d822fd25e2b79512" providerId="LiveId" clId="{20496D2B-E63F-4349-9CB6-AFC35F0A30FE}" dt="2022-06-02T04:50:36.805" v="5"/>
          <ac:spMkLst>
            <pc:docMk/>
            <pc:sldMk cId="2010700525" sldId="276"/>
            <ac:spMk id="5" creationId="{9E1CF015-A4C1-300E-1A11-8DDC516F6BF2}"/>
          </ac:spMkLst>
        </pc:spChg>
        <pc:picChg chg="del mod">
          <ac:chgData name="Keerth Anasuri" userId="d822fd25e2b79512" providerId="LiveId" clId="{20496D2B-E63F-4349-9CB6-AFC35F0A30FE}" dt="2022-06-02T04:50:11.315" v="4" actId="478"/>
          <ac:picMkLst>
            <pc:docMk/>
            <pc:sldMk cId="2010700525" sldId="276"/>
            <ac:picMk id="4" creationId="{A1DE2237-61F0-4943-A2E5-387B512E89A2}"/>
          </ac:picMkLst>
        </pc:picChg>
        <pc:picChg chg="add mod">
          <ac:chgData name="Keerth Anasuri" userId="d822fd25e2b79512" providerId="LiveId" clId="{20496D2B-E63F-4349-9CB6-AFC35F0A30FE}" dt="2022-06-02T04:50:46.343" v="9" actId="14100"/>
          <ac:picMkLst>
            <pc:docMk/>
            <pc:sldMk cId="2010700525" sldId="276"/>
            <ac:picMk id="7" creationId="{FB003FA5-7F49-98CF-8829-F27E523D3456}"/>
          </ac:picMkLst>
        </pc:picChg>
      </pc:sldChg>
      <pc:sldChg chg="addSp delSp modSp mod">
        <pc:chgData name="Keerth Anasuri" userId="d822fd25e2b79512" providerId="LiveId" clId="{20496D2B-E63F-4349-9CB6-AFC35F0A30FE}" dt="2022-06-02T04:54:24.678" v="79" actId="14100"/>
        <pc:sldMkLst>
          <pc:docMk/>
          <pc:sldMk cId="1670727466" sldId="277"/>
        </pc:sldMkLst>
        <pc:spChg chg="add mod">
          <ac:chgData name="Keerth Anasuri" userId="d822fd25e2b79512" providerId="LiveId" clId="{20496D2B-E63F-4349-9CB6-AFC35F0A30FE}" dt="2022-06-02T04:54:09.901" v="75" actId="12"/>
          <ac:spMkLst>
            <pc:docMk/>
            <pc:sldMk cId="1670727466" sldId="277"/>
            <ac:spMk id="5" creationId="{1799528C-EF89-29FA-37F8-B67D3FFAA329}"/>
          </ac:spMkLst>
        </pc:spChg>
        <pc:picChg chg="del">
          <ac:chgData name="Keerth Anasuri" userId="d822fd25e2b79512" providerId="LiveId" clId="{20496D2B-E63F-4349-9CB6-AFC35F0A30FE}" dt="2022-06-02T04:53:35.774" v="57" actId="478"/>
          <ac:picMkLst>
            <pc:docMk/>
            <pc:sldMk cId="1670727466" sldId="277"/>
            <ac:picMk id="4" creationId="{1AB0BC07-186C-4BC6-8F6C-FAA82889F9E0}"/>
          </ac:picMkLst>
        </pc:picChg>
        <pc:picChg chg="add mod">
          <ac:chgData name="Keerth Anasuri" userId="d822fd25e2b79512" providerId="LiveId" clId="{20496D2B-E63F-4349-9CB6-AFC35F0A30FE}" dt="2022-06-02T04:54:24.678" v="79" actId="14100"/>
          <ac:picMkLst>
            <pc:docMk/>
            <pc:sldMk cId="1670727466" sldId="277"/>
            <ac:picMk id="6" creationId="{C5981DCB-4CEB-4364-5B21-B482A2EBA8EB}"/>
          </ac:picMkLst>
        </pc:picChg>
      </pc:sldChg>
      <pc:sldChg chg="addSp delSp modSp mod">
        <pc:chgData name="Keerth Anasuri" userId="d822fd25e2b79512" providerId="LiveId" clId="{20496D2B-E63F-4349-9CB6-AFC35F0A30FE}" dt="2022-06-02T04:55:05.385" v="87" actId="1076"/>
        <pc:sldMkLst>
          <pc:docMk/>
          <pc:sldMk cId="1970027433" sldId="278"/>
        </pc:sldMkLst>
        <pc:spChg chg="mod">
          <ac:chgData name="Keerth Anasuri" userId="d822fd25e2b79512" providerId="LiveId" clId="{20496D2B-E63F-4349-9CB6-AFC35F0A30FE}" dt="2022-06-02T04:55:05.385" v="87" actId="1076"/>
          <ac:spMkLst>
            <pc:docMk/>
            <pc:sldMk cId="1970027433" sldId="278"/>
            <ac:spMk id="2" creationId="{CCBF9248-AD32-4166-920E-AD7169696161}"/>
          </ac:spMkLst>
        </pc:spChg>
        <pc:spChg chg="add del mod">
          <ac:chgData name="Keerth Anasuri" userId="d822fd25e2b79512" providerId="LiveId" clId="{20496D2B-E63F-4349-9CB6-AFC35F0A30FE}" dt="2022-06-02T04:54:46.644" v="82"/>
          <ac:spMkLst>
            <pc:docMk/>
            <pc:sldMk cId="1970027433" sldId="278"/>
            <ac:spMk id="5" creationId="{BCE9CE45-677F-354E-9935-DC4887F5566E}"/>
          </ac:spMkLst>
        </pc:spChg>
        <pc:picChg chg="del mod">
          <ac:chgData name="Keerth Anasuri" userId="d822fd25e2b79512" providerId="LiveId" clId="{20496D2B-E63F-4349-9CB6-AFC35F0A30FE}" dt="2022-06-02T04:54:32.872" v="81" actId="478"/>
          <ac:picMkLst>
            <pc:docMk/>
            <pc:sldMk cId="1970027433" sldId="278"/>
            <ac:picMk id="4" creationId="{2B779868-95F5-4E64-A028-F594DAFAD07D}"/>
          </ac:picMkLst>
        </pc:picChg>
        <pc:picChg chg="add mod">
          <ac:chgData name="Keerth Anasuri" userId="d822fd25e2b79512" providerId="LiveId" clId="{20496D2B-E63F-4349-9CB6-AFC35F0A30FE}" dt="2022-06-02T04:55:00.875" v="86" actId="14100"/>
          <ac:picMkLst>
            <pc:docMk/>
            <pc:sldMk cId="1970027433" sldId="278"/>
            <ac:picMk id="6" creationId="{EF12A703-7819-EED9-767E-4D3C895A9D1C}"/>
          </ac:picMkLst>
        </pc:picChg>
      </pc:sldChg>
      <pc:sldChg chg="modSp mod">
        <pc:chgData name="Keerth Anasuri" userId="d822fd25e2b79512" providerId="LiveId" clId="{20496D2B-E63F-4349-9CB6-AFC35F0A30FE}" dt="2022-06-02T05:03:58.223" v="243" actId="113"/>
        <pc:sldMkLst>
          <pc:docMk/>
          <pc:sldMk cId="1001523371" sldId="280"/>
        </pc:sldMkLst>
        <pc:spChg chg="mod">
          <ac:chgData name="Keerth Anasuri" userId="d822fd25e2b79512" providerId="LiveId" clId="{20496D2B-E63F-4349-9CB6-AFC35F0A30FE}" dt="2022-06-02T05:03:58.223" v="243" actId="113"/>
          <ac:spMkLst>
            <pc:docMk/>
            <pc:sldMk cId="1001523371" sldId="280"/>
            <ac:spMk id="2" creationId="{29F6FE45-4B53-4FE0-B0FC-8677FAFEF99A}"/>
          </ac:spMkLst>
        </pc:spChg>
      </pc:sldChg>
      <pc:sldChg chg="modSp mod">
        <pc:chgData name="Keerth Anasuri" userId="d822fd25e2b79512" providerId="LiveId" clId="{20496D2B-E63F-4349-9CB6-AFC35F0A30FE}" dt="2022-06-02T05:05:10.454" v="269" actId="20577"/>
        <pc:sldMkLst>
          <pc:docMk/>
          <pc:sldMk cId="2559374418" sldId="281"/>
        </pc:sldMkLst>
        <pc:spChg chg="mod">
          <ac:chgData name="Keerth Anasuri" userId="d822fd25e2b79512" providerId="LiveId" clId="{20496D2B-E63F-4349-9CB6-AFC35F0A30FE}" dt="2022-06-02T05:04:41.456" v="255" actId="1076"/>
          <ac:spMkLst>
            <pc:docMk/>
            <pc:sldMk cId="2559374418" sldId="281"/>
            <ac:spMk id="2" creationId="{208C8A75-A833-46E3-B1C5-8456E0D143F1}"/>
          </ac:spMkLst>
        </pc:spChg>
        <pc:spChg chg="mod">
          <ac:chgData name="Keerth Anasuri" userId="d822fd25e2b79512" providerId="LiveId" clId="{20496D2B-E63F-4349-9CB6-AFC35F0A30FE}" dt="2022-06-02T05:05:10.454" v="269" actId="20577"/>
          <ac:spMkLst>
            <pc:docMk/>
            <pc:sldMk cId="2559374418" sldId="281"/>
            <ac:spMk id="4" creationId="{FB7D65C0-8A3F-4796-B226-B7CF041042CC}"/>
          </ac:spMkLst>
        </pc:spChg>
      </pc:sldChg>
      <pc:sldChg chg="addSp delSp modSp new mod">
        <pc:chgData name="Keerth Anasuri" userId="d822fd25e2b79512" providerId="LiveId" clId="{20496D2B-E63F-4349-9CB6-AFC35F0A30FE}" dt="2022-06-02T04:52:10.967" v="38"/>
        <pc:sldMkLst>
          <pc:docMk/>
          <pc:sldMk cId="4167705551" sldId="282"/>
        </pc:sldMkLst>
        <pc:spChg chg="mod">
          <ac:chgData name="Keerth Anasuri" userId="d822fd25e2b79512" providerId="LiveId" clId="{20496D2B-E63F-4349-9CB6-AFC35F0A30FE}" dt="2022-06-02T04:51:30.931" v="29" actId="1076"/>
          <ac:spMkLst>
            <pc:docMk/>
            <pc:sldMk cId="4167705551" sldId="282"/>
            <ac:spMk id="2" creationId="{16BEB57D-E543-5715-BCC7-1E59DCD0FF83}"/>
          </ac:spMkLst>
        </pc:spChg>
        <pc:spChg chg="del mod">
          <ac:chgData name="Keerth Anasuri" userId="d822fd25e2b79512" providerId="LiveId" clId="{20496D2B-E63F-4349-9CB6-AFC35F0A30FE}" dt="2022-06-02T04:51:46.965" v="31"/>
          <ac:spMkLst>
            <pc:docMk/>
            <pc:sldMk cId="4167705551" sldId="282"/>
            <ac:spMk id="3" creationId="{A20021A6-2106-7102-A653-4321BFF8C8D1}"/>
          </ac:spMkLst>
        </pc:spChg>
        <pc:picChg chg="add mod">
          <ac:chgData name="Keerth Anasuri" userId="d822fd25e2b79512" providerId="LiveId" clId="{20496D2B-E63F-4349-9CB6-AFC35F0A30FE}" dt="2022-06-02T04:51:52.783" v="33" actId="14100"/>
          <ac:picMkLst>
            <pc:docMk/>
            <pc:sldMk cId="4167705551" sldId="282"/>
            <ac:picMk id="5" creationId="{1DA45E0F-5B24-8201-FF2A-ABA70C87079F}"/>
          </ac:picMkLst>
        </pc:picChg>
        <pc:picChg chg="add del mod">
          <ac:chgData name="Keerth Anasuri" userId="d822fd25e2b79512" providerId="LiveId" clId="{20496D2B-E63F-4349-9CB6-AFC35F0A30FE}" dt="2022-06-02T04:52:10.967" v="38"/>
          <ac:picMkLst>
            <pc:docMk/>
            <pc:sldMk cId="4167705551" sldId="282"/>
            <ac:picMk id="7" creationId="{A830A350-F830-C0AB-7011-353B3A0077C6}"/>
          </ac:picMkLst>
        </pc:picChg>
      </pc:sldChg>
      <pc:sldChg chg="addSp delSp modSp new mod ord">
        <pc:chgData name="Keerth Anasuri" userId="d822fd25e2b79512" providerId="LiveId" clId="{20496D2B-E63F-4349-9CB6-AFC35F0A30FE}" dt="2022-06-02T04:52:55.599" v="56" actId="14100"/>
        <pc:sldMkLst>
          <pc:docMk/>
          <pc:sldMk cId="1753578406" sldId="283"/>
        </pc:sldMkLst>
        <pc:spChg chg="mod">
          <ac:chgData name="Keerth Anasuri" userId="d822fd25e2b79512" providerId="LiveId" clId="{20496D2B-E63F-4349-9CB6-AFC35F0A30FE}" dt="2022-06-02T04:52:35.857" v="53" actId="1076"/>
          <ac:spMkLst>
            <pc:docMk/>
            <pc:sldMk cId="1753578406" sldId="283"/>
            <ac:spMk id="2" creationId="{F57B03BD-F861-B8F8-8C6A-5FA79023399A}"/>
          </ac:spMkLst>
        </pc:spChg>
        <pc:spChg chg="del">
          <ac:chgData name="Keerth Anasuri" userId="d822fd25e2b79512" providerId="LiveId" clId="{20496D2B-E63F-4349-9CB6-AFC35F0A30FE}" dt="2022-06-02T04:52:49.734" v="54"/>
          <ac:spMkLst>
            <pc:docMk/>
            <pc:sldMk cId="1753578406" sldId="283"/>
            <ac:spMk id="3" creationId="{7AA97EC3-EFF9-A353-C235-AA1A65C5F7C3}"/>
          </ac:spMkLst>
        </pc:spChg>
        <pc:picChg chg="add mod">
          <ac:chgData name="Keerth Anasuri" userId="d822fd25e2b79512" providerId="LiveId" clId="{20496D2B-E63F-4349-9CB6-AFC35F0A30FE}" dt="2022-06-02T04:52:55.599" v="56" actId="14100"/>
          <ac:picMkLst>
            <pc:docMk/>
            <pc:sldMk cId="1753578406" sldId="283"/>
            <ac:picMk id="5" creationId="{24BE3751-FBF3-2653-DB28-9B50C149AA96}"/>
          </ac:picMkLst>
        </pc:picChg>
      </pc:sldChg>
      <pc:sldChg chg="addSp delSp modSp new mod">
        <pc:chgData name="Keerth Anasuri" userId="d822fd25e2b79512" providerId="LiveId" clId="{20496D2B-E63F-4349-9CB6-AFC35F0A30FE}" dt="2022-06-02T04:56:00.325" v="99" actId="14100"/>
        <pc:sldMkLst>
          <pc:docMk/>
          <pc:sldMk cId="2921643546" sldId="284"/>
        </pc:sldMkLst>
        <pc:spChg chg="mod">
          <ac:chgData name="Keerth Anasuri" userId="d822fd25e2b79512" providerId="LiveId" clId="{20496D2B-E63F-4349-9CB6-AFC35F0A30FE}" dt="2022-06-02T04:55:40.772" v="94" actId="1076"/>
          <ac:spMkLst>
            <pc:docMk/>
            <pc:sldMk cId="2921643546" sldId="284"/>
            <ac:spMk id="2" creationId="{4976BCD0-2A90-95CE-0A32-1686FC768283}"/>
          </ac:spMkLst>
        </pc:spChg>
        <pc:spChg chg="del">
          <ac:chgData name="Keerth Anasuri" userId="d822fd25e2b79512" providerId="LiveId" clId="{20496D2B-E63F-4349-9CB6-AFC35F0A30FE}" dt="2022-06-02T04:55:51.585" v="95"/>
          <ac:spMkLst>
            <pc:docMk/>
            <pc:sldMk cId="2921643546" sldId="284"/>
            <ac:spMk id="3" creationId="{F65CBB2C-9D7F-3DF6-825B-240B57467638}"/>
          </ac:spMkLst>
        </pc:spChg>
        <pc:picChg chg="add mod">
          <ac:chgData name="Keerth Anasuri" userId="d822fd25e2b79512" providerId="LiveId" clId="{20496D2B-E63F-4349-9CB6-AFC35F0A30FE}" dt="2022-06-02T04:56:00.325" v="99" actId="14100"/>
          <ac:picMkLst>
            <pc:docMk/>
            <pc:sldMk cId="2921643546" sldId="284"/>
            <ac:picMk id="4" creationId="{5F52D436-7E79-17A2-890F-DB6C79B77DE5}"/>
          </ac:picMkLst>
        </pc:picChg>
      </pc:sldChg>
      <pc:sldChg chg="modSp new del mod">
        <pc:chgData name="Keerth Anasuri" userId="d822fd25e2b79512" providerId="LiveId" clId="{20496D2B-E63F-4349-9CB6-AFC35F0A30FE}" dt="2022-06-02T04:57:09.546" v="122" actId="47"/>
        <pc:sldMkLst>
          <pc:docMk/>
          <pc:sldMk cId="1755142910" sldId="285"/>
        </pc:sldMkLst>
        <pc:spChg chg="mod">
          <ac:chgData name="Keerth Anasuri" userId="d822fd25e2b79512" providerId="LiveId" clId="{20496D2B-E63F-4349-9CB6-AFC35F0A30FE}" dt="2022-06-02T04:57:03.557" v="121" actId="21"/>
          <ac:spMkLst>
            <pc:docMk/>
            <pc:sldMk cId="1755142910" sldId="285"/>
            <ac:spMk id="2" creationId="{75E461A4-C1C7-AF4F-ADDA-CFED5DB63C89}"/>
          </ac:spMkLst>
        </pc:spChg>
      </pc:sldChg>
      <pc:sldChg chg="new del">
        <pc:chgData name="Keerth Anasuri" userId="d822fd25e2b79512" providerId="LiveId" clId="{20496D2B-E63F-4349-9CB6-AFC35F0A30FE}" dt="2022-06-02T05:00:52.607" v="189" actId="47"/>
        <pc:sldMkLst>
          <pc:docMk/>
          <pc:sldMk cId="2400473634" sldId="286"/>
        </pc:sldMkLst>
      </pc:sldChg>
      <pc:sldChg chg="addSp delSp modSp new mod">
        <pc:chgData name="Keerth Anasuri" userId="d822fd25e2b79512" providerId="LiveId" clId="{20496D2B-E63F-4349-9CB6-AFC35F0A30FE}" dt="2022-06-02T05:00:37.888" v="187" actId="1076"/>
        <pc:sldMkLst>
          <pc:docMk/>
          <pc:sldMk cId="1373524459" sldId="287"/>
        </pc:sldMkLst>
        <pc:spChg chg="mod">
          <ac:chgData name="Keerth Anasuri" userId="d822fd25e2b79512" providerId="LiveId" clId="{20496D2B-E63F-4349-9CB6-AFC35F0A30FE}" dt="2022-06-02T04:57:28.984" v="126" actId="1076"/>
          <ac:spMkLst>
            <pc:docMk/>
            <pc:sldMk cId="1373524459" sldId="287"/>
            <ac:spMk id="2" creationId="{FD0CCBB5-0C85-8A66-1631-F020B717D248}"/>
          </ac:spMkLst>
        </pc:spChg>
        <pc:spChg chg="mod">
          <ac:chgData name="Keerth Anasuri" userId="d822fd25e2b79512" providerId="LiveId" clId="{20496D2B-E63F-4349-9CB6-AFC35F0A30FE}" dt="2022-06-02T05:00:17.360" v="184" actId="1076"/>
          <ac:spMkLst>
            <pc:docMk/>
            <pc:sldMk cId="1373524459" sldId="287"/>
            <ac:spMk id="3" creationId="{4D326D9A-021E-8381-5AC7-8E32D91DD42A}"/>
          </ac:spMkLst>
        </pc:spChg>
        <pc:spChg chg="del">
          <ac:chgData name="Keerth Anasuri" userId="d822fd25e2b79512" providerId="LiveId" clId="{20496D2B-E63F-4349-9CB6-AFC35F0A30FE}" dt="2022-06-02T04:57:54.869" v="127"/>
          <ac:spMkLst>
            <pc:docMk/>
            <pc:sldMk cId="1373524459" sldId="287"/>
            <ac:spMk id="4" creationId="{94329CF9-9626-12DB-1B72-6DF15BA0164E}"/>
          </ac:spMkLst>
        </pc:spChg>
        <pc:spChg chg="mod">
          <ac:chgData name="Keerth Anasuri" userId="d822fd25e2b79512" providerId="LiveId" clId="{20496D2B-E63F-4349-9CB6-AFC35F0A30FE}" dt="2022-06-02T05:00:28.186" v="185" actId="1076"/>
          <ac:spMkLst>
            <pc:docMk/>
            <pc:sldMk cId="1373524459" sldId="287"/>
            <ac:spMk id="5" creationId="{A2406BE4-76AD-6DC3-1D86-8420F9ED4A0F}"/>
          </ac:spMkLst>
        </pc:spChg>
        <pc:spChg chg="del">
          <ac:chgData name="Keerth Anasuri" userId="d822fd25e2b79512" providerId="LiveId" clId="{20496D2B-E63F-4349-9CB6-AFC35F0A30FE}" dt="2022-06-02T04:59:23.764" v="160"/>
          <ac:spMkLst>
            <pc:docMk/>
            <pc:sldMk cId="1373524459" sldId="287"/>
            <ac:spMk id="6" creationId="{28E0BEC0-7736-57E9-A4C6-12A973186EC6}"/>
          </ac:spMkLst>
        </pc:spChg>
        <pc:picChg chg="add mod">
          <ac:chgData name="Keerth Anasuri" userId="d822fd25e2b79512" providerId="LiveId" clId="{20496D2B-E63F-4349-9CB6-AFC35F0A30FE}" dt="2022-06-02T05:00:35.570" v="186" actId="1076"/>
          <ac:picMkLst>
            <pc:docMk/>
            <pc:sldMk cId="1373524459" sldId="287"/>
            <ac:picMk id="7" creationId="{1B45EA24-4BBC-0F2A-F3F8-C82FFCED72C8}"/>
          </ac:picMkLst>
        </pc:picChg>
        <pc:picChg chg="add mod">
          <ac:chgData name="Keerth Anasuri" userId="d822fd25e2b79512" providerId="LiveId" clId="{20496D2B-E63F-4349-9CB6-AFC35F0A30FE}" dt="2022-06-02T05:00:37.888" v="187" actId="1076"/>
          <ac:picMkLst>
            <pc:docMk/>
            <pc:sldMk cId="1373524459" sldId="287"/>
            <ac:picMk id="8" creationId="{7FB42B6D-E772-0AC0-6467-79777AD8E999}"/>
          </ac:picMkLst>
        </pc:picChg>
      </pc:sldChg>
      <pc:sldChg chg="new del">
        <pc:chgData name="Keerth Anasuri" userId="d822fd25e2b79512" providerId="LiveId" clId="{20496D2B-E63F-4349-9CB6-AFC35F0A30FE}" dt="2022-06-02T04:56:17.618" v="103" actId="47"/>
        <pc:sldMkLst>
          <pc:docMk/>
          <pc:sldMk cId="3822693998" sldId="287"/>
        </pc:sldMkLst>
      </pc:sldChg>
      <pc:sldChg chg="addSp delSp modSp new mod">
        <pc:chgData name="Keerth Anasuri" userId="d822fd25e2b79512" providerId="LiveId" clId="{20496D2B-E63F-4349-9CB6-AFC35F0A30FE}" dt="2022-06-02T05:03:46.107" v="242" actId="1076"/>
        <pc:sldMkLst>
          <pc:docMk/>
          <pc:sldMk cId="4277250119" sldId="288"/>
        </pc:sldMkLst>
        <pc:spChg chg="mod">
          <ac:chgData name="Keerth Anasuri" userId="d822fd25e2b79512" providerId="LiveId" clId="{20496D2B-E63F-4349-9CB6-AFC35F0A30FE}" dt="2022-06-02T05:01:12.737" v="193" actId="1076"/>
          <ac:spMkLst>
            <pc:docMk/>
            <pc:sldMk cId="4277250119" sldId="288"/>
            <ac:spMk id="2" creationId="{F5723678-2BA2-18F1-AC30-F70CE76F9444}"/>
          </ac:spMkLst>
        </pc:spChg>
        <pc:spChg chg="mod">
          <ac:chgData name="Keerth Anasuri" userId="d822fd25e2b79512" providerId="LiveId" clId="{20496D2B-E63F-4349-9CB6-AFC35F0A30FE}" dt="2022-06-02T05:02:56.535" v="214" actId="1076"/>
          <ac:spMkLst>
            <pc:docMk/>
            <pc:sldMk cId="4277250119" sldId="288"/>
            <ac:spMk id="3" creationId="{5F41DF8D-C010-C338-E041-DCEBC1ABD204}"/>
          </ac:spMkLst>
        </pc:spChg>
        <pc:spChg chg="del">
          <ac:chgData name="Keerth Anasuri" userId="d822fd25e2b79512" providerId="LiveId" clId="{20496D2B-E63F-4349-9CB6-AFC35F0A30FE}" dt="2022-06-02T05:01:25.999" v="194"/>
          <ac:spMkLst>
            <pc:docMk/>
            <pc:sldMk cId="4277250119" sldId="288"/>
            <ac:spMk id="4" creationId="{559066A8-BF5B-F100-A25C-58D7E6D9073D}"/>
          </ac:spMkLst>
        </pc:spChg>
        <pc:spChg chg="mod">
          <ac:chgData name="Keerth Anasuri" userId="d822fd25e2b79512" providerId="LiveId" clId="{20496D2B-E63F-4349-9CB6-AFC35F0A30FE}" dt="2022-06-02T05:03:46.107" v="242" actId="1076"/>
          <ac:spMkLst>
            <pc:docMk/>
            <pc:sldMk cId="4277250119" sldId="288"/>
            <ac:spMk id="5" creationId="{EDA80045-5BC9-4ACA-FE4F-60E0659529FD}"/>
          </ac:spMkLst>
        </pc:spChg>
        <pc:spChg chg="del">
          <ac:chgData name="Keerth Anasuri" userId="d822fd25e2b79512" providerId="LiveId" clId="{20496D2B-E63F-4349-9CB6-AFC35F0A30FE}" dt="2022-06-02T05:01:43.515" v="195"/>
          <ac:spMkLst>
            <pc:docMk/>
            <pc:sldMk cId="4277250119" sldId="288"/>
            <ac:spMk id="6" creationId="{D439570B-631D-1E47-F037-36CFEC906BAB}"/>
          </ac:spMkLst>
        </pc:spChg>
        <pc:picChg chg="add mod">
          <ac:chgData name="Keerth Anasuri" userId="d822fd25e2b79512" providerId="LiveId" clId="{20496D2B-E63F-4349-9CB6-AFC35F0A30FE}" dt="2022-06-02T05:02:06.674" v="198" actId="14100"/>
          <ac:picMkLst>
            <pc:docMk/>
            <pc:sldMk cId="4277250119" sldId="288"/>
            <ac:picMk id="7" creationId="{E462EA67-5565-5AB0-E256-AD8DDE25093C}"/>
          </ac:picMkLst>
        </pc:picChg>
        <pc:picChg chg="add mod">
          <ac:chgData name="Keerth Anasuri" userId="d822fd25e2b79512" providerId="LiveId" clId="{20496D2B-E63F-4349-9CB6-AFC35F0A30FE}" dt="2022-06-02T05:02:17.175" v="201" actId="14100"/>
          <ac:picMkLst>
            <pc:docMk/>
            <pc:sldMk cId="4277250119" sldId="288"/>
            <ac:picMk id="8" creationId="{43673742-46D4-637F-F6E7-4FDD9182EAD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34577E-3053-4681-892F-97B1BBB88B1E}" type="datetimeFigureOut">
              <a:rPr lang="en-IN" smtClean="0"/>
              <a:t>02-06-2022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00896-3C72-4F65-A9A6-71DF84B2C615}" type="slidenum">
              <a:rPr lang="en-IN" smtClean="0"/>
              <a:t>‹#›</a:t>
            </a:fld>
            <a:endParaRPr lang="en-IN" dirty="0"/>
          </a:p>
        </p:txBody>
      </p:sp>
    </p:spTree>
    <p:extLst>
      <p:ext uri="{BB962C8B-B14F-4D97-AF65-F5344CB8AC3E}">
        <p14:creationId xmlns:p14="http://schemas.microsoft.com/office/powerpoint/2010/main" val="1809479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4D915-B68D-4F7C-8E94-CE02A11D37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C2CB8E-6352-43A9-9105-0B3459021C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5523EB-A33D-4D81-8CC4-0FA9DE625BA6}"/>
              </a:ext>
            </a:extLst>
          </p:cNvPr>
          <p:cNvSpPr>
            <a:spLocks noGrp="1"/>
          </p:cNvSpPr>
          <p:nvPr>
            <p:ph type="dt" sz="half" idx="10"/>
          </p:nvPr>
        </p:nvSpPr>
        <p:spPr/>
        <p:txBody>
          <a:bodyPr/>
          <a:lstStyle/>
          <a:p>
            <a:fld id="{1E02D5AA-BAF0-4378-9476-8051116414FB}" type="datetimeFigureOut">
              <a:rPr lang="en-IN" smtClean="0"/>
              <a:t>02-06-2022</a:t>
            </a:fld>
            <a:endParaRPr lang="en-IN" dirty="0"/>
          </a:p>
        </p:txBody>
      </p:sp>
      <p:sp>
        <p:nvSpPr>
          <p:cNvPr id="5" name="Footer Placeholder 4">
            <a:extLst>
              <a:ext uri="{FF2B5EF4-FFF2-40B4-BE49-F238E27FC236}">
                <a16:creationId xmlns:a16="http://schemas.microsoft.com/office/drawing/2014/main" id="{D829D94A-4A89-493A-83FA-C944C2206D2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6AA5E06-129D-48C6-AC32-49BB3813F275}"/>
              </a:ext>
            </a:extLst>
          </p:cNvPr>
          <p:cNvSpPr>
            <a:spLocks noGrp="1"/>
          </p:cNvSpPr>
          <p:nvPr>
            <p:ph type="sldNum" sz="quarter" idx="12"/>
          </p:nvPr>
        </p:nvSpPr>
        <p:spPr/>
        <p:txBody>
          <a:bodyPr/>
          <a:lstStyle/>
          <a:p>
            <a:fld id="{607B77FD-57AD-43CF-B75C-D255360E665D}" type="slidenum">
              <a:rPr lang="en-IN" smtClean="0"/>
              <a:t>‹#›</a:t>
            </a:fld>
            <a:endParaRPr lang="en-IN" dirty="0"/>
          </a:p>
        </p:txBody>
      </p:sp>
    </p:spTree>
    <p:extLst>
      <p:ext uri="{BB962C8B-B14F-4D97-AF65-F5344CB8AC3E}">
        <p14:creationId xmlns:p14="http://schemas.microsoft.com/office/powerpoint/2010/main" val="707896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1BDFE-D54E-4A56-9C2D-B219E5E049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EC9373-158A-446F-A7A2-5E29CA3FD5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B38D2A-67EF-40C2-8BF6-F85942B8B7B3}"/>
              </a:ext>
            </a:extLst>
          </p:cNvPr>
          <p:cNvSpPr>
            <a:spLocks noGrp="1"/>
          </p:cNvSpPr>
          <p:nvPr>
            <p:ph type="dt" sz="half" idx="10"/>
          </p:nvPr>
        </p:nvSpPr>
        <p:spPr/>
        <p:txBody>
          <a:bodyPr/>
          <a:lstStyle/>
          <a:p>
            <a:fld id="{1E02D5AA-BAF0-4378-9476-8051116414FB}" type="datetimeFigureOut">
              <a:rPr lang="en-IN" smtClean="0"/>
              <a:t>02-06-2022</a:t>
            </a:fld>
            <a:endParaRPr lang="en-IN" dirty="0"/>
          </a:p>
        </p:txBody>
      </p:sp>
      <p:sp>
        <p:nvSpPr>
          <p:cNvPr id="5" name="Footer Placeholder 4">
            <a:extLst>
              <a:ext uri="{FF2B5EF4-FFF2-40B4-BE49-F238E27FC236}">
                <a16:creationId xmlns:a16="http://schemas.microsoft.com/office/drawing/2014/main" id="{684BFC43-0C34-4E0B-A380-B89104CEA5D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62CF71B-7D92-433E-BF20-F55964DA04FD}"/>
              </a:ext>
            </a:extLst>
          </p:cNvPr>
          <p:cNvSpPr>
            <a:spLocks noGrp="1"/>
          </p:cNvSpPr>
          <p:nvPr>
            <p:ph type="sldNum" sz="quarter" idx="12"/>
          </p:nvPr>
        </p:nvSpPr>
        <p:spPr/>
        <p:txBody>
          <a:bodyPr/>
          <a:lstStyle/>
          <a:p>
            <a:fld id="{607B77FD-57AD-43CF-B75C-D255360E665D}" type="slidenum">
              <a:rPr lang="en-IN" smtClean="0"/>
              <a:t>‹#›</a:t>
            </a:fld>
            <a:endParaRPr lang="en-IN" dirty="0"/>
          </a:p>
        </p:txBody>
      </p:sp>
    </p:spTree>
    <p:extLst>
      <p:ext uri="{BB962C8B-B14F-4D97-AF65-F5344CB8AC3E}">
        <p14:creationId xmlns:p14="http://schemas.microsoft.com/office/powerpoint/2010/main" val="3853367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A31CBF-5CB0-434D-AEFD-D4E2F2665E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9D550E-6471-420A-889C-C1DE07621F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B538C9-D788-4A87-B023-9CEF7021B8B9}"/>
              </a:ext>
            </a:extLst>
          </p:cNvPr>
          <p:cNvSpPr>
            <a:spLocks noGrp="1"/>
          </p:cNvSpPr>
          <p:nvPr>
            <p:ph type="dt" sz="half" idx="10"/>
          </p:nvPr>
        </p:nvSpPr>
        <p:spPr/>
        <p:txBody>
          <a:bodyPr/>
          <a:lstStyle/>
          <a:p>
            <a:fld id="{1E02D5AA-BAF0-4378-9476-8051116414FB}" type="datetimeFigureOut">
              <a:rPr lang="en-IN" smtClean="0"/>
              <a:t>02-06-2022</a:t>
            </a:fld>
            <a:endParaRPr lang="en-IN" dirty="0"/>
          </a:p>
        </p:txBody>
      </p:sp>
      <p:sp>
        <p:nvSpPr>
          <p:cNvPr id="5" name="Footer Placeholder 4">
            <a:extLst>
              <a:ext uri="{FF2B5EF4-FFF2-40B4-BE49-F238E27FC236}">
                <a16:creationId xmlns:a16="http://schemas.microsoft.com/office/drawing/2014/main" id="{FF7D0590-68BB-4D12-AA9E-44D612BC42C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2815460-E858-48B8-8E73-362DAB4EE83A}"/>
              </a:ext>
            </a:extLst>
          </p:cNvPr>
          <p:cNvSpPr>
            <a:spLocks noGrp="1"/>
          </p:cNvSpPr>
          <p:nvPr>
            <p:ph type="sldNum" sz="quarter" idx="12"/>
          </p:nvPr>
        </p:nvSpPr>
        <p:spPr/>
        <p:txBody>
          <a:bodyPr/>
          <a:lstStyle/>
          <a:p>
            <a:fld id="{607B77FD-57AD-43CF-B75C-D255360E665D}" type="slidenum">
              <a:rPr lang="en-IN" smtClean="0"/>
              <a:t>‹#›</a:t>
            </a:fld>
            <a:endParaRPr lang="en-IN" dirty="0"/>
          </a:p>
        </p:txBody>
      </p:sp>
    </p:spTree>
    <p:extLst>
      <p:ext uri="{BB962C8B-B14F-4D97-AF65-F5344CB8AC3E}">
        <p14:creationId xmlns:p14="http://schemas.microsoft.com/office/powerpoint/2010/main" val="778800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2B17E-3670-4824-A9CC-B1544255F4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8EE4CA-C848-4F5E-807D-6A56369FDF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C449A2-5B62-478C-A0C3-588343757F46}"/>
              </a:ext>
            </a:extLst>
          </p:cNvPr>
          <p:cNvSpPr>
            <a:spLocks noGrp="1"/>
          </p:cNvSpPr>
          <p:nvPr>
            <p:ph type="dt" sz="half" idx="10"/>
          </p:nvPr>
        </p:nvSpPr>
        <p:spPr/>
        <p:txBody>
          <a:bodyPr/>
          <a:lstStyle/>
          <a:p>
            <a:fld id="{1E02D5AA-BAF0-4378-9476-8051116414FB}" type="datetimeFigureOut">
              <a:rPr lang="en-IN" smtClean="0"/>
              <a:t>02-06-2022</a:t>
            </a:fld>
            <a:endParaRPr lang="en-IN" dirty="0"/>
          </a:p>
        </p:txBody>
      </p:sp>
      <p:sp>
        <p:nvSpPr>
          <p:cNvPr id="5" name="Footer Placeholder 4">
            <a:extLst>
              <a:ext uri="{FF2B5EF4-FFF2-40B4-BE49-F238E27FC236}">
                <a16:creationId xmlns:a16="http://schemas.microsoft.com/office/drawing/2014/main" id="{EA5577B7-99A3-43AC-AAC8-9A9FF939F15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2EEADAD-36A2-4977-9EE6-E61B36C99F3D}"/>
              </a:ext>
            </a:extLst>
          </p:cNvPr>
          <p:cNvSpPr>
            <a:spLocks noGrp="1"/>
          </p:cNvSpPr>
          <p:nvPr>
            <p:ph type="sldNum" sz="quarter" idx="12"/>
          </p:nvPr>
        </p:nvSpPr>
        <p:spPr/>
        <p:txBody>
          <a:bodyPr/>
          <a:lstStyle/>
          <a:p>
            <a:fld id="{607B77FD-57AD-43CF-B75C-D255360E665D}" type="slidenum">
              <a:rPr lang="en-IN" smtClean="0"/>
              <a:t>‹#›</a:t>
            </a:fld>
            <a:endParaRPr lang="en-IN" dirty="0"/>
          </a:p>
        </p:txBody>
      </p:sp>
    </p:spTree>
    <p:extLst>
      <p:ext uri="{BB962C8B-B14F-4D97-AF65-F5344CB8AC3E}">
        <p14:creationId xmlns:p14="http://schemas.microsoft.com/office/powerpoint/2010/main" val="3982221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BC9F-5DA5-48AE-8F28-41E95B173E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1AA69C-3FA1-45A2-A188-898717DE82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C459D8-7A42-4178-8865-31698183A6C7}"/>
              </a:ext>
            </a:extLst>
          </p:cNvPr>
          <p:cNvSpPr>
            <a:spLocks noGrp="1"/>
          </p:cNvSpPr>
          <p:nvPr>
            <p:ph type="dt" sz="half" idx="10"/>
          </p:nvPr>
        </p:nvSpPr>
        <p:spPr/>
        <p:txBody>
          <a:bodyPr/>
          <a:lstStyle/>
          <a:p>
            <a:fld id="{1E02D5AA-BAF0-4378-9476-8051116414FB}" type="datetimeFigureOut">
              <a:rPr lang="en-IN" smtClean="0"/>
              <a:t>02-06-2022</a:t>
            </a:fld>
            <a:endParaRPr lang="en-IN" dirty="0"/>
          </a:p>
        </p:txBody>
      </p:sp>
      <p:sp>
        <p:nvSpPr>
          <p:cNvPr id="5" name="Footer Placeholder 4">
            <a:extLst>
              <a:ext uri="{FF2B5EF4-FFF2-40B4-BE49-F238E27FC236}">
                <a16:creationId xmlns:a16="http://schemas.microsoft.com/office/drawing/2014/main" id="{78661FBB-9A36-4634-A20D-CF10ABD02D0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BBE16CD-3153-4940-BD0B-5CFFEBEB3464}"/>
              </a:ext>
            </a:extLst>
          </p:cNvPr>
          <p:cNvSpPr>
            <a:spLocks noGrp="1"/>
          </p:cNvSpPr>
          <p:nvPr>
            <p:ph type="sldNum" sz="quarter" idx="12"/>
          </p:nvPr>
        </p:nvSpPr>
        <p:spPr/>
        <p:txBody>
          <a:bodyPr/>
          <a:lstStyle/>
          <a:p>
            <a:fld id="{607B77FD-57AD-43CF-B75C-D255360E665D}" type="slidenum">
              <a:rPr lang="en-IN" smtClean="0"/>
              <a:t>‹#›</a:t>
            </a:fld>
            <a:endParaRPr lang="en-IN" dirty="0"/>
          </a:p>
        </p:txBody>
      </p:sp>
    </p:spTree>
    <p:extLst>
      <p:ext uri="{BB962C8B-B14F-4D97-AF65-F5344CB8AC3E}">
        <p14:creationId xmlns:p14="http://schemas.microsoft.com/office/powerpoint/2010/main" val="3711934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C8C2-6139-4C30-B885-A77AFFA2E2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737AD0-B31C-4070-827F-2A06C6F37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C1FB80-11A2-471B-B10B-F48C18613D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A84262-7848-4935-8242-D44E1693776C}"/>
              </a:ext>
            </a:extLst>
          </p:cNvPr>
          <p:cNvSpPr>
            <a:spLocks noGrp="1"/>
          </p:cNvSpPr>
          <p:nvPr>
            <p:ph type="dt" sz="half" idx="10"/>
          </p:nvPr>
        </p:nvSpPr>
        <p:spPr/>
        <p:txBody>
          <a:bodyPr/>
          <a:lstStyle/>
          <a:p>
            <a:fld id="{1E02D5AA-BAF0-4378-9476-8051116414FB}" type="datetimeFigureOut">
              <a:rPr lang="en-IN" smtClean="0"/>
              <a:t>02-06-2022</a:t>
            </a:fld>
            <a:endParaRPr lang="en-IN" dirty="0"/>
          </a:p>
        </p:txBody>
      </p:sp>
      <p:sp>
        <p:nvSpPr>
          <p:cNvPr id="6" name="Footer Placeholder 5">
            <a:extLst>
              <a:ext uri="{FF2B5EF4-FFF2-40B4-BE49-F238E27FC236}">
                <a16:creationId xmlns:a16="http://schemas.microsoft.com/office/drawing/2014/main" id="{FF564A70-D99C-48D9-A987-23DB6C61077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0F4DCC9-30B9-4290-A50B-7C1E559C5AF7}"/>
              </a:ext>
            </a:extLst>
          </p:cNvPr>
          <p:cNvSpPr>
            <a:spLocks noGrp="1"/>
          </p:cNvSpPr>
          <p:nvPr>
            <p:ph type="sldNum" sz="quarter" idx="12"/>
          </p:nvPr>
        </p:nvSpPr>
        <p:spPr/>
        <p:txBody>
          <a:bodyPr/>
          <a:lstStyle/>
          <a:p>
            <a:fld id="{607B77FD-57AD-43CF-B75C-D255360E665D}" type="slidenum">
              <a:rPr lang="en-IN" smtClean="0"/>
              <a:t>‹#›</a:t>
            </a:fld>
            <a:endParaRPr lang="en-IN" dirty="0"/>
          </a:p>
        </p:txBody>
      </p:sp>
    </p:spTree>
    <p:extLst>
      <p:ext uri="{BB962C8B-B14F-4D97-AF65-F5344CB8AC3E}">
        <p14:creationId xmlns:p14="http://schemas.microsoft.com/office/powerpoint/2010/main" val="2774731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C521-EF6A-4C13-BDAC-13C77490C0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325222-E7A9-42F1-B10E-36D6C35847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5E83F9-F234-43B8-BDEC-2609809907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184764-774B-45FC-885D-EBBA7AA49E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817B97-8101-4B9D-9908-B6CC1BAC4B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3944B1-C76A-4EFD-A312-379AF87AD603}"/>
              </a:ext>
            </a:extLst>
          </p:cNvPr>
          <p:cNvSpPr>
            <a:spLocks noGrp="1"/>
          </p:cNvSpPr>
          <p:nvPr>
            <p:ph type="dt" sz="half" idx="10"/>
          </p:nvPr>
        </p:nvSpPr>
        <p:spPr/>
        <p:txBody>
          <a:bodyPr/>
          <a:lstStyle/>
          <a:p>
            <a:fld id="{1E02D5AA-BAF0-4378-9476-8051116414FB}" type="datetimeFigureOut">
              <a:rPr lang="en-IN" smtClean="0"/>
              <a:t>02-06-2022</a:t>
            </a:fld>
            <a:endParaRPr lang="en-IN" dirty="0"/>
          </a:p>
        </p:txBody>
      </p:sp>
      <p:sp>
        <p:nvSpPr>
          <p:cNvPr id="8" name="Footer Placeholder 7">
            <a:extLst>
              <a:ext uri="{FF2B5EF4-FFF2-40B4-BE49-F238E27FC236}">
                <a16:creationId xmlns:a16="http://schemas.microsoft.com/office/drawing/2014/main" id="{879EC870-BDBC-4B6F-857E-653AD49418D9}"/>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88BAF6F-13D8-41E0-9925-4B89D88D8BA5}"/>
              </a:ext>
            </a:extLst>
          </p:cNvPr>
          <p:cNvSpPr>
            <a:spLocks noGrp="1"/>
          </p:cNvSpPr>
          <p:nvPr>
            <p:ph type="sldNum" sz="quarter" idx="12"/>
          </p:nvPr>
        </p:nvSpPr>
        <p:spPr/>
        <p:txBody>
          <a:bodyPr/>
          <a:lstStyle/>
          <a:p>
            <a:fld id="{607B77FD-57AD-43CF-B75C-D255360E665D}" type="slidenum">
              <a:rPr lang="en-IN" smtClean="0"/>
              <a:t>‹#›</a:t>
            </a:fld>
            <a:endParaRPr lang="en-IN" dirty="0"/>
          </a:p>
        </p:txBody>
      </p:sp>
    </p:spTree>
    <p:extLst>
      <p:ext uri="{BB962C8B-B14F-4D97-AF65-F5344CB8AC3E}">
        <p14:creationId xmlns:p14="http://schemas.microsoft.com/office/powerpoint/2010/main" val="54511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C001-2B01-4E9A-9B18-3C5958F6AD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7EC16E-4689-4387-BE26-E5E8363BD873}"/>
              </a:ext>
            </a:extLst>
          </p:cNvPr>
          <p:cNvSpPr>
            <a:spLocks noGrp="1"/>
          </p:cNvSpPr>
          <p:nvPr>
            <p:ph type="dt" sz="half" idx="10"/>
          </p:nvPr>
        </p:nvSpPr>
        <p:spPr/>
        <p:txBody>
          <a:bodyPr/>
          <a:lstStyle/>
          <a:p>
            <a:fld id="{1E02D5AA-BAF0-4378-9476-8051116414FB}" type="datetimeFigureOut">
              <a:rPr lang="en-IN" smtClean="0"/>
              <a:t>02-06-2022</a:t>
            </a:fld>
            <a:endParaRPr lang="en-IN" dirty="0"/>
          </a:p>
        </p:txBody>
      </p:sp>
      <p:sp>
        <p:nvSpPr>
          <p:cNvPr id="4" name="Footer Placeholder 3">
            <a:extLst>
              <a:ext uri="{FF2B5EF4-FFF2-40B4-BE49-F238E27FC236}">
                <a16:creationId xmlns:a16="http://schemas.microsoft.com/office/drawing/2014/main" id="{E272B247-4F0A-4C1A-B5A7-8DFF83D0D58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8D69BD8F-FC13-4678-ABCE-391AA6216DB7}"/>
              </a:ext>
            </a:extLst>
          </p:cNvPr>
          <p:cNvSpPr>
            <a:spLocks noGrp="1"/>
          </p:cNvSpPr>
          <p:nvPr>
            <p:ph type="sldNum" sz="quarter" idx="12"/>
          </p:nvPr>
        </p:nvSpPr>
        <p:spPr/>
        <p:txBody>
          <a:bodyPr/>
          <a:lstStyle/>
          <a:p>
            <a:fld id="{607B77FD-57AD-43CF-B75C-D255360E665D}" type="slidenum">
              <a:rPr lang="en-IN" smtClean="0"/>
              <a:t>‹#›</a:t>
            </a:fld>
            <a:endParaRPr lang="en-IN" dirty="0"/>
          </a:p>
        </p:txBody>
      </p:sp>
    </p:spTree>
    <p:extLst>
      <p:ext uri="{BB962C8B-B14F-4D97-AF65-F5344CB8AC3E}">
        <p14:creationId xmlns:p14="http://schemas.microsoft.com/office/powerpoint/2010/main" val="2354666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9FCA31-172E-45F9-8DE9-A6C4E7646533}"/>
              </a:ext>
            </a:extLst>
          </p:cNvPr>
          <p:cNvSpPr>
            <a:spLocks noGrp="1"/>
          </p:cNvSpPr>
          <p:nvPr>
            <p:ph type="dt" sz="half" idx="10"/>
          </p:nvPr>
        </p:nvSpPr>
        <p:spPr/>
        <p:txBody>
          <a:bodyPr/>
          <a:lstStyle/>
          <a:p>
            <a:fld id="{1E02D5AA-BAF0-4378-9476-8051116414FB}" type="datetimeFigureOut">
              <a:rPr lang="en-IN" smtClean="0"/>
              <a:t>02-06-2022</a:t>
            </a:fld>
            <a:endParaRPr lang="en-IN" dirty="0"/>
          </a:p>
        </p:txBody>
      </p:sp>
      <p:sp>
        <p:nvSpPr>
          <p:cNvPr id="3" name="Footer Placeholder 2">
            <a:extLst>
              <a:ext uri="{FF2B5EF4-FFF2-40B4-BE49-F238E27FC236}">
                <a16:creationId xmlns:a16="http://schemas.microsoft.com/office/drawing/2014/main" id="{F784A9B3-D743-4B04-94CF-79B42CB9BFD6}"/>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7E64E05E-7C5B-4D8F-9C81-B17666F43C82}"/>
              </a:ext>
            </a:extLst>
          </p:cNvPr>
          <p:cNvSpPr>
            <a:spLocks noGrp="1"/>
          </p:cNvSpPr>
          <p:nvPr>
            <p:ph type="sldNum" sz="quarter" idx="12"/>
          </p:nvPr>
        </p:nvSpPr>
        <p:spPr/>
        <p:txBody>
          <a:bodyPr/>
          <a:lstStyle/>
          <a:p>
            <a:fld id="{607B77FD-57AD-43CF-B75C-D255360E665D}" type="slidenum">
              <a:rPr lang="en-IN" smtClean="0"/>
              <a:t>‹#›</a:t>
            </a:fld>
            <a:endParaRPr lang="en-IN" dirty="0"/>
          </a:p>
        </p:txBody>
      </p:sp>
    </p:spTree>
    <p:extLst>
      <p:ext uri="{BB962C8B-B14F-4D97-AF65-F5344CB8AC3E}">
        <p14:creationId xmlns:p14="http://schemas.microsoft.com/office/powerpoint/2010/main" val="2347114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8C05B-06CD-4B09-AF0B-186E2CA98D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32199B-4D78-4467-AF55-1E61CF87F6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C1BE63-2D60-4B38-94E3-2B5C4BA37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98D337-FFAF-45B7-BF99-2A2B4DD131D7}"/>
              </a:ext>
            </a:extLst>
          </p:cNvPr>
          <p:cNvSpPr>
            <a:spLocks noGrp="1"/>
          </p:cNvSpPr>
          <p:nvPr>
            <p:ph type="dt" sz="half" idx="10"/>
          </p:nvPr>
        </p:nvSpPr>
        <p:spPr/>
        <p:txBody>
          <a:bodyPr/>
          <a:lstStyle/>
          <a:p>
            <a:fld id="{1E02D5AA-BAF0-4378-9476-8051116414FB}" type="datetimeFigureOut">
              <a:rPr lang="en-IN" smtClean="0"/>
              <a:t>02-06-2022</a:t>
            </a:fld>
            <a:endParaRPr lang="en-IN" dirty="0"/>
          </a:p>
        </p:txBody>
      </p:sp>
      <p:sp>
        <p:nvSpPr>
          <p:cNvPr id="6" name="Footer Placeholder 5">
            <a:extLst>
              <a:ext uri="{FF2B5EF4-FFF2-40B4-BE49-F238E27FC236}">
                <a16:creationId xmlns:a16="http://schemas.microsoft.com/office/drawing/2014/main" id="{5DBF8228-5A36-4904-9448-C3C4420BB6A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C5D04EC-5D2A-4AD7-A6A4-30A57645C714}"/>
              </a:ext>
            </a:extLst>
          </p:cNvPr>
          <p:cNvSpPr>
            <a:spLocks noGrp="1"/>
          </p:cNvSpPr>
          <p:nvPr>
            <p:ph type="sldNum" sz="quarter" idx="12"/>
          </p:nvPr>
        </p:nvSpPr>
        <p:spPr/>
        <p:txBody>
          <a:bodyPr/>
          <a:lstStyle/>
          <a:p>
            <a:fld id="{607B77FD-57AD-43CF-B75C-D255360E665D}" type="slidenum">
              <a:rPr lang="en-IN" smtClean="0"/>
              <a:t>‹#›</a:t>
            </a:fld>
            <a:endParaRPr lang="en-IN" dirty="0"/>
          </a:p>
        </p:txBody>
      </p:sp>
    </p:spTree>
    <p:extLst>
      <p:ext uri="{BB962C8B-B14F-4D97-AF65-F5344CB8AC3E}">
        <p14:creationId xmlns:p14="http://schemas.microsoft.com/office/powerpoint/2010/main" val="4027832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9B44C-0C17-45BD-AFA6-4306E18358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24E803-BB23-483E-AF37-B03512FC26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7CB578-B6F1-4375-A4D3-F24EDBF0FB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D1B324-07FF-4EF4-B5A8-34ED3BC73D2D}"/>
              </a:ext>
            </a:extLst>
          </p:cNvPr>
          <p:cNvSpPr>
            <a:spLocks noGrp="1"/>
          </p:cNvSpPr>
          <p:nvPr>
            <p:ph type="dt" sz="half" idx="10"/>
          </p:nvPr>
        </p:nvSpPr>
        <p:spPr/>
        <p:txBody>
          <a:bodyPr/>
          <a:lstStyle/>
          <a:p>
            <a:fld id="{1E02D5AA-BAF0-4378-9476-8051116414FB}" type="datetimeFigureOut">
              <a:rPr lang="en-IN" smtClean="0"/>
              <a:t>02-06-2022</a:t>
            </a:fld>
            <a:endParaRPr lang="en-IN" dirty="0"/>
          </a:p>
        </p:txBody>
      </p:sp>
      <p:sp>
        <p:nvSpPr>
          <p:cNvPr id="6" name="Footer Placeholder 5">
            <a:extLst>
              <a:ext uri="{FF2B5EF4-FFF2-40B4-BE49-F238E27FC236}">
                <a16:creationId xmlns:a16="http://schemas.microsoft.com/office/drawing/2014/main" id="{9A7812DD-0F8F-4E5C-A0DA-5BC2EBAEDD1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0A9135B-EE92-47FD-8F55-EF3CEF489908}"/>
              </a:ext>
            </a:extLst>
          </p:cNvPr>
          <p:cNvSpPr>
            <a:spLocks noGrp="1"/>
          </p:cNvSpPr>
          <p:nvPr>
            <p:ph type="sldNum" sz="quarter" idx="12"/>
          </p:nvPr>
        </p:nvSpPr>
        <p:spPr/>
        <p:txBody>
          <a:bodyPr/>
          <a:lstStyle/>
          <a:p>
            <a:fld id="{607B77FD-57AD-43CF-B75C-D255360E665D}" type="slidenum">
              <a:rPr lang="en-IN" smtClean="0"/>
              <a:t>‹#›</a:t>
            </a:fld>
            <a:endParaRPr lang="en-IN" dirty="0"/>
          </a:p>
        </p:txBody>
      </p:sp>
    </p:spTree>
    <p:extLst>
      <p:ext uri="{BB962C8B-B14F-4D97-AF65-F5344CB8AC3E}">
        <p14:creationId xmlns:p14="http://schemas.microsoft.com/office/powerpoint/2010/main" val="3649044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D7537-AAFB-447A-A44E-BB79947FFF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BCE690-8067-48E8-891F-DB82CAD84E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43A35E-72F5-4AB2-9887-977941B35D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02D5AA-BAF0-4378-9476-8051116414FB}" type="datetimeFigureOut">
              <a:rPr lang="en-IN" smtClean="0"/>
              <a:t>02-06-2022</a:t>
            </a:fld>
            <a:endParaRPr lang="en-IN" dirty="0"/>
          </a:p>
        </p:txBody>
      </p:sp>
      <p:sp>
        <p:nvSpPr>
          <p:cNvPr id="5" name="Footer Placeholder 4">
            <a:extLst>
              <a:ext uri="{FF2B5EF4-FFF2-40B4-BE49-F238E27FC236}">
                <a16:creationId xmlns:a16="http://schemas.microsoft.com/office/drawing/2014/main" id="{925A3112-9ED7-407F-AE58-1D69383A6E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F3E3BF82-BA0D-4877-80CF-EA3B6E57AB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7B77FD-57AD-43CF-B75C-D255360E665D}" type="slidenum">
              <a:rPr lang="en-IN" smtClean="0"/>
              <a:t>‹#›</a:t>
            </a:fld>
            <a:endParaRPr lang="en-IN" dirty="0"/>
          </a:p>
        </p:txBody>
      </p:sp>
    </p:spTree>
    <p:extLst>
      <p:ext uri="{BB962C8B-B14F-4D97-AF65-F5344CB8AC3E}">
        <p14:creationId xmlns:p14="http://schemas.microsoft.com/office/powerpoint/2010/main" val="209644868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CF96-88D0-4BDE-8272-4EF8F0F3305F}"/>
              </a:ext>
            </a:extLst>
          </p:cNvPr>
          <p:cNvSpPr>
            <a:spLocks noGrp="1"/>
          </p:cNvSpPr>
          <p:nvPr>
            <p:ph type="ctrTitle"/>
          </p:nvPr>
        </p:nvSpPr>
        <p:spPr>
          <a:xfrm>
            <a:off x="1524000" y="1420237"/>
            <a:ext cx="9144000" cy="2089725"/>
          </a:xfrm>
        </p:spPr>
        <p:txBody>
          <a:bodyPr>
            <a:normAutofit fontScale="90000"/>
          </a:bodyPr>
          <a:lstStyle/>
          <a:p>
            <a:r>
              <a:rPr lang="en-IN" b="1" u="sng" dirty="0">
                <a:latin typeface="Times New Roman" panose="02020603050405020304" pitchFamily="18" charset="0"/>
                <a:cs typeface="Times New Roman" panose="02020603050405020304" pitchFamily="18" charset="0"/>
              </a:rPr>
              <a:t>Colour Depiction For Various Sounds</a:t>
            </a:r>
            <a:br>
              <a:rPr lang="en-IN" b="1" u="sng" dirty="0">
                <a:latin typeface="Times New Roman" panose="02020603050405020304" pitchFamily="18" charset="0"/>
                <a:cs typeface="Times New Roman" panose="02020603050405020304" pitchFamily="18" charset="0"/>
              </a:rPr>
            </a:br>
            <a:r>
              <a:rPr lang="en-IN" sz="2700" b="1" dirty="0">
                <a:latin typeface="Times New Roman" panose="02020603050405020304" pitchFamily="18" charset="0"/>
                <a:cs typeface="Times New Roman" panose="02020603050405020304" pitchFamily="18" charset="0"/>
              </a:rPr>
              <a:t>(Machine Learning)</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5A6AAA3-F431-419E-89A7-C2D37638F044}"/>
              </a:ext>
            </a:extLst>
          </p:cNvPr>
          <p:cNvSpPr>
            <a:spLocks noGrp="1"/>
          </p:cNvSpPr>
          <p:nvPr>
            <p:ph type="subTitle" idx="1"/>
          </p:nvPr>
        </p:nvSpPr>
        <p:spPr>
          <a:xfrm>
            <a:off x="91440" y="3981162"/>
            <a:ext cx="12100559" cy="2037040"/>
          </a:xfrm>
        </p:spPr>
        <p:txBody>
          <a:bodyPr>
            <a:normAutofit fontScale="70000" lnSpcReduction="20000"/>
          </a:bodyPr>
          <a:lstStyle/>
          <a:p>
            <a:pPr algn="l"/>
            <a:r>
              <a:rPr lang="en-IN" sz="2800" b="1" dirty="0">
                <a:solidFill>
                  <a:schemeClr val="tx1"/>
                </a:solidFill>
                <a:latin typeface="Times New Roman" panose="02020603050405020304" pitchFamily="18" charset="0"/>
                <a:cs typeface="Times New Roman" panose="02020603050405020304" pitchFamily="18" charset="0"/>
              </a:rPr>
              <a:t>Under The Guidance of : </a:t>
            </a:r>
          </a:p>
          <a:p>
            <a:pPr algn="l"/>
            <a:r>
              <a:rPr lang="en-IN" sz="2800" b="1" dirty="0" err="1">
                <a:solidFill>
                  <a:schemeClr val="tx1"/>
                </a:solidFill>
                <a:latin typeface="Times New Roman" panose="02020603050405020304" pitchFamily="18" charset="0"/>
                <a:cs typeface="Times New Roman" panose="02020603050405020304" pitchFamily="18" charset="0"/>
              </a:rPr>
              <a:t>Dr.</a:t>
            </a:r>
            <a:r>
              <a:rPr lang="en-IN" sz="2800" b="1" dirty="0">
                <a:solidFill>
                  <a:schemeClr val="tx1"/>
                </a:solidFill>
                <a:latin typeface="Times New Roman" panose="02020603050405020304" pitchFamily="18" charset="0"/>
                <a:cs typeface="Times New Roman" panose="02020603050405020304" pitchFamily="18" charset="0"/>
              </a:rPr>
              <a:t> G. Soma Sekhar (Associate Professor)                                                             Presented By:</a:t>
            </a:r>
          </a:p>
          <a:p>
            <a:r>
              <a:rPr lang="en-IN" sz="2800" b="1" dirty="0">
                <a:solidFill>
                  <a:schemeClr val="tx1"/>
                </a:solidFill>
                <a:latin typeface="Times New Roman" panose="02020603050405020304" pitchFamily="18" charset="0"/>
                <a:cs typeface="Times New Roman" panose="02020603050405020304" pitchFamily="18" charset="0"/>
              </a:rPr>
              <a:t>                                                                                                                   P. </a:t>
            </a:r>
            <a:r>
              <a:rPr lang="en-IN" sz="2800" b="1" dirty="0" err="1">
                <a:latin typeface="Times New Roman" panose="02020603050405020304" pitchFamily="18" charset="0"/>
                <a:cs typeface="Times New Roman" panose="02020603050405020304" pitchFamily="18" charset="0"/>
              </a:rPr>
              <a:t>Sharanya</a:t>
            </a:r>
            <a:r>
              <a:rPr lang="en-IN" sz="2800" b="1" dirty="0">
                <a:solidFill>
                  <a:schemeClr val="tx1"/>
                </a:solidFill>
                <a:latin typeface="Times New Roman" panose="02020603050405020304" pitchFamily="18" charset="0"/>
                <a:cs typeface="Times New Roman" panose="02020603050405020304" pitchFamily="18" charset="0"/>
              </a:rPr>
              <a:t>                     (187R1A0541)</a:t>
            </a:r>
          </a:p>
          <a:p>
            <a:r>
              <a:rPr lang="en-IN" sz="2800" b="1" dirty="0">
                <a:solidFill>
                  <a:schemeClr val="tx1"/>
                </a:solidFill>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A</a:t>
            </a:r>
            <a:r>
              <a:rPr lang="en-IN" sz="2800" b="1" dirty="0">
                <a:solidFill>
                  <a:schemeClr val="tx1"/>
                </a:solidFill>
                <a:latin typeface="Times New Roman" panose="02020603050405020304" pitchFamily="18" charset="0"/>
                <a:cs typeface="Times New Roman" panose="02020603050405020304" pitchFamily="18" charset="0"/>
              </a:rPr>
              <a:t>. </a:t>
            </a:r>
            <a:r>
              <a:rPr lang="en-IN" sz="2800" b="1" dirty="0" err="1">
                <a:solidFill>
                  <a:schemeClr val="tx1"/>
                </a:solidFill>
                <a:latin typeface="Times New Roman" panose="02020603050405020304" pitchFamily="18" charset="0"/>
                <a:cs typeface="Times New Roman" panose="02020603050405020304" pitchFamily="18" charset="0"/>
              </a:rPr>
              <a:t>Keerth</a:t>
            </a:r>
            <a:r>
              <a:rPr lang="en-IN" sz="2800" b="1" dirty="0">
                <a:solidFill>
                  <a:schemeClr val="tx1"/>
                </a:solidFill>
                <a:latin typeface="Times New Roman" panose="02020603050405020304" pitchFamily="18" charset="0"/>
                <a:cs typeface="Times New Roman" panose="02020603050405020304" pitchFamily="18" charset="0"/>
              </a:rPr>
              <a:t> </a:t>
            </a:r>
            <a:r>
              <a:rPr lang="en-IN" sz="2800" b="1" dirty="0" err="1">
                <a:solidFill>
                  <a:schemeClr val="tx1"/>
                </a:solidFill>
                <a:latin typeface="Times New Roman" panose="02020603050405020304" pitchFamily="18" charset="0"/>
                <a:cs typeface="Times New Roman" panose="02020603050405020304" pitchFamily="18" charset="0"/>
              </a:rPr>
              <a:t>Koumudh</a:t>
            </a:r>
            <a:r>
              <a:rPr lang="en-IN" sz="2800" b="1" dirty="0">
                <a:solidFill>
                  <a:schemeClr val="tx1"/>
                </a:solidFill>
                <a:latin typeface="Times New Roman" panose="02020603050405020304" pitchFamily="18" charset="0"/>
                <a:cs typeface="Times New Roman" panose="02020603050405020304" pitchFamily="18" charset="0"/>
              </a:rPr>
              <a:t>       (187R1A0506)</a:t>
            </a:r>
          </a:p>
          <a:p>
            <a:r>
              <a:rPr lang="en-IN" sz="2800" b="1" dirty="0">
                <a:solidFill>
                  <a:schemeClr val="tx1"/>
                </a:solidFill>
                <a:latin typeface="Times New Roman" panose="02020603050405020304" pitchFamily="18" charset="0"/>
                <a:cs typeface="Times New Roman" panose="02020603050405020304" pitchFamily="18" charset="0"/>
              </a:rPr>
              <a:t>                                                                                                                    R.  </a:t>
            </a:r>
            <a:r>
              <a:rPr lang="en-IN" sz="2800" b="1" dirty="0" err="1">
                <a:solidFill>
                  <a:schemeClr val="tx1"/>
                </a:solidFill>
                <a:latin typeface="Times New Roman" panose="02020603050405020304" pitchFamily="18" charset="0"/>
                <a:cs typeface="Times New Roman" panose="02020603050405020304" pitchFamily="18" charset="0"/>
              </a:rPr>
              <a:t>Keerthana</a:t>
            </a:r>
            <a:r>
              <a:rPr lang="en-IN" sz="2800" b="1" dirty="0">
                <a:solidFill>
                  <a:schemeClr val="tx1"/>
                </a:solidFill>
                <a:latin typeface="Times New Roman" panose="02020603050405020304" pitchFamily="18" charset="0"/>
                <a:cs typeface="Times New Roman" panose="02020603050405020304" pitchFamily="18" charset="0"/>
              </a:rPr>
              <a:t> </a:t>
            </a:r>
            <a:r>
              <a:rPr lang="en-IN" sz="2800" b="1" dirty="0" err="1">
                <a:solidFill>
                  <a:schemeClr val="tx1"/>
                </a:solidFill>
                <a:latin typeface="Times New Roman" panose="02020603050405020304" pitchFamily="18" charset="0"/>
                <a:cs typeface="Times New Roman" panose="02020603050405020304" pitchFamily="18" charset="0"/>
              </a:rPr>
              <a:t>yadav</a:t>
            </a:r>
            <a:r>
              <a:rPr lang="en-IN" sz="2800" b="1" dirty="0">
                <a:solidFill>
                  <a:schemeClr val="tx1"/>
                </a:solidFill>
                <a:latin typeface="Times New Roman" panose="02020603050405020304" pitchFamily="18" charset="0"/>
                <a:cs typeface="Times New Roman" panose="02020603050405020304" pitchFamily="18" charset="0"/>
              </a:rPr>
              <a:t>       (187R1A0536</a:t>
            </a:r>
            <a:r>
              <a:rPr lang="en-IN" sz="2800" b="1"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BDA76829-7457-433D-9E02-88A6245888C9}"/>
              </a:ext>
            </a:extLst>
          </p:cNvPr>
          <p:cNvSpPr txBox="1"/>
          <p:nvPr/>
        </p:nvSpPr>
        <p:spPr>
          <a:xfrm>
            <a:off x="8044405" y="3796496"/>
            <a:ext cx="184731" cy="369332"/>
          </a:xfrm>
          <a:prstGeom prst="rect">
            <a:avLst/>
          </a:prstGeom>
          <a:noFill/>
        </p:spPr>
        <p:txBody>
          <a:bodyPr wrap="none" rtlCol="0">
            <a:spAutoFit/>
          </a:bodyPr>
          <a:lstStyle/>
          <a:p>
            <a:endParaRPr lang="en-IN" dirty="0"/>
          </a:p>
        </p:txBody>
      </p:sp>
      <p:cxnSp>
        <p:nvCxnSpPr>
          <p:cNvPr id="12" name="Straight Connector 11">
            <a:extLst>
              <a:ext uri="{FF2B5EF4-FFF2-40B4-BE49-F238E27FC236}">
                <a16:creationId xmlns:a16="http://schemas.microsoft.com/office/drawing/2014/main" id="{15D3D315-F20B-4487-8EF5-061411938902}"/>
              </a:ext>
            </a:extLst>
          </p:cNvPr>
          <p:cNvCxnSpPr>
            <a:cxnSpLocks/>
          </p:cNvCxnSpPr>
          <p:nvPr/>
        </p:nvCxnSpPr>
        <p:spPr>
          <a:xfrm>
            <a:off x="0" y="3703899"/>
            <a:ext cx="12192000" cy="25983"/>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C144752-9A3C-407D-8FF9-2D42C9AFA52B}"/>
              </a:ext>
            </a:extLst>
          </p:cNvPr>
          <p:cNvPicPr>
            <a:picLocks noChangeAspect="1"/>
          </p:cNvPicPr>
          <p:nvPr/>
        </p:nvPicPr>
        <p:blipFill>
          <a:blip r:embed="rId2"/>
          <a:stretch>
            <a:fillRect/>
          </a:stretch>
        </p:blipFill>
        <p:spPr>
          <a:xfrm>
            <a:off x="1313234" y="172228"/>
            <a:ext cx="9659566" cy="1335140"/>
          </a:xfrm>
          <a:prstGeom prst="rect">
            <a:avLst/>
          </a:prstGeom>
        </p:spPr>
      </p:pic>
    </p:spTree>
    <p:extLst>
      <p:ext uri="{BB962C8B-B14F-4D97-AF65-F5344CB8AC3E}">
        <p14:creationId xmlns:p14="http://schemas.microsoft.com/office/powerpoint/2010/main" val="1979248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73D1B-808E-4183-AEC8-B5E61B8F5C48}"/>
              </a:ext>
            </a:extLst>
          </p:cNvPr>
          <p:cNvSpPr>
            <a:spLocks noGrp="1"/>
          </p:cNvSpPr>
          <p:nvPr>
            <p:ph type="title"/>
          </p:nvPr>
        </p:nvSpPr>
        <p:spPr>
          <a:xfrm>
            <a:off x="838200" y="126461"/>
            <a:ext cx="10515600" cy="1303506"/>
          </a:xfrm>
        </p:spPr>
        <p:txBody>
          <a:bodyPr>
            <a:normAutofit/>
          </a:bodyPr>
          <a:lstStyle/>
          <a:p>
            <a:pPr algn="ctr"/>
            <a:r>
              <a:rPr lang="en-US" sz="5400" b="1" dirty="0">
                <a:latin typeface="Times New Roman" panose="02020603050405020304" pitchFamily="18" charset="0"/>
                <a:cs typeface="Times New Roman" panose="02020603050405020304" pitchFamily="18" charset="0"/>
              </a:rPr>
              <a:t>ARCHITECTURE</a:t>
            </a:r>
            <a:endParaRPr lang="en-IN" sz="5400" b="1" dirty="0">
              <a:latin typeface="Times New Roman" panose="02020603050405020304" pitchFamily="18" charset="0"/>
              <a:cs typeface="Times New Roman" panose="02020603050405020304" pitchFamily="18" charset="0"/>
            </a:endParaRPr>
          </a:p>
        </p:txBody>
      </p:sp>
      <p:pic>
        <p:nvPicPr>
          <p:cNvPr id="4" name="image4.png">
            <a:extLst>
              <a:ext uri="{FF2B5EF4-FFF2-40B4-BE49-F238E27FC236}">
                <a16:creationId xmlns:a16="http://schemas.microsoft.com/office/drawing/2014/main" id="{51F6FBE0-1C5B-4EAC-95FC-102917CA420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840580" y="1861751"/>
            <a:ext cx="6770244" cy="4058625"/>
          </a:xfrm>
          <a:prstGeom prst="rect">
            <a:avLst/>
          </a:prstGeom>
        </p:spPr>
      </p:pic>
    </p:spTree>
    <p:extLst>
      <p:ext uri="{BB962C8B-B14F-4D97-AF65-F5344CB8AC3E}">
        <p14:creationId xmlns:p14="http://schemas.microsoft.com/office/powerpoint/2010/main" val="3613475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3466-1A1B-412F-B9FB-1C4DD65AC5F5}"/>
              </a:ext>
            </a:extLst>
          </p:cNvPr>
          <p:cNvSpPr>
            <a:spLocks noGrp="1"/>
          </p:cNvSpPr>
          <p:nvPr>
            <p:ph type="title"/>
          </p:nvPr>
        </p:nvSpPr>
        <p:spPr>
          <a:xfrm>
            <a:off x="838200" y="316486"/>
            <a:ext cx="10515600" cy="850833"/>
          </a:xfrm>
        </p:spPr>
        <p:txBody>
          <a:bodyPr/>
          <a:lstStyle/>
          <a:p>
            <a:pPr algn="ctr"/>
            <a:r>
              <a:rPr lang="en-US" b="1" dirty="0">
                <a:latin typeface="Times New Roman" panose="02020603050405020304" pitchFamily="18" charset="0"/>
                <a:cs typeface="Times New Roman" panose="02020603050405020304" pitchFamily="18" charset="0"/>
              </a:rPr>
              <a:t>USECASE DIAGRAM</a:t>
            </a:r>
            <a:endParaRPr lang="en-IN"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FB003FA5-7F49-98CF-8829-F27E523D34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1818" y="2009630"/>
            <a:ext cx="6040581" cy="3421352"/>
          </a:xfrm>
        </p:spPr>
      </p:pic>
    </p:spTree>
    <p:extLst>
      <p:ext uri="{BB962C8B-B14F-4D97-AF65-F5344CB8AC3E}">
        <p14:creationId xmlns:p14="http://schemas.microsoft.com/office/powerpoint/2010/main" val="201070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EB57D-E543-5715-BCC7-1E59DCD0FF83}"/>
              </a:ext>
            </a:extLst>
          </p:cNvPr>
          <p:cNvSpPr>
            <a:spLocks noGrp="1"/>
          </p:cNvSpPr>
          <p:nvPr>
            <p:ph type="title"/>
          </p:nvPr>
        </p:nvSpPr>
        <p:spPr>
          <a:xfrm>
            <a:off x="2870200" y="411308"/>
            <a:ext cx="6199909" cy="1038802"/>
          </a:xfrm>
        </p:spPr>
        <p:txBody>
          <a:bodyPr/>
          <a:lstStyle/>
          <a:p>
            <a:r>
              <a:rPr lang="en-US" b="1" dirty="0">
                <a:latin typeface="Times New Roman" panose="02020603050405020304" pitchFamily="18" charset="0"/>
                <a:cs typeface="Times New Roman" panose="02020603050405020304" pitchFamily="18" charset="0"/>
              </a:rPr>
              <a:t>SEQUENCE DIAGRAM</a:t>
            </a:r>
            <a:endParaRPr lang="en-IN" dirty="0"/>
          </a:p>
        </p:txBody>
      </p:sp>
      <p:pic>
        <p:nvPicPr>
          <p:cNvPr id="5" name="Content Placeholder 4">
            <a:extLst>
              <a:ext uri="{FF2B5EF4-FFF2-40B4-BE49-F238E27FC236}">
                <a16:creationId xmlns:a16="http://schemas.microsoft.com/office/drawing/2014/main" id="{1DA45E0F-5B24-8201-FF2A-ABA70C8707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800" y="1946275"/>
            <a:ext cx="5717309" cy="3733800"/>
          </a:xfrm>
        </p:spPr>
      </p:pic>
    </p:spTree>
    <p:extLst>
      <p:ext uri="{BB962C8B-B14F-4D97-AF65-F5344CB8AC3E}">
        <p14:creationId xmlns:p14="http://schemas.microsoft.com/office/powerpoint/2010/main" val="4167705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03BD-F861-B8F8-8C6A-5FA79023399A}"/>
              </a:ext>
            </a:extLst>
          </p:cNvPr>
          <p:cNvSpPr>
            <a:spLocks noGrp="1"/>
          </p:cNvSpPr>
          <p:nvPr>
            <p:ph type="title"/>
          </p:nvPr>
        </p:nvSpPr>
        <p:spPr>
          <a:xfrm>
            <a:off x="3166918" y="466725"/>
            <a:ext cx="5858164" cy="1011093"/>
          </a:xfrm>
        </p:spPr>
        <p:txBody>
          <a:bodyPr>
            <a:normAutofit fontScale="90000"/>
          </a:bodyPr>
          <a:lstStyle/>
          <a:p>
            <a:r>
              <a:rPr lang="en-US" b="1" dirty="0">
                <a:latin typeface="Times New Roman" panose="02020603050405020304" pitchFamily="18" charset="0"/>
                <a:cs typeface="Times New Roman" panose="02020603050405020304" pitchFamily="18" charset="0"/>
              </a:rPr>
              <a:t>ACTIVITY DIAGRAM</a:t>
            </a:r>
            <a:endParaRPr lang="en-IN" dirty="0"/>
          </a:p>
        </p:txBody>
      </p:sp>
      <p:pic>
        <p:nvPicPr>
          <p:cNvPr id="5" name="Content Placeholder 4">
            <a:extLst>
              <a:ext uri="{FF2B5EF4-FFF2-40B4-BE49-F238E27FC236}">
                <a16:creationId xmlns:a16="http://schemas.microsoft.com/office/drawing/2014/main" id="{24BE3751-FBF3-2653-DB28-9B50C149AA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9819" y="1958437"/>
            <a:ext cx="5135418" cy="4085714"/>
          </a:xfrm>
        </p:spPr>
      </p:pic>
    </p:spTree>
    <p:extLst>
      <p:ext uri="{BB962C8B-B14F-4D97-AF65-F5344CB8AC3E}">
        <p14:creationId xmlns:p14="http://schemas.microsoft.com/office/powerpoint/2010/main" val="1753578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4E8B-EB44-4EEA-A96A-ED062671DFFC}"/>
              </a:ext>
            </a:extLst>
          </p:cNvPr>
          <p:cNvSpPr>
            <a:spLocks noGrp="1"/>
          </p:cNvSpPr>
          <p:nvPr>
            <p:ph type="title"/>
          </p:nvPr>
        </p:nvSpPr>
        <p:spPr>
          <a:xfrm>
            <a:off x="857250" y="132081"/>
            <a:ext cx="10515600" cy="975359"/>
          </a:xfrm>
        </p:spPr>
        <p:txBody>
          <a:bodyPr/>
          <a:lstStyle/>
          <a:p>
            <a:pPr algn="ctr"/>
            <a:r>
              <a:rPr lang="en-IN" b="1" dirty="0">
                <a:latin typeface="Times New Roman" panose="02020603050405020304" pitchFamily="18" charset="0"/>
                <a:cs typeface="Times New Roman" panose="02020603050405020304" pitchFamily="18" charset="0"/>
              </a:rPr>
              <a:t>DATA FLOW DIAGRAM</a:t>
            </a:r>
          </a:p>
        </p:txBody>
      </p:sp>
      <p:sp>
        <p:nvSpPr>
          <p:cNvPr id="5" name="Content Placeholder 4">
            <a:extLst>
              <a:ext uri="{FF2B5EF4-FFF2-40B4-BE49-F238E27FC236}">
                <a16:creationId xmlns:a16="http://schemas.microsoft.com/office/drawing/2014/main" id="{1799528C-EF89-29FA-37F8-B67D3FFAA329}"/>
              </a:ext>
            </a:extLst>
          </p:cNvPr>
          <p:cNvSpPr>
            <a:spLocks noGrp="1"/>
          </p:cNvSpPr>
          <p:nvPr>
            <p:ph idx="1"/>
          </p:nvPr>
        </p:nvSpPr>
        <p:spPr/>
        <p:txBody>
          <a:bodyPr/>
          <a:lstStyle/>
          <a:p>
            <a:pPr marL="0" indent="0">
              <a:buNone/>
            </a:pPr>
            <a:r>
              <a:rPr lang="en-IN" b="1" dirty="0">
                <a:latin typeface="Times New Roman" panose="02020603050405020304" pitchFamily="18" charset="0"/>
                <a:cs typeface="Times New Roman" panose="02020603050405020304" pitchFamily="18" charset="0"/>
              </a:rPr>
              <a:t>DFD LEVEL-0</a:t>
            </a:r>
          </a:p>
        </p:txBody>
      </p:sp>
      <p:pic>
        <p:nvPicPr>
          <p:cNvPr id="6" name="Picture 5" descr="Diagram&#10;&#10;Description automatically generated">
            <a:extLst>
              <a:ext uri="{FF2B5EF4-FFF2-40B4-BE49-F238E27FC236}">
                <a16:creationId xmlns:a16="http://schemas.microsoft.com/office/drawing/2014/main" id="{C5981DCB-4CEB-4364-5B21-B482A2EBA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055" y="2881817"/>
            <a:ext cx="5107709" cy="3001747"/>
          </a:xfrm>
          <a:prstGeom prst="rect">
            <a:avLst/>
          </a:prstGeom>
        </p:spPr>
      </p:pic>
    </p:spTree>
    <p:extLst>
      <p:ext uri="{BB962C8B-B14F-4D97-AF65-F5344CB8AC3E}">
        <p14:creationId xmlns:p14="http://schemas.microsoft.com/office/powerpoint/2010/main" val="1670727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9248-AD32-4166-920E-AD7169696161}"/>
              </a:ext>
            </a:extLst>
          </p:cNvPr>
          <p:cNvSpPr>
            <a:spLocks noGrp="1"/>
          </p:cNvSpPr>
          <p:nvPr>
            <p:ph type="title"/>
          </p:nvPr>
        </p:nvSpPr>
        <p:spPr>
          <a:xfrm>
            <a:off x="838200" y="346363"/>
            <a:ext cx="10515600" cy="914401"/>
          </a:xfrm>
        </p:spPr>
        <p:txBody>
          <a:bodyPr/>
          <a:lstStyle/>
          <a:p>
            <a:pPr algn="ctr"/>
            <a:r>
              <a:rPr lang="en-IN" b="1" dirty="0">
                <a:latin typeface="Times New Roman" panose="02020603050405020304" pitchFamily="18" charset="0"/>
                <a:cs typeface="Times New Roman" panose="02020603050405020304" pitchFamily="18" charset="0"/>
              </a:rPr>
              <a:t>DFD LEVEL-1</a:t>
            </a:r>
          </a:p>
        </p:txBody>
      </p:sp>
      <p:pic>
        <p:nvPicPr>
          <p:cNvPr id="6" name="Content Placeholder 5" descr="Diagram&#10;&#10;Description automatically generated">
            <a:extLst>
              <a:ext uri="{FF2B5EF4-FFF2-40B4-BE49-F238E27FC236}">
                <a16:creationId xmlns:a16="http://schemas.microsoft.com/office/drawing/2014/main" id="{EF12A703-7819-EED9-767E-4D3C895A9D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1273" y="2110626"/>
            <a:ext cx="5292435" cy="3218756"/>
          </a:xfrm>
          <a:prstGeom prst="rect">
            <a:avLst/>
          </a:prstGeom>
        </p:spPr>
      </p:pic>
    </p:spTree>
    <p:extLst>
      <p:ext uri="{BB962C8B-B14F-4D97-AF65-F5344CB8AC3E}">
        <p14:creationId xmlns:p14="http://schemas.microsoft.com/office/powerpoint/2010/main" val="1970027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6BCD0-2A90-95CE-0A32-1686FC768283}"/>
              </a:ext>
            </a:extLst>
          </p:cNvPr>
          <p:cNvSpPr>
            <a:spLocks noGrp="1"/>
          </p:cNvSpPr>
          <p:nvPr>
            <p:ph type="title"/>
          </p:nvPr>
        </p:nvSpPr>
        <p:spPr>
          <a:xfrm>
            <a:off x="3859645" y="531381"/>
            <a:ext cx="4472709" cy="1020330"/>
          </a:xfrm>
        </p:spPr>
        <p:txBody>
          <a:bodyPr/>
          <a:lstStyle/>
          <a:p>
            <a:r>
              <a:rPr lang="en-IN" b="1" dirty="0">
                <a:latin typeface="Times New Roman" panose="02020603050405020304" pitchFamily="18" charset="0"/>
                <a:cs typeface="Times New Roman" panose="02020603050405020304" pitchFamily="18" charset="0"/>
              </a:rPr>
              <a:t>DFD LEVEL-2</a:t>
            </a:r>
            <a:endParaRPr lang="en-IN" dirty="0"/>
          </a:p>
        </p:txBody>
      </p:sp>
      <p:pic>
        <p:nvPicPr>
          <p:cNvPr id="4" name="Content Placeholder 3" descr="Diagram&#10;&#10;Description automatically generated">
            <a:extLst>
              <a:ext uri="{FF2B5EF4-FFF2-40B4-BE49-F238E27FC236}">
                <a16:creationId xmlns:a16="http://schemas.microsoft.com/office/drawing/2014/main" id="{5F52D436-7E79-17A2-890F-DB6C79B77D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4327" y="2229058"/>
            <a:ext cx="5449455" cy="3164977"/>
          </a:xfrm>
          <a:prstGeom prst="rect">
            <a:avLst/>
          </a:prstGeom>
        </p:spPr>
      </p:pic>
    </p:spTree>
    <p:extLst>
      <p:ext uri="{BB962C8B-B14F-4D97-AF65-F5344CB8AC3E}">
        <p14:creationId xmlns:p14="http://schemas.microsoft.com/office/powerpoint/2010/main" val="2921643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CCBB5-0C85-8A66-1631-F020B717D248}"/>
              </a:ext>
            </a:extLst>
          </p:cNvPr>
          <p:cNvSpPr>
            <a:spLocks noGrp="1"/>
          </p:cNvSpPr>
          <p:nvPr>
            <p:ph type="title"/>
          </p:nvPr>
        </p:nvSpPr>
        <p:spPr>
          <a:xfrm>
            <a:off x="3655796" y="313532"/>
            <a:ext cx="4683557" cy="955675"/>
          </a:xfrm>
        </p:spPr>
        <p:txBody>
          <a:bodyPr/>
          <a:lstStyle/>
          <a:p>
            <a:r>
              <a:rPr lang="en-IN" b="1" dirty="0">
                <a:latin typeface="Times New Roman" panose="02020603050405020304" pitchFamily="18" charset="0"/>
                <a:cs typeface="Times New Roman" panose="02020603050405020304" pitchFamily="18" charset="0"/>
              </a:rPr>
              <a:t>SCREENSHOTS</a:t>
            </a:r>
            <a:endParaRPr lang="en-IN" dirty="0"/>
          </a:p>
        </p:txBody>
      </p:sp>
      <p:sp>
        <p:nvSpPr>
          <p:cNvPr id="3" name="Text Placeholder 2">
            <a:extLst>
              <a:ext uri="{FF2B5EF4-FFF2-40B4-BE49-F238E27FC236}">
                <a16:creationId xmlns:a16="http://schemas.microsoft.com/office/drawing/2014/main" id="{4D326D9A-021E-8381-5AC7-8E32D91DD42A}"/>
              </a:ext>
            </a:extLst>
          </p:cNvPr>
          <p:cNvSpPr>
            <a:spLocks noGrp="1"/>
          </p:cNvSpPr>
          <p:nvPr>
            <p:ph type="body" idx="1"/>
          </p:nvPr>
        </p:nvSpPr>
        <p:spPr>
          <a:xfrm>
            <a:off x="1985817" y="1628415"/>
            <a:ext cx="2411412" cy="546966"/>
          </a:xfrm>
        </p:spPr>
        <p:txBody>
          <a:bodyPr/>
          <a:lstStyle/>
          <a:p>
            <a:r>
              <a:rPr lang="en-IN" dirty="0">
                <a:latin typeface="Times New Roman" panose="02020603050405020304" pitchFamily="18" charset="0"/>
                <a:cs typeface="Times New Roman" panose="02020603050405020304" pitchFamily="18" charset="0"/>
              </a:rPr>
              <a:t>LOGIN PAGE</a:t>
            </a:r>
          </a:p>
        </p:txBody>
      </p:sp>
      <p:sp>
        <p:nvSpPr>
          <p:cNvPr id="5" name="Text Placeholder 4">
            <a:extLst>
              <a:ext uri="{FF2B5EF4-FFF2-40B4-BE49-F238E27FC236}">
                <a16:creationId xmlns:a16="http://schemas.microsoft.com/office/drawing/2014/main" id="{A2406BE4-76AD-6DC3-1D86-8420F9ED4A0F}"/>
              </a:ext>
            </a:extLst>
          </p:cNvPr>
          <p:cNvSpPr>
            <a:spLocks noGrp="1"/>
          </p:cNvSpPr>
          <p:nvPr>
            <p:ph type="body" sz="quarter" idx="3"/>
          </p:nvPr>
        </p:nvSpPr>
        <p:spPr>
          <a:xfrm>
            <a:off x="7271327" y="1613657"/>
            <a:ext cx="2334490" cy="546967"/>
          </a:xfrm>
        </p:spPr>
        <p:txBody>
          <a:bodyPr/>
          <a:lstStyle/>
          <a:p>
            <a:r>
              <a:rPr lang="en-IN" dirty="0">
                <a:latin typeface="Times New Roman" panose="02020603050405020304" pitchFamily="18" charset="0"/>
                <a:cs typeface="Times New Roman" panose="02020603050405020304" pitchFamily="18" charset="0"/>
              </a:rPr>
              <a:t>SIGN-IN PAGE </a:t>
            </a:r>
          </a:p>
        </p:txBody>
      </p:sp>
      <p:pic>
        <p:nvPicPr>
          <p:cNvPr id="7" name="Content Placeholder 6">
            <a:extLst>
              <a:ext uri="{FF2B5EF4-FFF2-40B4-BE49-F238E27FC236}">
                <a16:creationId xmlns:a16="http://schemas.microsoft.com/office/drawing/2014/main" id="{1B45EA24-4BBC-0F2A-F3F8-C82FFCED72C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985817" y="2604654"/>
            <a:ext cx="2558473" cy="3464936"/>
          </a:xfrm>
          <a:prstGeom prst="rect">
            <a:avLst/>
          </a:prstGeom>
          <a:noFill/>
          <a:ln>
            <a:noFill/>
          </a:ln>
        </p:spPr>
      </p:pic>
      <p:pic>
        <p:nvPicPr>
          <p:cNvPr id="8" name="Content Placeholder 7">
            <a:extLst>
              <a:ext uri="{FF2B5EF4-FFF2-40B4-BE49-F238E27FC236}">
                <a16:creationId xmlns:a16="http://schemas.microsoft.com/office/drawing/2014/main" id="{7FB42B6D-E772-0AC0-6467-79777AD8E99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041903" y="2604654"/>
            <a:ext cx="2793337" cy="3341544"/>
          </a:xfrm>
          <a:prstGeom prst="rect">
            <a:avLst/>
          </a:prstGeom>
          <a:noFill/>
          <a:ln>
            <a:noFill/>
          </a:ln>
        </p:spPr>
      </p:pic>
    </p:spTree>
    <p:extLst>
      <p:ext uri="{BB962C8B-B14F-4D97-AF65-F5344CB8AC3E}">
        <p14:creationId xmlns:p14="http://schemas.microsoft.com/office/powerpoint/2010/main" val="1373524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23678-2BA2-18F1-AC30-F70CE76F9444}"/>
              </a:ext>
            </a:extLst>
          </p:cNvPr>
          <p:cNvSpPr>
            <a:spLocks noGrp="1"/>
          </p:cNvSpPr>
          <p:nvPr>
            <p:ph type="title"/>
          </p:nvPr>
        </p:nvSpPr>
        <p:spPr>
          <a:xfrm>
            <a:off x="3418681" y="445294"/>
            <a:ext cx="4674321" cy="823913"/>
          </a:xfrm>
        </p:spPr>
        <p:txBody>
          <a:bodyPr/>
          <a:lstStyle/>
          <a:p>
            <a:r>
              <a:rPr lang="en-IN" b="1" dirty="0">
                <a:latin typeface="Times New Roman" panose="02020603050405020304" pitchFamily="18" charset="0"/>
                <a:cs typeface="Times New Roman" panose="02020603050405020304" pitchFamily="18" charset="0"/>
              </a:rPr>
              <a:t>SCREENSHOTS</a:t>
            </a:r>
            <a:endParaRPr lang="en-IN" dirty="0"/>
          </a:p>
        </p:txBody>
      </p:sp>
      <p:sp>
        <p:nvSpPr>
          <p:cNvPr id="3" name="Text Placeholder 2">
            <a:extLst>
              <a:ext uri="{FF2B5EF4-FFF2-40B4-BE49-F238E27FC236}">
                <a16:creationId xmlns:a16="http://schemas.microsoft.com/office/drawing/2014/main" id="{5F41DF8D-C010-C338-E041-DCEBC1ABD204}"/>
              </a:ext>
            </a:extLst>
          </p:cNvPr>
          <p:cNvSpPr>
            <a:spLocks noGrp="1"/>
          </p:cNvSpPr>
          <p:nvPr>
            <p:ph type="body" idx="1"/>
          </p:nvPr>
        </p:nvSpPr>
        <p:spPr>
          <a:xfrm>
            <a:off x="1597170" y="1819636"/>
            <a:ext cx="2984067" cy="546966"/>
          </a:xfrm>
        </p:spPr>
        <p:txBody>
          <a:bodyPr/>
          <a:lstStyle/>
          <a:p>
            <a:r>
              <a:rPr lang="en-IN" dirty="0">
                <a:latin typeface="Times New Roman" panose="02020603050405020304" pitchFamily="18" charset="0"/>
                <a:cs typeface="Times New Roman" panose="02020603050405020304" pitchFamily="18" charset="0"/>
              </a:rPr>
              <a:t>HOME PAGE</a:t>
            </a:r>
          </a:p>
        </p:txBody>
      </p:sp>
      <p:sp>
        <p:nvSpPr>
          <p:cNvPr id="5" name="Text Placeholder 4">
            <a:extLst>
              <a:ext uri="{FF2B5EF4-FFF2-40B4-BE49-F238E27FC236}">
                <a16:creationId xmlns:a16="http://schemas.microsoft.com/office/drawing/2014/main" id="{EDA80045-5BC9-4ACA-FE4F-60E0659529FD}"/>
              </a:ext>
            </a:extLst>
          </p:cNvPr>
          <p:cNvSpPr>
            <a:spLocks noGrp="1"/>
          </p:cNvSpPr>
          <p:nvPr>
            <p:ph type="body" sz="quarter" idx="3"/>
          </p:nvPr>
        </p:nvSpPr>
        <p:spPr>
          <a:xfrm>
            <a:off x="6382327" y="1819635"/>
            <a:ext cx="4119419" cy="546967"/>
          </a:xfrm>
        </p:spPr>
        <p:txBody>
          <a:bodyPr/>
          <a:lstStyle/>
          <a:p>
            <a:r>
              <a:rPr lang="en-IN" dirty="0">
                <a:latin typeface="Times New Roman" panose="02020603050405020304" pitchFamily="18" charset="0"/>
                <a:cs typeface="Times New Roman" panose="02020603050405020304" pitchFamily="18" charset="0"/>
              </a:rPr>
              <a:t>SOUND DETECTION PAGE</a:t>
            </a:r>
          </a:p>
        </p:txBody>
      </p:sp>
      <p:pic>
        <p:nvPicPr>
          <p:cNvPr id="7" name="Content Placeholder 6">
            <a:extLst>
              <a:ext uri="{FF2B5EF4-FFF2-40B4-BE49-F238E27FC236}">
                <a16:creationId xmlns:a16="http://schemas.microsoft.com/office/drawing/2014/main" id="{E462EA67-5565-5AB0-E256-AD8DDE25093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681018" y="2615911"/>
            <a:ext cx="2597479" cy="3684588"/>
          </a:xfrm>
          <a:prstGeom prst="rect">
            <a:avLst/>
          </a:prstGeom>
          <a:noFill/>
          <a:ln>
            <a:noFill/>
          </a:ln>
        </p:spPr>
      </p:pic>
      <p:pic>
        <p:nvPicPr>
          <p:cNvPr id="8" name="Content Placeholder 7">
            <a:extLst>
              <a:ext uri="{FF2B5EF4-FFF2-40B4-BE49-F238E27FC236}">
                <a16:creationId xmlns:a16="http://schemas.microsoft.com/office/drawing/2014/main" id="{43673742-46D4-637F-F6E7-4FDD9182EAD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315200" y="2572328"/>
            <a:ext cx="2401455" cy="3684588"/>
          </a:xfrm>
          <a:prstGeom prst="rect">
            <a:avLst/>
          </a:prstGeom>
          <a:noFill/>
          <a:ln>
            <a:noFill/>
          </a:ln>
        </p:spPr>
      </p:pic>
    </p:spTree>
    <p:extLst>
      <p:ext uri="{BB962C8B-B14F-4D97-AF65-F5344CB8AC3E}">
        <p14:creationId xmlns:p14="http://schemas.microsoft.com/office/powerpoint/2010/main" val="4277250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6FE45-4B53-4FE0-B0FC-8677FAFEF99A}"/>
              </a:ext>
            </a:extLst>
          </p:cNvPr>
          <p:cNvSpPr>
            <a:spLocks noGrp="1"/>
          </p:cNvSpPr>
          <p:nvPr>
            <p:ph type="title"/>
          </p:nvPr>
        </p:nvSpPr>
        <p:spPr>
          <a:xfrm>
            <a:off x="942974" y="365126"/>
            <a:ext cx="10410825" cy="863600"/>
          </a:xfrm>
        </p:spPr>
        <p:txBody>
          <a:bodyPr/>
          <a:lstStyle/>
          <a:p>
            <a:r>
              <a:rPr lang="en-IN" b="1" dirty="0">
                <a:latin typeface="Times New Roman" panose="02020603050405020304" pitchFamily="18" charset="0"/>
                <a:cs typeface="Times New Roman" panose="02020603050405020304" pitchFamily="18" charset="0"/>
              </a:rPr>
              <a:t>SAMPLE SOURCE CODE</a:t>
            </a:r>
          </a:p>
        </p:txBody>
      </p:sp>
      <p:sp>
        <p:nvSpPr>
          <p:cNvPr id="4" name="Rectangle 1">
            <a:extLst>
              <a:ext uri="{FF2B5EF4-FFF2-40B4-BE49-F238E27FC236}">
                <a16:creationId xmlns:a16="http://schemas.microsoft.com/office/drawing/2014/main" id="{3384169F-5C7F-4908-A0EC-9FFBFA479B81}"/>
              </a:ext>
            </a:extLst>
          </p:cNvPr>
          <p:cNvSpPr>
            <a:spLocks noGrp="1" noChangeArrowheads="1"/>
          </p:cNvSpPr>
          <p:nvPr>
            <p:ph idx="1"/>
          </p:nvPr>
        </p:nvSpPr>
        <p:spPr bwMode="auto">
          <a:xfrm>
            <a:off x="609600" y="1495453"/>
            <a:ext cx="10639426"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public class </a:t>
            </a:r>
            <a:r>
              <a:rPr kumimoji="0" lang="en-US" altLang="en-US" sz="1800" b="0" i="0" u="none" strike="noStrike" cap="none" normalizeH="0" baseline="0" dirty="0" err="1">
                <a:ln>
                  <a:noFill/>
                </a:ln>
                <a:solidFill>
                  <a:schemeClr val="tx1"/>
                </a:solidFill>
                <a:effectLst/>
                <a:latin typeface="Arial" panose="020B0604020202020204" pitchFamily="34" charset="0"/>
              </a:rPr>
              <a:t>LoginActivity</a:t>
            </a:r>
            <a:r>
              <a:rPr kumimoji="0" lang="en-US" altLang="en-US" sz="1800" b="0" i="0" u="none" strike="noStrike" cap="none" normalizeH="0" baseline="0" dirty="0">
                <a:ln>
                  <a:noFill/>
                </a:ln>
                <a:solidFill>
                  <a:schemeClr val="tx1"/>
                </a:solidFill>
                <a:effectLst/>
                <a:latin typeface="Arial" panose="020B0604020202020204" pitchFamily="34" charset="0"/>
              </a:rPr>
              <a:t> extends </a:t>
            </a:r>
            <a:r>
              <a:rPr kumimoji="0" lang="en-US" altLang="en-US" sz="1800" b="0" i="0" u="none" strike="noStrike" cap="none" normalizeH="0" baseline="0" dirty="0" err="1">
                <a:ln>
                  <a:noFill/>
                </a:ln>
                <a:solidFill>
                  <a:schemeClr val="tx1"/>
                </a:solidFill>
                <a:effectLst/>
                <a:latin typeface="Arial" panose="020B0604020202020204" pitchFamily="34" charset="0"/>
              </a:rPr>
              <a:t>AppCompatActivity</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   </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EditText</a:t>
            </a:r>
            <a:r>
              <a:rPr kumimoji="0" lang="en-US" altLang="en-US" sz="1800" b="0" i="0" u="none" strike="noStrike" cap="none" normalizeH="0" baseline="0" dirty="0">
                <a:ln>
                  <a:noFill/>
                </a:ln>
                <a:solidFill>
                  <a:schemeClr val="tx1"/>
                </a:solidFill>
                <a:effectLst/>
                <a:latin typeface="Arial" panose="020B0604020202020204" pitchFamily="34" charset="0"/>
              </a:rPr>
              <a:t> email, password;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Button login;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TextView</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register,tvForget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boolean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isEmailValid</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isPasswordValid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TextInputLayout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emailError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passError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private </a:t>
            </a:r>
            <a:r>
              <a:rPr kumimoji="0" lang="en-US" altLang="en-US" sz="1800" b="0" i="0" u="none" strike="noStrike" cap="none" normalizeH="0" baseline="0" dirty="0" err="1">
                <a:ln>
                  <a:noFill/>
                </a:ln>
                <a:solidFill>
                  <a:schemeClr val="tx1"/>
                </a:solidFill>
                <a:effectLst/>
                <a:latin typeface="Arial" panose="020B0604020202020204" pitchFamily="34" charset="0"/>
              </a:rPr>
              <a:t>FirebaseAuth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firebaseAuth</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ProgressDialog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progressDialog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    </a:t>
            </a:r>
            <a:r>
              <a:rPr kumimoji="0" lang="en-US" altLang="en-US" sz="1800" b="0" i="0" u="none" strike="noStrike" cap="none" normalizeH="0" baseline="0" dirty="0">
                <a:ln>
                  <a:noFill/>
                </a:ln>
                <a:solidFill>
                  <a:schemeClr val="tx1"/>
                </a:solidFill>
                <a:effectLst/>
                <a:latin typeface="Arial" panose="020B0604020202020204" pitchFamily="34" charset="0"/>
              </a:rPr>
              <a:t>protected void </a:t>
            </a:r>
            <a:r>
              <a:rPr kumimoji="0" lang="en-US" altLang="en-US" sz="1800" b="0" i="0" u="none" strike="noStrike" cap="none" normalizeH="0" baseline="0" dirty="0" err="1">
                <a:ln>
                  <a:noFill/>
                </a:ln>
                <a:solidFill>
                  <a:schemeClr val="tx1"/>
                </a:solidFill>
                <a:effectLst/>
                <a:latin typeface="Arial" panose="020B0604020202020204" pitchFamily="34" charset="0"/>
              </a:rPr>
              <a:t>onCreate</a:t>
            </a:r>
            <a:r>
              <a:rPr kumimoji="0" lang="en-US" altLang="en-US" sz="1800" b="0" i="0" u="none" strike="noStrike" cap="none" normalizeH="0" baseline="0" dirty="0">
                <a:ln>
                  <a:noFill/>
                </a:ln>
                <a:solidFill>
                  <a:schemeClr val="tx1"/>
                </a:solidFill>
                <a:effectLst/>
                <a:latin typeface="Arial" panose="020B0604020202020204" pitchFamily="34" charset="0"/>
              </a:rPr>
              <a:t>(Bundle </a:t>
            </a:r>
            <a:r>
              <a:rPr kumimoji="0" lang="en-US" altLang="en-US" sz="1800" b="0" i="0" u="none" strike="noStrike" cap="none" normalizeH="0" baseline="0" dirty="0" err="1">
                <a:ln>
                  <a:noFill/>
                </a:ln>
                <a:solidFill>
                  <a:schemeClr val="tx1"/>
                </a:solidFill>
                <a:effectLst/>
                <a:latin typeface="Arial" panose="020B0604020202020204" pitchFamily="34" charset="0"/>
              </a:rPr>
              <a:t>savedInstanceState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super.onCreate</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savedInstanceState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setContentView</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R.layout.activity_login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   </a:t>
            </a:r>
            <a:r>
              <a:rPr kumimoji="0" lang="en-US" altLang="en-US" sz="1800" b="0" i="0" u="none" strike="noStrike" cap="none" normalizeH="0" baseline="0" dirty="0">
                <a:ln>
                  <a:noFill/>
                </a:ln>
                <a:solidFill>
                  <a:schemeClr val="tx1"/>
                </a:solidFill>
                <a:effectLst/>
                <a:latin typeface="Arial" panose="020B0604020202020204" pitchFamily="34" charset="0"/>
              </a:rPr>
              <a:t> email = (</a:t>
            </a:r>
            <a:r>
              <a:rPr kumimoji="0" lang="en-US" altLang="en-US" sz="1800" b="0" i="0" u="none" strike="noStrike" cap="none" normalizeH="0" baseline="0" dirty="0" err="1">
                <a:ln>
                  <a:noFill/>
                </a:ln>
                <a:solidFill>
                  <a:schemeClr val="tx1"/>
                </a:solidFill>
                <a:effectLst/>
                <a:latin typeface="Arial" panose="020B0604020202020204" pitchFamily="34" charset="0"/>
              </a:rPr>
              <a:t>EditText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findViewById</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R.id.email</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password = (</a:t>
            </a:r>
            <a:r>
              <a:rPr kumimoji="0" lang="en-US" altLang="en-US" sz="1800" b="0" i="0" u="none" strike="noStrike" cap="none" normalizeH="0" baseline="0" dirty="0" err="1">
                <a:ln>
                  <a:noFill/>
                </a:ln>
                <a:solidFill>
                  <a:schemeClr val="tx1"/>
                </a:solidFill>
                <a:effectLst/>
                <a:latin typeface="Arial" panose="020B0604020202020204" pitchFamily="34" charset="0"/>
              </a:rPr>
              <a:t>EditText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findViewById</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R.id.password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login = (Button) </a:t>
            </a:r>
            <a:r>
              <a:rPr kumimoji="0" lang="en-US" altLang="en-US" sz="1800" b="0" i="0" u="none" strike="noStrike" cap="none" normalizeH="0" baseline="0" dirty="0" err="1">
                <a:ln>
                  <a:noFill/>
                </a:ln>
                <a:solidFill>
                  <a:schemeClr val="tx1"/>
                </a:solidFill>
                <a:effectLst/>
                <a:latin typeface="Arial" panose="020B0604020202020204" pitchFamily="34" charset="0"/>
              </a:rPr>
              <a:t>findViewById</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R.id.login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register = (</a:t>
            </a:r>
            <a:r>
              <a:rPr kumimoji="0" lang="en-US" altLang="en-US" sz="1800" b="0" i="0" u="none" strike="noStrike" cap="none" normalizeH="0" baseline="0" dirty="0" err="1">
                <a:ln>
                  <a:noFill/>
                </a:ln>
                <a:solidFill>
                  <a:schemeClr val="tx1"/>
                </a:solidFill>
                <a:effectLst/>
                <a:latin typeface="Arial" panose="020B0604020202020204" pitchFamily="34" charset="0"/>
              </a:rPr>
              <a:t>TextView</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findViewById</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R.id.register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emailError</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800" b="0" i="0" u="none" strike="noStrike" cap="none" normalizeH="0" baseline="0" dirty="0" err="1">
                <a:ln>
                  <a:noFill/>
                </a:ln>
                <a:solidFill>
                  <a:schemeClr val="tx1"/>
                </a:solidFill>
                <a:effectLst/>
                <a:latin typeface="Arial" panose="020B0604020202020204" pitchFamily="34" charset="0"/>
              </a:rPr>
              <a:t>TextInputLayout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findViewById</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R.id.emailError</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001523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F508-2239-45B7-844D-925C9A7BE4D1}"/>
              </a:ext>
            </a:extLst>
          </p:cNvPr>
          <p:cNvSpPr>
            <a:spLocks noGrp="1"/>
          </p:cNvSpPr>
          <p:nvPr>
            <p:ph type="title"/>
          </p:nvPr>
        </p:nvSpPr>
        <p:spPr>
          <a:xfrm>
            <a:off x="985520" y="365125"/>
            <a:ext cx="10515600" cy="1325563"/>
          </a:xfrm>
        </p:spPr>
        <p:txBody>
          <a:bodyPr>
            <a:normAutofit/>
          </a:bodyPr>
          <a:lstStyle/>
          <a:p>
            <a:r>
              <a:rPr lang="en-IN" sz="4400" b="1" dirty="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BD7FA6-2BAF-4172-9498-8AFB6410FF62}"/>
              </a:ext>
            </a:extLst>
          </p:cNvPr>
          <p:cNvSpPr>
            <a:spLocks noGrp="1"/>
          </p:cNvSpPr>
          <p:nvPr>
            <p:ph idx="1"/>
          </p:nvPr>
        </p:nvSpPr>
        <p:spPr>
          <a:xfrm>
            <a:off x="690880" y="1638994"/>
            <a:ext cx="10608905" cy="4931785"/>
          </a:xfrm>
        </p:spPr>
        <p:txBody>
          <a:bodyPr>
            <a:normAutofit fontScale="92500" lnSpcReduction="10000"/>
          </a:bodyPr>
          <a:lstStyle/>
          <a:p>
            <a:pPr>
              <a:buFont typeface="Wingdings" panose="05000000000000000000" pitchFamily="2" charset="2"/>
              <a:buChar char="Ø"/>
            </a:pPr>
            <a:r>
              <a:rPr lang="en-IN" sz="2800" dirty="0">
                <a:solidFill>
                  <a:schemeClr val="tx1"/>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Existing System</a:t>
            </a:r>
            <a:endParaRPr lang="en-IN" sz="2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Disadvantages</a:t>
            </a:r>
            <a:endParaRPr lang="en-IN" sz="2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Proposed System</a:t>
            </a:r>
            <a:endParaRPr lang="en-IN" sz="2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Ø"/>
            </a:pPr>
            <a:r>
              <a:rPr lang="en-IN" sz="2800" dirty="0">
                <a:solidFill>
                  <a:schemeClr val="tx1"/>
                </a:solidFill>
                <a:latin typeface="Times New Roman" panose="02020603050405020304" pitchFamily="18" charset="0"/>
                <a:cs typeface="Times New Roman" panose="02020603050405020304" pitchFamily="18" charset="0"/>
              </a:rPr>
              <a:t>H</a:t>
            </a:r>
            <a:r>
              <a:rPr lang="en-IN" dirty="0">
                <a:solidFill>
                  <a:schemeClr val="tx1"/>
                </a:solidFill>
                <a:latin typeface="Times New Roman" panose="02020603050405020304" pitchFamily="18" charset="0"/>
                <a:cs typeface="Times New Roman" panose="02020603050405020304" pitchFamily="18" charset="0"/>
              </a:rPr>
              <a:t>ardware and Software requirements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Architecture</a:t>
            </a:r>
          </a:p>
          <a:p>
            <a:pPr>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Usecase</a:t>
            </a:r>
            <a:r>
              <a:rPr lang="en-IN" dirty="0">
                <a:latin typeface="Times New Roman" panose="02020603050405020304" pitchFamily="18" charset="0"/>
                <a:cs typeface="Times New Roman" panose="02020603050405020304" pitchFamily="18" charset="0"/>
              </a:rPr>
              <a:t> diagram</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Sample source code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cxnSp>
        <p:nvCxnSpPr>
          <p:cNvPr id="5" name="Straight Connector 4">
            <a:extLst>
              <a:ext uri="{FF2B5EF4-FFF2-40B4-BE49-F238E27FC236}">
                <a16:creationId xmlns:a16="http://schemas.microsoft.com/office/drawing/2014/main" id="{36272C0F-8727-4823-93EF-BBF716D4DBA5}"/>
              </a:ext>
            </a:extLst>
          </p:cNvPr>
          <p:cNvCxnSpPr>
            <a:cxnSpLocks/>
          </p:cNvCxnSpPr>
          <p:nvPr/>
        </p:nvCxnSpPr>
        <p:spPr>
          <a:xfrm>
            <a:off x="0" y="1638994"/>
            <a:ext cx="12083970" cy="5169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835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8A75-A833-46E3-B1C5-8456E0D143F1}"/>
              </a:ext>
            </a:extLst>
          </p:cNvPr>
          <p:cNvSpPr>
            <a:spLocks noGrp="1"/>
          </p:cNvSpPr>
          <p:nvPr>
            <p:ph type="title"/>
          </p:nvPr>
        </p:nvSpPr>
        <p:spPr>
          <a:xfrm>
            <a:off x="1115291" y="681037"/>
            <a:ext cx="2117436" cy="942543"/>
          </a:xfrm>
        </p:spPr>
        <p:txBody>
          <a:bodyPr/>
          <a:lstStyle/>
          <a:p>
            <a:r>
              <a:rPr lang="en-IN" b="1" dirty="0">
                <a:latin typeface="Times New Roman" panose="02020603050405020304" pitchFamily="18" charset="0"/>
                <a:cs typeface="Times New Roman" panose="02020603050405020304" pitchFamily="18" charset="0"/>
              </a:rPr>
              <a:t>CODE:</a:t>
            </a:r>
          </a:p>
        </p:txBody>
      </p:sp>
      <p:sp>
        <p:nvSpPr>
          <p:cNvPr id="4" name="Rectangle 1">
            <a:extLst>
              <a:ext uri="{FF2B5EF4-FFF2-40B4-BE49-F238E27FC236}">
                <a16:creationId xmlns:a16="http://schemas.microsoft.com/office/drawing/2014/main" id="{FB7D65C0-8A3F-4796-B226-B7CF041042CC}"/>
              </a:ext>
            </a:extLst>
          </p:cNvPr>
          <p:cNvSpPr>
            <a:spLocks noGrp="1" noChangeArrowheads="1"/>
          </p:cNvSpPr>
          <p:nvPr>
            <p:ph idx="1"/>
          </p:nvPr>
        </p:nvSpPr>
        <p:spPr bwMode="auto">
          <a:xfrm>
            <a:off x="838200" y="2154634"/>
            <a:ext cx="882158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public void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SetValidation</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email.getText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toString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isEmpty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emailError.setError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getResources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getString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R.string.email_error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isEmailValid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false;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else if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Patterns.EMAIL_ADDRESS.matcher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email.getText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toString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()).matches())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emailError.setError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getResources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getString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R.string.error_invalid_email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isEmailValid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false;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else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isEmailValid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true;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emailError.setErrorEnabled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(false);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9374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CA19D-4DB1-46FF-AF93-24624A8463A3}"/>
              </a:ext>
            </a:extLst>
          </p:cNvPr>
          <p:cNvSpPr>
            <a:spLocks noGrp="1"/>
          </p:cNvSpPr>
          <p:nvPr>
            <p:ph type="title"/>
          </p:nvPr>
        </p:nvSpPr>
        <p:spPr/>
        <p:txBody>
          <a:bodyPr>
            <a:normAutofit fontScale="90000"/>
          </a:bodyPr>
          <a:lstStyle/>
          <a:p>
            <a:pPr algn="ctr"/>
            <a:br>
              <a:rPr lang="en-IN" sz="4400" dirty="0">
                <a:effectLst/>
                <a:latin typeface="Calibri" panose="020F0502020204030204" pitchFamily="34" charset="0"/>
                <a:ea typeface="Calibri" panose="020F0502020204030204" pitchFamily="34" charset="0"/>
                <a:cs typeface="Times New Roman" panose="02020603050405020304" pitchFamily="18" charset="0"/>
              </a:rPr>
            </a:br>
            <a:r>
              <a:rPr lang="en-IN" sz="4900" b="1" dirty="0">
                <a:effectLst/>
                <a:latin typeface="Times New Roman" panose="02020603050405020304" pitchFamily="18" charset="0"/>
                <a:ea typeface="Calibri" panose="020F0502020204030204" pitchFamily="34" charset="0"/>
                <a:cs typeface="Times New Roman" panose="02020603050405020304" pitchFamily="18" charset="0"/>
              </a:rPr>
              <a:t>CONCLUSION</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6" name="Content Placeholder 5">
            <a:extLst>
              <a:ext uri="{FF2B5EF4-FFF2-40B4-BE49-F238E27FC236}">
                <a16:creationId xmlns:a16="http://schemas.microsoft.com/office/drawing/2014/main" id="{1C86320A-507C-4F09-BAA1-D307FD30CB9C}"/>
              </a:ext>
            </a:extLst>
          </p:cNvPr>
          <p:cNvSpPr>
            <a:spLocks noGrp="1"/>
          </p:cNvSpPr>
          <p:nvPr>
            <p:ph idx="1"/>
          </p:nvPr>
        </p:nvSpPr>
        <p:spPr/>
        <p:txBody>
          <a:bodyPr>
            <a:noAutofit/>
          </a:bodyPr>
          <a:lstStyle/>
          <a:p>
            <a:pPr>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The goal is to evaluate the use of CNN architecture to classify the sound signals using the spectrograms of the sound spectrum. Convolutional Neural Network is mostly applied to image classification problems. </a:t>
            </a:r>
          </a:p>
          <a:p>
            <a:pPr>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This shows that these deep neural architectures can be applied to sound classification. This approach using CNN and TDSN(Tensor deep stacking network) for sound classification using spectrograms reduced the number of trainable parameters as compared to direct sound classification.</a:t>
            </a:r>
          </a:p>
          <a:p>
            <a:pPr>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 In the experimental tests, which conducted using CNN, the obtained classification accuracy rate is 91%. From the experiment, this can be evaluated that this approach shows promising results for the development of sound classification system in the critical areas.</a:t>
            </a:r>
          </a:p>
        </p:txBody>
      </p:sp>
      <p:cxnSp>
        <p:nvCxnSpPr>
          <p:cNvPr id="5" name="Straight Connector 4">
            <a:extLst>
              <a:ext uri="{FF2B5EF4-FFF2-40B4-BE49-F238E27FC236}">
                <a16:creationId xmlns:a16="http://schemas.microsoft.com/office/drawing/2014/main" id="{64043A22-D9ED-4911-83D6-D08D4EDCEF6A}"/>
              </a:ext>
            </a:extLst>
          </p:cNvPr>
          <p:cNvCxnSpPr/>
          <p:nvPr/>
        </p:nvCxnSpPr>
        <p:spPr>
          <a:xfrm>
            <a:off x="81023" y="1690688"/>
            <a:ext cx="1211097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753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FDC5A0-E658-4603-872B-C36979997A1C}"/>
              </a:ext>
            </a:extLst>
          </p:cNvPr>
          <p:cNvSpPr txBox="1"/>
          <p:nvPr/>
        </p:nvSpPr>
        <p:spPr>
          <a:xfrm>
            <a:off x="3616411" y="2514600"/>
            <a:ext cx="5585254" cy="1107996"/>
          </a:xfrm>
          <a:prstGeom prst="rect">
            <a:avLst/>
          </a:prstGeom>
          <a:noFill/>
        </p:spPr>
        <p:txBody>
          <a:bodyPr wrap="square" rtlCol="0">
            <a:spAutoFit/>
          </a:bodyPr>
          <a:lstStyle/>
          <a:p>
            <a:r>
              <a:rPr lang="en-IN" sz="6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37067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CE4B1-BCEF-4F4F-9702-40F2F7DFE1EB}"/>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621D8B57-5D9A-4A1D-B574-FAE030EDE2F0}"/>
              </a:ext>
            </a:extLst>
          </p:cNvPr>
          <p:cNvSpPr>
            <a:spLocks noGrp="1"/>
          </p:cNvSpPr>
          <p:nvPr>
            <p:ph idx="1"/>
          </p:nvPr>
        </p:nvSpPr>
        <p:spPr>
          <a:xfrm>
            <a:off x="838200" y="1690688"/>
            <a:ext cx="10985373" cy="4802188"/>
          </a:xfrm>
        </p:spPr>
        <p:txBody>
          <a:bodyPr>
            <a:noAutofit/>
          </a:bodyPr>
          <a:lstStyle/>
          <a:p>
            <a:pPr algn="just">
              <a:buFont typeface="Wingdings" panose="05000000000000000000" pitchFamily="2" charset="2"/>
              <a:buChar char="Ø"/>
            </a:pPr>
            <a:r>
              <a:rPr lang="en-US" sz="2400" dirty="0">
                <a:solidFill>
                  <a:schemeClr val="tx1"/>
                </a:solidFill>
              </a:rPr>
              <a:t>The </a:t>
            </a:r>
            <a:r>
              <a:rPr lang="en-US" sz="2400" dirty="0">
                <a:solidFill>
                  <a:schemeClr val="tx1"/>
                </a:solidFill>
                <a:latin typeface="Times New Roman" panose="02020603050405020304" pitchFamily="18" charset="0"/>
                <a:cs typeface="Times New Roman" panose="02020603050405020304" pitchFamily="18" charset="0"/>
              </a:rPr>
              <a:t>rapidly evolving technologies have been assisting the elderly and people with disabilities through voice assistants to an extent. </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 There are the people who are in need of assistive devices to perform their day-to day activities for maintaining a healthy, independent, and dignified lifestyle.</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 But, if voice is the future of everything, then what about the people who can’t hear or speak is the main idea behind the project .</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To tackle this problem, a web interface is built which includes a Color Depiction System integrated to a voice assistant. The Color Depiction System would identify and react to various common events </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Some common events being opening the door when someone rings the doorbell, attending to a phone call or to respond to a person, etc. The Color Depiction System facilitates  to overcome these problems.</a:t>
            </a:r>
            <a:endParaRPr lang="en-IN" sz="2400" dirty="0">
              <a:solidFill>
                <a:schemeClr val="tx1"/>
              </a:solidFill>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5F1B6D78-C696-4BB0-90A0-F7AA5CF3B152}"/>
              </a:ext>
            </a:extLst>
          </p:cNvPr>
          <p:cNvCxnSpPr>
            <a:cxnSpLocks/>
          </p:cNvCxnSpPr>
          <p:nvPr/>
        </p:nvCxnSpPr>
        <p:spPr>
          <a:xfrm>
            <a:off x="0" y="1380281"/>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984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99582-6563-40A1-B620-10437A4E994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11558BC4-1CC7-41AA-9756-2FA7B1E722F9}"/>
              </a:ext>
            </a:extLst>
          </p:cNvPr>
          <p:cNvSpPr>
            <a:spLocks noGrp="1"/>
          </p:cNvSpPr>
          <p:nvPr>
            <p:ph idx="1"/>
          </p:nvPr>
        </p:nvSpPr>
        <p:spPr>
          <a:xfrm>
            <a:off x="838200" y="2022395"/>
            <a:ext cx="10515600" cy="4351338"/>
          </a:xfrm>
        </p:spPr>
        <p:txBody>
          <a:bodyPr>
            <a:noAutofit/>
          </a:bodyPr>
          <a:lstStyle/>
          <a:p>
            <a:pPr>
              <a:lnSpc>
                <a:spcPct val="107000"/>
              </a:lnSpc>
              <a:spcAft>
                <a:spcPts val="800"/>
              </a:spcAft>
              <a:buFont typeface="Wingdings" panose="05000000000000000000" pitchFamily="2" charset="2"/>
              <a:buChar char="Ø"/>
            </a:pPr>
            <a:r>
              <a:rPr lang="en-GB"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There are existing voice assistant systems that can perform few tasks but are not fully functional.</a:t>
            </a:r>
          </a:p>
          <a:p>
            <a:pPr>
              <a:lnSpc>
                <a:spcPct val="107000"/>
              </a:lnSpc>
              <a:spcAft>
                <a:spcPts val="800"/>
              </a:spcAft>
              <a:buFont typeface="Wingdings" panose="05000000000000000000" pitchFamily="2" charset="2"/>
              <a:buChar char="Ø"/>
            </a:pPr>
            <a:r>
              <a:rPr lang="en-GB"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There is a need to increase the ability for the elderly and disabled to communicate by identifying  daily  </a:t>
            </a:r>
            <a:r>
              <a:rPr lang="en-GB"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a:t>
            </a:r>
            <a:r>
              <a:rPr lang="en-GB"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ife  sounds through a system of Colour Depiction using Smart Bulbs and act correspondingly.</a:t>
            </a:r>
          </a:p>
          <a:p>
            <a:pPr>
              <a:lnSpc>
                <a:spcPct val="107000"/>
              </a:lnSpc>
              <a:spcAft>
                <a:spcPts val="800"/>
              </a:spcAft>
              <a:buFont typeface="Wingdings" panose="05000000000000000000" pitchFamily="2" charset="2"/>
              <a:buChar char="Ø"/>
            </a:pPr>
            <a:r>
              <a:rPr lang="en-GB"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Examples of Voice Assistants: Siri, Google Assistant, Amazon Alexa.</a:t>
            </a:r>
          </a:p>
          <a:p>
            <a:pPr>
              <a:lnSpc>
                <a:spcPct val="107000"/>
              </a:lnSpc>
              <a:spcAft>
                <a:spcPts val="800"/>
              </a:spcAft>
              <a:buFont typeface="Wingdings" panose="05000000000000000000" pitchFamily="2" charset="2"/>
              <a:buChar char="Ø"/>
            </a:pPr>
            <a:r>
              <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Deaf individuals struggle to notice the activities in the surroundings and with minimum obstacles to classify the activities with an assistance.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p>
        </p:txBody>
      </p:sp>
      <p:cxnSp>
        <p:nvCxnSpPr>
          <p:cNvPr id="7" name="Straight Connector 6">
            <a:extLst>
              <a:ext uri="{FF2B5EF4-FFF2-40B4-BE49-F238E27FC236}">
                <a16:creationId xmlns:a16="http://schemas.microsoft.com/office/drawing/2014/main" id="{8E0B9E4F-76C7-4A45-B5F5-29540EEA67DC}"/>
              </a:ext>
            </a:extLst>
          </p:cNvPr>
          <p:cNvCxnSpPr/>
          <p:nvPr/>
        </p:nvCxnSpPr>
        <p:spPr>
          <a:xfrm>
            <a:off x="0" y="1782501"/>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9228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70EE528-81A8-4797-B03D-07C5DCBE9340}"/>
              </a:ext>
            </a:extLst>
          </p:cNvPr>
          <p:cNvCxnSpPr/>
          <p:nvPr/>
        </p:nvCxnSpPr>
        <p:spPr>
          <a:xfrm>
            <a:off x="1018572" y="106487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0B4E91A-7140-4736-8329-6D7BB2493DC9}"/>
              </a:ext>
            </a:extLst>
          </p:cNvPr>
          <p:cNvCxnSpPr/>
          <p:nvPr/>
        </p:nvCxnSpPr>
        <p:spPr>
          <a:xfrm>
            <a:off x="0" y="1502660"/>
            <a:ext cx="1231546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A050EE2-E004-47E8-8E05-D6A6D9BBCDD1}"/>
              </a:ext>
            </a:extLst>
          </p:cNvPr>
          <p:cNvSpPr>
            <a:spLocks noGrp="1"/>
          </p:cNvSpPr>
          <p:nvPr>
            <p:ph type="title"/>
          </p:nvPr>
        </p:nvSpPr>
        <p:spPr>
          <a:xfrm>
            <a:off x="831850" y="1438049"/>
            <a:ext cx="10311130" cy="129222"/>
          </a:xfrm>
        </p:spPr>
        <p:txBody>
          <a:bodyPr>
            <a:noAutofit/>
          </a:bodyPr>
          <a:lstStyle/>
          <a:p>
            <a:r>
              <a:rPr lang="en-IN" sz="4400" b="1" dirty="0">
                <a:latin typeface="Times New Roman" panose="02020603050405020304" pitchFamily="18" charset="0"/>
                <a:cs typeface="Times New Roman" panose="02020603050405020304" pitchFamily="18" charset="0"/>
              </a:rPr>
              <a:t>DISADVANTAGES</a:t>
            </a:r>
          </a:p>
        </p:txBody>
      </p:sp>
      <p:sp>
        <p:nvSpPr>
          <p:cNvPr id="6" name="Subtitle 5">
            <a:extLst>
              <a:ext uri="{FF2B5EF4-FFF2-40B4-BE49-F238E27FC236}">
                <a16:creationId xmlns:a16="http://schemas.microsoft.com/office/drawing/2014/main" id="{40F7A0B9-E750-471B-B98E-9C390957DC27}"/>
              </a:ext>
            </a:extLst>
          </p:cNvPr>
          <p:cNvSpPr>
            <a:spLocks noGrp="1"/>
          </p:cNvSpPr>
          <p:nvPr>
            <p:ph type="body" idx="1"/>
          </p:nvPr>
        </p:nvSpPr>
        <p:spPr>
          <a:xfrm>
            <a:off x="538480" y="1747524"/>
            <a:ext cx="10808970" cy="4342127"/>
          </a:xfrm>
        </p:spPr>
        <p:txBody>
          <a:bodyPr>
            <a:normAutofit/>
          </a:bodyPr>
          <a:lstStyle/>
          <a:p>
            <a:pPr marL="457200" indent="-457200">
              <a:buFont typeface="Wingdings" panose="05000000000000000000" pitchFamily="2" charset="2"/>
              <a:buChar char="Ø"/>
            </a:pPr>
            <a:r>
              <a:rPr lang="en-GB" dirty="0">
                <a:solidFill>
                  <a:schemeClr val="tx1"/>
                </a:solidFill>
                <a:latin typeface="Times New Roman" panose="02020603050405020304" pitchFamily="18" charset="0"/>
                <a:cs typeface="Times New Roman" panose="02020603050405020304" pitchFamily="18" charset="0"/>
              </a:rPr>
              <a:t>The device is more complex.</a:t>
            </a:r>
          </a:p>
          <a:p>
            <a:pPr marL="457200" indent="-457200">
              <a:buFont typeface="Wingdings" panose="05000000000000000000" pitchFamily="2" charset="2"/>
              <a:buChar char="Ø"/>
            </a:pPr>
            <a:r>
              <a:rPr lang="en-GB" dirty="0">
                <a:solidFill>
                  <a:schemeClr val="tx1"/>
                </a:solidFill>
                <a:latin typeface="Times New Roman" panose="02020603050405020304" pitchFamily="18" charset="0"/>
                <a:cs typeface="Times New Roman" panose="02020603050405020304" pitchFamily="18" charset="0"/>
              </a:rPr>
              <a:t> The deaf can’t be able to watch the device 24*7</a:t>
            </a:r>
            <a:r>
              <a:rPr lang="en-GB" sz="2000" dirty="0"/>
              <a:t>.</a:t>
            </a:r>
          </a:p>
        </p:txBody>
      </p:sp>
    </p:spTree>
    <p:extLst>
      <p:ext uri="{BB962C8B-B14F-4D97-AF65-F5344CB8AC3E}">
        <p14:creationId xmlns:p14="http://schemas.microsoft.com/office/powerpoint/2010/main" val="1366422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F9319C-7AD6-4232-BBB3-A7B2062C1B26}"/>
              </a:ext>
            </a:extLst>
          </p:cNvPr>
          <p:cNvSpPr>
            <a:spLocks noGrp="1"/>
          </p:cNvSpPr>
          <p:nvPr>
            <p:ph type="title"/>
          </p:nvPr>
        </p:nvSpPr>
        <p:spPr>
          <a:xfrm>
            <a:off x="990600" y="324485"/>
            <a:ext cx="10515600" cy="1325563"/>
          </a:xfrm>
        </p:spPr>
        <p:txBody>
          <a:bodyPr>
            <a:normAutofit/>
          </a:bodyPr>
          <a:lstStyle/>
          <a:p>
            <a:r>
              <a:rPr lang="en-IN" b="1" dirty="0">
                <a:latin typeface="Times New Roman" panose="02020603050405020304" pitchFamily="18" charset="0"/>
                <a:cs typeface="Times New Roman" panose="02020603050405020304" pitchFamily="18" charset="0"/>
              </a:rPr>
              <a:t>PROPOSED SYSTEM</a:t>
            </a:r>
          </a:p>
        </p:txBody>
      </p:sp>
      <p:sp>
        <p:nvSpPr>
          <p:cNvPr id="5" name="Content Placeholder 4">
            <a:extLst>
              <a:ext uri="{FF2B5EF4-FFF2-40B4-BE49-F238E27FC236}">
                <a16:creationId xmlns:a16="http://schemas.microsoft.com/office/drawing/2014/main" id="{1A83E7AD-1438-4D7D-9C6A-61640110B44B}"/>
              </a:ext>
            </a:extLst>
          </p:cNvPr>
          <p:cNvSpPr>
            <a:spLocks noGrp="1"/>
          </p:cNvSpPr>
          <p:nvPr>
            <p:ph idx="1"/>
          </p:nvPr>
        </p:nvSpPr>
        <p:spPr/>
        <p:txBody>
          <a:bodyPr>
            <a:normAutofit/>
          </a:bodyPr>
          <a:lstStyle/>
          <a:p>
            <a:pPr algn="just">
              <a:buFont typeface="Wingdings" panose="05000000000000000000" pitchFamily="2" charset="2"/>
              <a:buChar char="Ø"/>
            </a:pPr>
            <a:r>
              <a:rPr lang="en-GB" sz="2400" dirty="0">
                <a:solidFill>
                  <a:schemeClr val="tx1"/>
                </a:solidFill>
                <a:latin typeface="Times New Roman" panose="02020603050405020304" pitchFamily="18" charset="0"/>
                <a:cs typeface="Times New Roman" panose="02020603050405020304" pitchFamily="18" charset="0"/>
              </a:rPr>
              <a:t>The </a:t>
            </a:r>
            <a:r>
              <a:rPr lang="en-GB" sz="2400" dirty="0" err="1">
                <a:solidFill>
                  <a:schemeClr val="tx1"/>
                </a:solidFill>
                <a:latin typeface="Times New Roman" panose="02020603050405020304" pitchFamily="18" charset="0"/>
                <a:cs typeface="Times New Roman" panose="02020603050405020304" pitchFamily="18" charset="0"/>
              </a:rPr>
              <a:t>Color</a:t>
            </a:r>
            <a:r>
              <a:rPr lang="en-GB" sz="2400" dirty="0">
                <a:solidFill>
                  <a:schemeClr val="tx1"/>
                </a:solidFill>
                <a:latin typeface="Times New Roman" panose="02020603050405020304" pitchFamily="18" charset="0"/>
                <a:cs typeface="Times New Roman" panose="02020603050405020304" pitchFamily="18" charset="0"/>
              </a:rPr>
              <a:t> Depiction System would aid the elderly and disabled community to identify and react to various common events occurring  through light emitted from the Smart Bulbs.</a:t>
            </a:r>
          </a:p>
          <a:p>
            <a:pPr algn="just">
              <a:buFont typeface="Wingdings" panose="05000000000000000000" pitchFamily="2" charset="2"/>
              <a:buChar char="Ø"/>
            </a:pPr>
            <a:r>
              <a:rPr lang="en-GB" sz="2400" dirty="0">
                <a:solidFill>
                  <a:schemeClr val="tx1"/>
                </a:solidFill>
                <a:latin typeface="Times New Roman" panose="02020603050405020304" pitchFamily="18" charset="0"/>
                <a:cs typeface="Times New Roman" panose="02020603050405020304" pitchFamily="18" charset="0"/>
              </a:rPr>
              <a:t> When they are lit on activation by surrounding sounds. Some common events being opening the door when someone rings the doorbell, attending a phone call or to respond to a person, etc.</a:t>
            </a:r>
          </a:p>
          <a:p>
            <a:pPr algn="just">
              <a:buFont typeface="Wingdings" panose="05000000000000000000" pitchFamily="2" charset="2"/>
              <a:buChar char="Ø"/>
            </a:pPr>
            <a:r>
              <a:rPr lang="en-GB" sz="2400" dirty="0">
                <a:solidFill>
                  <a:schemeClr val="tx1"/>
                </a:solidFill>
                <a:latin typeface="Times New Roman" panose="02020603050405020304" pitchFamily="18" charset="0"/>
                <a:cs typeface="Times New Roman" panose="02020603050405020304" pitchFamily="18" charset="0"/>
              </a:rPr>
              <a:t> The device can be connected to a hand band of the user (deaf) if the assistive device activated</a:t>
            </a:r>
          </a:p>
          <a:p>
            <a:pPr algn="just">
              <a:buFont typeface="Wingdings" panose="05000000000000000000" pitchFamily="2" charset="2"/>
              <a:buChar char="Ø"/>
            </a:pPr>
            <a:r>
              <a:rPr lang="en-GB" sz="2400" dirty="0">
                <a:solidFill>
                  <a:schemeClr val="tx1"/>
                </a:solidFill>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a:t>
            </a:r>
            <a:r>
              <a:rPr lang="en-GB" sz="2400" dirty="0">
                <a:solidFill>
                  <a:schemeClr val="tx1"/>
                </a:solidFill>
                <a:latin typeface="Times New Roman" panose="02020603050405020304" pitchFamily="18" charset="0"/>
                <a:cs typeface="Times New Roman" panose="02020603050405020304" pitchFamily="18" charset="0"/>
              </a:rPr>
              <a:t>he hand band of the user will vibrate, then the user will focus on the assistive device and identify the actions happening around the surroundings</a:t>
            </a:r>
            <a:r>
              <a:rPr lang="en-GB" sz="2400" dirty="0"/>
              <a:t>.</a:t>
            </a:r>
            <a:endParaRPr lang="en-IN" sz="2400" dirty="0"/>
          </a:p>
        </p:txBody>
      </p:sp>
    </p:spTree>
    <p:extLst>
      <p:ext uri="{BB962C8B-B14F-4D97-AF65-F5344CB8AC3E}">
        <p14:creationId xmlns:p14="http://schemas.microsoft.com/office/powerpoint/2010/main" val="3927344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14420-CF48-4098-AC00-FF46B46BED3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C2A9E40F-C899-4FF5-A3E1-990616FD7F73}"/>
              </a:ext>
            </a:extLst>
          </p:cNvPr>
          <p:cNvSpPr>
            <a:spLocks noGrp="1"/>
          </p:cNvSpPr>
          <p:nvPr>
            <p:ph idx="1"/>
          </p:nvPr>
        </p:nvSpPr>
        <p:spPr/>
        <p:txBody>
          <a:bodyPr>
            <a:normAutofit/>
          </a:bodyPr>
          <a:lstStyle/>
          <a:p>
            <a:pPr algn="jus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 </a:t>
            </a:r>
            <a:r>
              <a:rPr lang="en-GB" sz="2400" dirty="0">
                <a:solidFill>
                  <a:schemeClr val="tx1"/>
                </a:solidFill>
                <a:latin typeface="Times New Roman" panose="02020603050405020304" pitchFamily="18" charset="0"/>
                <a:cs typeface="Times New Roman" panose="02020603050405020304" pitchFamily="18" charset="0"/>
              </a:rPr>
              <a:t>The proposed system is a human assistive application capable of performing Colour Depiction.</a:t>
            </a:r>
          </a:p>
          <a:p>
            <a:pPr algn="just">
              <a:buFont typeface="Wingdings" panose="05000000000000000000" pitchFamily="2" charset="2"/>
              <a:buChar char="Ø"/>
            </a:pPr>
            <a:r>
              <a:rPr lang="en-GB" sz="2400" dirty="0">
                <a:solidFill>
                  <a:schemeClr val="tx1"/>
                </a:solidFill>
                <a:latin typeface="Times New Roman" panose="02020603050405020304" pitchFamily="18" charset="0"/>
                <a:cs typeface="Times New Roman" panose="02020603050405020304" pitchFamily="18" charset="0"/>
              </a:rPr>
              <a:t>This device is mainly developed with an intention of resolving the exhaustive problems of paramount importance related to the elderly and the disabled (deaf and dumb).</a:t>
            </a:r>
          </a:p>
          <a:p>
            <a:pPr algn="just">
              <a:buFont typeface="Wingdings" panose="05000000000000000000" pitchFamily="2" charset="2"/>
              <a:buChar char="Ø"/>
            </a:pPr>
            <a:r>
              <a:rPr lang="en-GB" sz="2400" dirty="0">
                <a:solidFill>
                  <a:schemeClr val="tx1"/>
                </a:solidFill>
                <a:latin typeface="Times New Roman" panose="02020603050405020304" pitchFamily="18" charset="0"/>
                <a:cs typeface="Times New Roman" panose="02020603050405020304" pitchFamily="18" charset="0"/>
              </a:rPr>
              <a:t> This product helps the target audience perform their routine activities.</a:t>
            </a:r>
          </a:p>
          <a:p>
            <a:pPr algn="just"/>
            <a:endParaRPr lang="en-IN" sz="2000" dirty="0"/>
          </a:p>
        </p:txBody>
      </p:sp>
    </p:spTree>
    <p:extLst>
      <p:ext uri="{BB962C8B-B14F-4D97-AF65-F5344CB8AC3E}">
        <p14:creationId xmlns:p14="http://schemas.microsoft.com/office/powerpoint/2010/main" val="2100938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54BF2-F68E-486A-A1C5-588E35E90E0B}"/>
              </a:ext>
            </a:extLst>
          </p:cNvPr>
          <p:cNvSpPr>
            <a:spLocks noGrp="1"/>
          </p:cNvSpPr>
          <p:nvPr>
            <p:ph type="title"/>
          </p:nvPr>
        </p:nvSpPr>
        <p:spPr/>
        <p:txBody>
          <a:bodyPr>
            <a:normAutofit/>
          </a:bodyPr>
          <a:lstStyle/>
          <a:p>
            <a:r>
              <a:rPr lang="en-IN" sz="5400" b="1" dirty="0">
                <a:latin typeface="Times New Roman" panose="02020603050405020304" pitchFamily="18" charset="0"/>
                <a:cs typeface="Times New Roman" panose="02020603050405020304" pitchFamily="18" charset="0"/>
              </a:rPr>
              <a:t>SYSTEM SPECIFICATIONS</a:t>
            </a:r>
          </a:p>
        </p:txBody>
      </p:sp>
      <p:sp>
        <p:nvSpPr>
          <p:cNvPr id="3" name="Content Placeholder 2">
            <a:extLst>
              <a:ext uri="{FF2B5EF4-FFF2-40B4-BE49-F238E27FC236}">
                <a16:creationId xmlns:a16="http://schemas.microsoft.com/office/drawing/2014/main" id="{85B1D611-0D6B-47E4-8F1B-EDC5EE08D5D8}"/>
              </a:ext>
            </a:extLst>
          </p:cNvPr>
          <p:cNvSpPr>
            <a:spLocks noGrp="1"/>
          </p:cNvSpPr>
          <p:nvPr>
            <p:ph idx="1"/>
          </p:nvPr>
        </p:nvSpPr>
        <p:spPr>
          <a:xfrm>
            <a:off x="325120" y="2072640"/>
            <a:ext cx="11408008" cy="4096897"/>
          </a:xfrm>
        </p:spPr>
        <p:txBody>
          <a:bodyPr>
            <a:normAutofit/>
          </a:bodyPr>
          <a:lstStyle/>
          <a:p>
            <a:pPr marL="0" indent="0">
              <a:lnSpc>
                <a:spcPct val="107000"/>
              </a:lnSpc>
              <a:spcAft>
                <a:spcPts val="800"/>
              </a:spcAft>
              <a:buNone/>
            </a:pPr>
            <a:r>
              <a:rPr lang="en-IN"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Software Specifications</a:t>
            </a:r>
          </a:p>
          <a:p>
            <a:pPr>
              <a:lnSpc>
                <a:spcPct val="107000"/>
              </a:lnSpc>
              <a:spcAft>
                <a:spcPts val="800"/>
              </a:spcAft>
              <a:buFont typeface="Wingdings" panose="05000000000000000000" pitchFamily="2" charset="2"/>
              <a:buChar char="Ø"/>
            </a:pP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Platform               </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Windows 10 or Windows 7 </a:t>
            </a:r>
          </a:p>
          <a:p>
            <a:pPr>
              <a:lnSpc>
                <a:spcPct val="107000"/>
              </a:lnSpc>
              <a:spcAft>
                <a:spcPts val="800"/>
              </a:spcAft>
              <a:buFont typeface="Wingdings" panose="05000000000000000000" pitchFamily="2" charset="2"/>
              <a:buChar char="Ø"/>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Tool Kit                    </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Tensorflow</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buFont typeface="Wingdings" panose="05000000000000000000" pitchFamily="2" charset="2"/>
              <a:buChar char="Ø"/>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Coding Language     : Python, </a:t>
            </a:r>
            <a:r>
              <a:rPr lang="en-IN" sz="2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Javascript</a:t>
            </a:r>
            <a:endPar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Back End                  : Google </a:t>
            </a:r>
            <a:r>
              <a:rPr lang="en-IN" sz="2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Colab</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buFont typeface="Wingdings" panose="05000000000000000000" pitchFamily="2" charset="2"/>
              <a:buChar char="Ø"/>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3DBE30AB-49A6-4FC9-9D4F-1FD35E8F5612}"/>
              </a:ext>
            </a:extLst>
          </p:cNvPr>
          <p:cNvCxnSpPr/>
          <p:nvPr/>
        </p:nvCxnSpPr>
        <p:spPr>
          <a:xfrm>
            <a:off x="0" y="1690688"/>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000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42F8-C970-4F3A-8AF3-196E5FB4B90E}"/>
              </a:ext>
            </a:extLst>
          </p:cNvPr>
          <p:cNvSpPr>
            <a:spLocks noGrp="1"/>
          </p:cNvSpPr>
          <p:nvPr>
            <p:ph type="title"/>
          </p:nvPr>
        </p:nvSpPr>
        <p:spPr/>
        <p:txBody>
          <a:bodyPr>
            <a:normAutofit/>
          </a:bodyPr>
          <a:lstStyle/>
          <a:p>
            <a:r>
              <a:rPr lang="en-IN" sz="5400" b="1" dirty="0">
                <a:latin typeface="Times New Roman" panose="02020603050405020304" pitchFamily="18" charset="0"/>
                <a:cs typeface="Times New Roman" panose="02020603050405020304" pitchFamily="18" charset="0"/>
              </a:rPr>
              <a:t>SYSTEM SPECIFICATIONS</a:t>
            </a:r>
            <a:endParaRPr lang="en-IN" sz="5400" dirty="0"/>
          </a:p>
        </p:txBody>
      </p:sp>
      <p:sp>
        <p:nvSpPr>
          <p:cNvPr id="3" name="Content Placeholder 2">
            <a:extLst>
              <a:ext uri="{FF2B5EF4-FFF2-40B4-BE49-F238E27FC236}">
                <a16:creationId xmlns:a16="http://schemas.microsoft.com/office/drawing/2014/main" id="{C7FC9790-CDF3-4461-9B01-A93B7A71FFA4}"/>
              </a:ext>
            </a:extLst>
          </p:cNvPr>
          <p:cNvSpPr>
            <a:spLocks noGrp="1"/>
          </p:cNvSpPr>
          <p:nvPr>
            <p:ph idx="1"/>
          </p:nvPr>
        </p:nvSpPr>
        <p:spPr/>
        <p:txBody>
          <a:bodyPr>
            <a:normAutofit/>
          </a:bodyPr>
          <a:lstStyle/>
          <a:p>
            <a:pPr marL="0" indent="0">
              <a:lnSpc>
                <a:spcPct val="107000"/>
              </a:lnSpc>
              <a:spcAft>
                <a:spcPts val="800"/>
              </a:spcAft>
              <a:buNone/>
            </a:pPr>
            <a:r>
              <a:rPr lang="en-IN" sz="3200" dirty="0">
                <a:latin typeface="Times New Roman" panose="02020603050405020304" pitchFamily="18" charset="0"/>
                <a:ea typeface="Calibri" panose="020F0502020204030204" pitchFamily="34" charset="0"/>
                <a:cs typeface="Times New Roman" panose="02020603050405020304" pitchFamily="18" charset="0"/>
              </a:rPr>
              <a:t>HARDWARE </a:t>
            </a: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REQIREMENTS </a:t>
            </a:r>
          </a:p>
          <a:p>
            <a:pPr marL="342900" indent="-342900" algn="just">
              <a:lnSpc>
                <a:spcPct val="107000"/>
              </a:lnSpc>
              <a:spcAft>
                <a:spcPts val="800"/>
              </a:spcAft>
              <a:buClr>
                <a:schemeClr val="accent5"/>
              </a:buClr>
              <a:buFont typeface="Arial" panose="020B0604020202020204" pitchFamily="34" charset="0"/>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Processor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W</a:t>
            </a:r>
            <a:r>
              <a:rPr lang="en-IN" sz="2000" dirty="0">
                <a:latin typeface="Times New Roman" panose="02020603050405020304" pitchFamily="18" charset="0"/>
                <a:ea typeface="Calibri" panose="020F0502020204030204" pitchFamily="34" charset="0"/>
                <a:cs typeface="Times New Roman" panose="02020603050405020304" pitchFamily="18" charset="0"/>
              </a:rPr>
              <a:t>indows 10 Intel Core</a:t>
            </a:r>
          </a:p>
          <a:p>
            <a:pPr marL="342900" indent="-342900" algn="just">
              <a:lnSpc>
                <a:spcPct val="107000"/>
              </a:lnSpc>
              <a:spcAft>
                <a:spcPts val="800"/>
              </a:spcAft>
              <a:buClr>
                <a:schemeClr val="accent5"/>
              </a:buClr>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RAM C</a:t>
            </a:r>
            <a:r>
              <a:rPr lang="en-IN" sz="2000" dirty="0">
                <a:latin typeface="Times New Roman" panose="02020603050405020304" pitchFamily="18" charset="0"/>
                <a:ea typeface="Calibri" panose="020F0502020204030204" pitchFamily="34" charset="0"/>
                <a:cs typeface="Times New Roman" panose="02020603050405020304" pitchFamily="18" charset="0"/>
              </a:rPr>
              <a:t>apacity    :  8GB</a:t>
            </a:r>
          </a:p>
          <a:p>
            <a:pPr marL="342900" indent="-342900" algn="just">
              <a:lnSpc>
                <a:spcPct val="107000"/>
              </a:lnSpc>
              <a:spcAft>
                <a:spcPts val="800"/>
              </a:spcAft>
              <a:buClr>
                <a:schemeClr val="accent5"/>
              </a:buClr>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Components        :  System in built microphone, Smart Bulb</a:t>
            </a:r>
            <a:endParaRPr lang="en-IN" sz="2000" dirty="0"/>
          </a:p>
        </p:txBody>
      </p:sp>
    </p:spTree>
    <p:extLst>
      <p:ext uri="{BB962C8B-B14F-4D97-AF65-F5344CB8AC3E}">
        <p14:creationId xmlns:p14="http://schemas.microsoft.com/office/powerpoint/2010/main" val="3757801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596</TotalTime>
  <Words>960</Words>
  <Application>Microsoft Office PowerPoint</Application>
  <PresentationFormat>Widescreen</PresentationFormat>
  <Paragraphs>109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Office Theme</vt:lpstr>
      <vt:lpstr>Colour Depiction For Various Sounds (Machine Learning)</vt:lpstr>
      <vt:lpstr>CONTENTS</vt:lpstr>
      <vt:lpstr>ABSTRACT</vt:lpstr>
      <vt:lpstr>EXISTING SYSTEM</vt:lpstr>
      <vt:lpstr>DISADVANTAGES</vt:lpstr>
      <vt:lpstr>PROPOSED SYSTEM</vt:lpstr>
      <vt:lpstr>ADVANTAGES</vt:lpstr>
      <vt:lpstr>SYSTEM SPECIFICATIONS</vt:lpstr>
      <vt:lpstr>SYSTEM SPECIFICATIONS</vt:lpstr>
      <vt:lpstr>ARCHITECTURE</vt:lpstr>
      <vt:lpstr>USECASE DIAGRAM</vt:lpstr>
      <vt:lpstr>SEQUENCE DIAGRAM</vt:lpstr>
      <vt:lpstr>ACTIVITY DIAGRAM</vt:lpstr>
      <vt:lpstr>DATA FLOW DIAGRAM</vt:lpstr>
      <vt:lpstr>DFD LEVEL-1</vt:lpstr>
      <vt:lpstr>DFD LEVEL-2</vt:lpstr>
      <vt:lpstr>SCREENSHOTS</vt:lpstr>
      <vt:lpstr>SCREENSHOTS</vt:lpstr>
      <vt:lpstr>SAMPLE SOURCE CODE</vt:lpstr>
      <vt:lpstr>CODE:</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Depiction for Daily Sounds</dc:title>
  <dc:creator>siddu</dc:creator>
  <cp:lastModifiedBy>Keerth Anasuri</cp:lastModifiedBy>
  <cp:revision>40</cp:revision>
  <dcterms:created xsi:type="dcterms:W3CDTF">2021-10-29T10:27:44Z</dcterms:created>
  <dcterms:modified xsi:type="dcterms:W3CDTF">2022-06-02T05:05:12Z</dcterms:modified>
</cp:coreProperties>
</file>