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1" r:id="rId3"/>
    <p:sldId id="263" r:id="rId4"/>
    <p:sldId id="279" r:id="rId5"/>
    <p:sldId id="283" r:id="rId6"/>
    <p:sldId id="281" r:id="rId7"/>
    <p:sldId id="282" r:id="rId8"/>
    <p:sldId id="278" r:id="rId9"/>
  </p:sldIdLst>
  <p:sldSz cx="9144000" cy="5143500" type="screen16x9"/>
  <p:notesSz cx="6858000" cy="9144000"/>
  <p:embeddedFontLs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MS Mincho" panose="02020609040205080304" pitchFamily="49" charset="-128"/>
      <p:regular r:id="rId15"/>
    </p:embeddedFon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8509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70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11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62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22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93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3221653"/>
            <a:ext cx="5050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 Analysis and Identifying Insights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4550229"/>
            <a:ext cx="1807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 07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CONDUCTING THEMATIC ANALYSIS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43000" y="1730829"/>
            <a:ext cx="70757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TOPIC</a:t>
            </a:r>
            <a:r>
              <a:rPr lang="en-US" dirty="0" smtClean="0"/>
              <a:t>: </a:t>
            </a:r>
          </a:p>
          <a:p>
            <a:pPr algn="ctr"/>
            <a:r>
              <a:rPr lang="en-US" dirty="0" smtClean="0"/>
              <a:t> </a:t>
            </a:r>
            <a:r>
              <a:rPr lang="en-US" sz="2400" b="1" dirty="0"/>
              <a:t>Improve the experience of new international students arriving to Kyoto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712142" y="326383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THEMATIC ANALYSIS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478500" y="1474156"/>
            <a:ext cx="3663182" cy="342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Step 01: Review gathered data through </a:t>
            </a:r>
            <a:endParaRPr lang="en-US" sz="16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7714" y="1799181"/>
            <a:ext cx="8534400" cy="2740161"/>
            <a:chOff x="0" y="0"/>
            <a:chExt cx="6803904" cy="2656726"/>
          </a:xfrm>
        </p:grpSpPr>
        <p:pic>
          <p:nvPicPr>
            <p:cNvPr id="15" name="Picture 14" descr="10 tips for acing your UX research job interview | Curiosity Tank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" y="0"/>
              <a:ext cx="1598930" cy="133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Picture 15" descr="Premium Vector | Focus group landing page template. director and employees  meeting. tiny businesspeople around huge laptop discuss pilot start up  project, brainstorm, conference. cartoon people vector illustratio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5075" y="209550"/>
              <a:ext cx="187134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Text Box 3"/>
            <p:cNvSpPr txBox="1"/>
            <p:nvPr/>
          </p:nvSpPr>
          <p:spPr>
            <a:xfrm>
              <a:off x="2838450" y="1352550"/>
              <a:ext cx="1152525" cy="28210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02. Focus Group</a:t>
              </a:r>
            </a:p>
          </p:txBody>
        </p:sp>
        <p:pic>
          <p:nvPicPr>
            <p:cNvPr id="18" name="Picture 17" descr="304 Ethnographic Research Illustrations &amp; Clip Art - iStock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100" y="266700"/>
              <a:ext cx="1548765" cy="80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Text Box 6"/>
            <p:cNvSpPr txBox="1"/>
            <p:nvPr/>
          </p:nvSpPr>
          <p:spPr>
            <a:xfrm>
              <a:off x="5181600" y="1352550"/>
              <a:ext cx="1152525" cy="30155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03. Ethnography</a:t>
              </a:r>
            </a:p>
          </p:txBody>
        </p:sp>
        <p:sp>
          <p:nvSpPr>
            <p:cNvPr id="20" name="Text Box 7"/>
            <p:cNvSpPr txBox="1"/>
            <p:nvPr/>
          </p:nvSpPr>
          <p:spPr>
            <a:xfrm>
              <a:off x="495300" y="1428750"/>
              <a:ext cx="115252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01. Interview</a:t>
              </a:r>
            </a:p>
          </p:txBody>
        </p:sp>
        <p:sp>
          <p:nvSpPr>
            <p:cNvPr id="21" name="Text Box 8"/>
            <p:cNvSpPr txBox="1"/>
            <p:nvPr/>
          </p:nvSpPr>
          <p:spPr>
            <a:xfrm>
              <a:off x="0" y="1752600"/>
              <a:ext cx="2003304" cy="90412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Senior Student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Part Time Job provider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+mj-lt"/>
                <a:buAutoNum type="arabicPeriod"/>
              </a:pPr>
              <a:r>
                <a:rPr lang="en-US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Japanese Community-A Japanese lady</a:t>
              </a:r>
            </a:p>
          </p:txBody>
        </p:sp>
        <p:sp>
          <p:nvSpPr>
            <p:cNvPr id="22" name="Text Box 9"/>
            <p:cNvSpPr txBox="1"/>
            <p:nvPr/>
          </p:nvSpPr>
          <p:spPr>
            <a:xfrm>
              <a:off x="2419350" y="1752600"/>
              <a:ext cx="2003304" cy="90412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+mj-lt"/>
                <a:buAutoNum type="arabicPeriod"/>
              </a:pPr>
              <a:r>
                <a:rPr lang="en-US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Class room arranged focus group-(Share the experiences )</a:t>
              </a:r>
            </a:p>
          </p:txBody>
        </p:sp>
        <p:sp>
          <p:nvSpPr>
            <p:cNvPr id="23" name="Text Box 10"/>
            <p:cNvSpPr txBox="1"/>
            <p:nvPr/>
          </p:nvSpPr>
          <p:spPr>
            <a:xfrm>
              <a:off x="4800600" y="1752600"/>
              <a:ext cx="2003304" cy="90412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Self-Ethnography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+mj-lt"/>
                <a:buAutoNum type="arabicPeriod"/>
              </a:pPr>
              <a:r>
                <a:rPr lang="en-US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Passive Participation –Volunteer Japanese language center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35513" y="9700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 Box 14"/>
          <p:cNvSpPr txBox="1"/>
          <p:nvPr/>
        </p:nvSpPr>
        <p:spPr>
          <a:xfrm>
            <a:off x="5419958" y="6336444"/>
            <a:ext cx="2116455" cy="124269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100" b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Transportation</a:t>
            </a:r>
            <a:endParaRPr lang="en-US" sz="11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Faced difficulties while finding routes- Focus Group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Technology in transportation made them confused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Google map issues</a:t>
            </a:r>
            <a:endParaRPr lang="en-US" sz="11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01854" y="464478"/>
            <a:ext cx="68650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Step 02: Identifying Similarities and Relationships by analyzing qualitative data gathered through the above methods in order to create themes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48427" y="970059"/>
            <a:ext cx="8588965" cy="4173441"/>
            <a:chOff x="0" y="0"/>
            <a:chExt cx="7600736" cy="4633538"/>
          </a:xfrm>
        </p:grpSpPr>
        <p:sp>
          <p:nvSpPr>
            <p:cNvPr id="29" name="Text Box 11"/>
            <p:cNvSpPr txBox="1"/>
            <p:nvPr/>
          </p:nvSpPr>
          <p:spPr>
            <a:xfrm>
              <a:off x="0" y="514350"/>
              <a:ext cx="2486025" cy="344184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Language Barriers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Senior Student said that she faced lots of difficulties when she dealing with banks and other government entities and even in private entities due to lack of communication.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During Focus group discussion mentioned that could not find a proper job due to language.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Part time job provider is not happy with international students’ language ability.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Lack of knowledge in available Japanese classes.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All the post mails are in Japanese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12"/>
            <p:cNvSpPr txBox="1"/>
            <p:nvPr/>
          </p:nvSpPr>
          <p:spPr>
            <a:xfrm>
              <a:off x="2524125" y="200025"/>
              <a:ext cx="2424701" cy="3914454"/>
            </a:xfrm>
            <a:prstGeom prst="rect">
              <a:avLst/>
            </a:prstGeom>
            <a:solidFill>
              <a:srgbClr val="FF7C80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2. Japanese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Food &amp; beverages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Food ingredients are not showing –Japanese lady interview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Provide mainly salads during quarantine period was directed frustrated –Focus group.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Food portion is not enough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Sugar level is low in the beverages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Missed their familiar foods-Interview/Self Ethnography.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Eat with chopsticks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Smell and taste of Japanese food is not good.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Vegetarian people are suffer a lot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Low availability in fruits and expensive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14"/>
            <p:cNvSpPr txBox="1"/>
            <p:nvPr/>
          </p:nvSpPr>
          <p:spPr>
            <a:xfrm>
              <a:off x="4981575" y="0"/>
              <a:ext cx="2116477" cy="1243173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3. Transportation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Faced difficulties while finding routes- Focus Group 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Technology in transportation made them confused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Google map issues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15"/>
            <p:cNvSpPr txBox="1"/>
            <p:nvPr/>
          </p:nvSpPr>
          <p:spPr>
            <a:xfrm>
              <a:off x="5063300" y="1210337"/>
              <a:ext cx="2116477" cy="1078786"/>
            </a:xfrm>
            <a:prstGeom prst="rect">
              <a:avLst/>
            </a:prstGeom>
            <a:solidFill>
              <a:srgbClr val="00FF99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4. Buying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home appliances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Lack of knowledge where the available – Focus Group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Instructions are in Japanese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16"/>
            <p:cNvSpPr txBox="1"/>
            <p:nvPr/>
          </p:nvSpPr>
          <p:spPr>
            <a:xfrm>
              <a:off x="323850" y="4029075"/>
              <a:ext cx="2116477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Faced difficulties with trash disposal.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17"/>
            <p:cNvSpPr txBox="1"/>
            <p:nvPr/>
          </p:nvSpPr>
          <p:spPr>
            <a:xfrm>
              <a:off x="2714625" y="4086225"/>
              <a:ext cx="2116455" cy="451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Apartments is too away, from home place to college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18"/>
            <p:cNvSpPr txBox="1"/>
            <p:nvPr/>
          </p:nvSpPr>
          <p:spPr>
            <a:xfrm>
              <a:off x="4991100" y="2352675"/>
              <a:ext cx="2609636" cy="2280863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05. Part-Time Jobs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Difficult to find a proper one-Interview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Available jobs’ information are in Japanese -Interview/Focus Group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Difficult to maintain balance between part time and studies -Interview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Difficult and unfamiliar job roles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Felt stress due to the work load and night shifts</a:t>
              </a: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6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19" y="392576"/>
            <a:ext cx="5258400" cy="766200"/>
          </a:xfrm>
        </p:spPr>
        <p:txBody>
          <a:bodyPr/>
          <a:lstStyle/>
          <a:p>
            <a:r>
              <a:rPr lang="en" dirty="0" smtClean="0"/>
              <a:t>Developed Personas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088571" y="1752600"/>
            <a:ext cx="652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Developed three Personas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INSIGHTS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707570" y="1311175"/>
            <a:ext cx="7924802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Japan Food culture quite challenging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Not having complete details of ingredients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Food portion is not enough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Eat with chopsticks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Less availability of Vegetarian foods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Missed home country foods</a:t>
            </a:r>
          </a:p>
          <a:p>
            <a:pPr marL="9144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Japanese language is one of the main problem which was faced while adopting Kyoto life.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Faced Difficulties whilst dealing with Japanese people and entities </a:t>
            </a:r>
          </a:p>
          <a:p>
            <a:pPr marL="9144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Lack of knowledge of where to buy home appliances and other necessary items and difficult to operate them</a:t>
            </a: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Difficult to find a proper part time 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jobs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Living expenses is really high due to taxes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Maintain an effective balance between studies and part time jobs is pretty much challenging.</a:t>
            </a:r>
          </a:p>
          <a:p>
            <a:pPr lvl="0">
              <a:lnSpc>
                <a:spcPct val="107000"/>
              </a:lnSpc>
            </a:pP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lvl="0">
              <a:lnSpc>
                <a:spcPct val="107000"/>
              </a:lnSpc>
            </a:pP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872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INSIGHTS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315684" y="1174550"/>
            <a:ext cx="8251373" cy="401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Adopting lifestyle without your parents , family and loved ones</a:t>
            </a: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Got confused with complex routes and </a:t>
            </a: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punctual for all works and Some Japanese Do not love foreigners as they make so much noises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Not having enough idea to spate and place the Trash</a:t>
            </a: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In detail packaging available</a:t>
            </a: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Not enough awareness on earthquake or cycle</a:t>
            </a: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 mails ,bill are all in Japanese and on-Google translating is not accurate</a:t>
            </a:r>
          </a:p>
          <a:p>
            <a:pPr marL="457200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Websites which provide jobs to international students usually don't give response. They need high level of Japanese</a:t>
            </a:r>
            <a:endParaRPr lang="en-US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5"/>
                </a:solidFill>
              </a:rPr>
              <a:t>THANK YOU!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401</Words>
  <Application>Microsoft Office PowerPoint</Application>
  <PresentationFormat>On-screen Show (16:9)</PresentationFormat>
  <Paragraphs>109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Roboto Condensed</vt:lpstr>
      <vt:lpstr>MS Mincho</vt:lpstr>
      <vt:lpstr>Arvo</vt:lpstr>
      <vt:lpstr>Roboto Condensed Light</vt:lpstr>
      <vt:lpstr>Courier New</vt:lpstr>
      <vt:lpstr>Calibri</vt:lpstr>
      <vt:lpstr>Times New Roman</vt:lpstr>
      <vt:lpstr>Arial</vt:lpstr>
      <vt:lpstr>Symbol</vt:lpstr>
      <vt:lpstr>Salerio template</vt:lpstr>
      <vt:lpstr>Design Thinking</vt:lpstr>
      <vt:lpstr>CONDUCTING THEMATIC ANALYSIS</vt:lpstr>
      <vt:lpstr>THEMATIC ANALYSIS</vt:lpstr>
      <vt:lpstr>PowerPoint Presentation</vt:lpstr>
      <vt:lpstr>Developed Personas</vt:lpstr>
      <vt:lpstr>INSIGHTS</vt:lpstr>
      <vt:lpstr>INSIGHTS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Chathurika Gamage</dc:creator>
  <cp:lastModifiedBy>Microsoft account</cp:lastModifiedBy>
  <cp:revision>15</cp:revision>
  <dcterms:modified xsi:type="dcterms:W3CDTF">2022-12-01T05:29:02Z</dcterms:modified>
</cp:coreProperties>
</file>