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
  </p:notesMasterIdLst>
  <p:sldIdLst>
    <p:sldId id="256" r:id="rId2"/>
    <p:sldId id="257" r:id="rId3"/>
    <p:sldId id="261" r:id="rId4"/>
    <p:sldId id="263" r:id="rId5"/>
    <p:sldId id="279" r:id="rId6"/>
    <p:sldId id="281" r:id="rId7"/>
    <p:sldId id="280" r:id="rId8"/>
    <p:sldId id="278" r:id="rId9"/>
  </p:sldIdLst>
  <p:sldSz cx="9144000" cy="5143500" type="screen16x9"/>
  <p:notesSz cx="6858000" cy="9144000"/>
  <p:embeddedFontLst>
    <p:embeddedFont>
      <p:font typeface="Roboto Condensed Light" panose="020B0604020202020204" charset="0"/>
      <p:regular r:id="rId11"/>
      <p:bold r:id="rId12"/>
      <p:italic r:id="rId13"/>
      <p:boldItalic r:id="rId14"/>
    </p:embeddedFont>
    <p:embeddedFont>
      <p:font typeface="Roboto Condensed" panose="020B0604020202020204" charset="0"/>
      <p:regular r:id="rId15"/>
      <p:bold r:id="rId16"/>
      <p:italic r:id="rId17"/>
      <p:boldItalic r:id="rId18"/>
    </p:embeddedFont>
    <p:embeddedFont>
      <p:font typeface="Arv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188509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470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838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115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628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228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936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Design Thinking</a:t>
            </a:r>
            <a:endParaRPr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85800" y="3385457"/>
            <a:ext cx="5050971"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Identifying Stake Holders’ Insights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4550229"/>
            <a:ext cx="1807029" cy="307777"/>
          </a:xfrm>
          <a:prstGeom prst="rect">
            <a:avLst/>
          </a:prstGeom>
          <a:noFill/>
        </p:spPr>
        <p:txBody>
          <a:bodyPr wrap="square" rtlCol="0">
            <a:spAutoFit/>
          </a:bodyPr>
          <a:lstStyle/>
          <a:p>
            <a:r>
              <a:rPr lang="en-US" b="1" dirty="0" smtClean="0"/>
              <a:t>Group 07</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Stake Holders</a:t>
            </a:r>
            <a:r>
              <a:rPr lang="en" smtClean="0"/>
              <a:t>’  </a:t>
            </a:r>
            <a:r>
              <a:rPr lang="en" dirty="0" smtClean="0"/>
              <a:t>Map</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https://coggle-downloads-production.s3.eu-west-1.amazonaws.com/54b85f062beef098280951d9f54194d579ef01ca5a74c96b5f523135f5c328fe/New_International_Students_Kyoto.png?AWSAccessKeyId=ASIA4YTCGXFHG2D5INYU&amp;Expires=1668069628&amp;Signature=MHHO5nis%2Bpg5iW2FKQim990xyGc%3D&amp;x-amz-security-token=IQoJb3JpZ2luX2VjEHIaCWV1LXdlc3QtMSJIMEYCIQDDiE6BOv%2BXI8iXnUhGfnYEZNPpFsYZGSaY61NS3A9pkgIhAM4qGGDsOuvB64uVHGH5HQY7kPce5aduEiGnZ7O4QWkhKoIDCGsQABoMODc3NDUzMDMxNzU4IgwI27%2F5DjVdeXQwVA4q3wLR2RxvKSXsklTtvEF3F1tQURpgSha2XSdr13IFZbRiiSIsoe0xRdfhXh8ioMFcuO07EzofgkjPcOBr7Bqpm%2F8sSvhMnwAYrGhIvRePx0u9YM9LkP3SbJzAUt49Xqxxvx8M7AXfOCT7UPVm5SOfPijunzzxFXZmFwNpRPFWVwxFwVni9HTQ6hzivHlIZreh6njodhly5okgh2syzKFNhKvn0A%2B6BxiMq%2F89qg7RY10YFr4vyBwW1zOCL1lN5l77ZvGiKO6RENIkfXQnFQmgjCiXYN7tsmG37uKjUHhf4Q0UX8osyBQykr7IKkTeibRGi3ODqLr8nEqvJQAcFFEtGYb9t1BuaNlisY5MKnyVbGKdc5FpOVM%2B14XL5Gru3zSRBGzq9hfsidkq%2FUWfzuiFjW%2BE%2FOJj2yMUX4hf4HLmmO19c1T1fRXKCcQkYwiNz1wNE%2BWeII5f12JGw1U7KMJIaywwyrqxmwY6nQHp0kOOWHd7QktqW0efIcBtgRggIlXMUJsAV7%2FVz2QqoxvZIKNfU2f%2B7gS6rQ66PObFPZhSREkhbcBZEfxrliCsFGENf75QjJi99mv67gPDTONMqlkC3UGE%2B5dnDUKMh%2BpmT17rvxkaXt16i5yl%2BR1QhpBCTO52MAikbilnwNL5Fo2wZm9KXFkBTCDU6p4VsX%2Bq1I5bULX%2Fgn6SmMQ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24" y="854791"/>
            <a:ext cx="7015276" cy="4184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Selected Stake Holders to get Interviews</a:t>
            </a:r>
            <a:endParaRPr dirty="0"/>
          </a:p>
        </p:txBody>
      </p:sp>
      <p:sp>
        <p:nvSpPr>
          <p:cNvPr id="237" name="Google Shape;237;p16"/>
          <p:cNvSpPr txBox="1">
            <a:spLocks noGrp="1"/>
          </p:cNvSpPr>
          <p:nvPr>
            <p:ph type="body" idx="1"/>
          </p:nvPr>
        </p:nvSpPr>
        <p:spPr>
          <a:xfrm>
            <a:off x="814275" y="1159633"/>
            <a:ext cx="6132600" cy="3145500"/>
          </a:xfrm>
          <a:prstGeom prst="rect">
            <a:avLst/>
          </a:prstGeom>
        </p:spPr>
        <p:txBody>
          <a:bodyPr spcFirstLastPara="1" wrap="square" lIns="91425" tIns="91425" rIns="91425" bIns="91425" anchor="ctr" anchorCtr="0">
            <a:noAutofit/>
          </a:bodyPr>
          <a:lstStyle/>
          <a:p>
            <a:pPr>
              <a:spcBef>
                <a:spcPts val="0"/>
              </a:spcBef>
            </a:pPr>
            <a:r>
              <a:rPr lang="en-US" dirty="0" smtClean="0"/>
              <a:t>Manager</a:t>
            </a:r>
          </a:p>
          <a:p>
            <a:pPr marL="76200" indent="0">
              <a:spcBef>
                <a:spcPts val="0"/>
              </a:spcBef>
              <a:buNone/>
            </a:pPr>
            <a:endParaRPr lang="en-US" dirty="0"/>
          </a:p>
          <a:p>
            <a:pPr marL="457200" lvl="0" indent="-381000" algn="l" rtl="0">
              <a:spcBef>
                <a:spcPts val="0"/>
              </a:spcBef>
              <a:spcAft>
                <a:spcPts val="0"/>
              </a:spcAft>
              <a:buSzPts val="2400"/>
              <a:buChar char="▰"/>
            </a:pPr>
            <a:r>
              <a:rPr lang="en-US" dirty="0" smtClean="0"/>
              <a:t>Japanese Citizen</a:t>
            </a:r>
          </a:p>
          <a:p>
            <a:pPr marL="76200" lvl="0" indent="0" algn="l" rtl="0">
              <a:spcBef>
                <a:spcPts val="0"/>
              </a:spcBef>
              <a:spcAft>
                <a:spcPts val="0"/>
              </a:spcAft>
              <a:buSzPts val="2400"/>
              <a:buNone/>
            </a:pPr>
            <a:endParaRPr lang="en-US" dirty="0" smtClean="0"/>
          </a:p>
          <a:p>
            <a:pPr marL="457200" lvl="0" indent="-381000" algn="l" rtl="0">
              <a:spcBef>
                <a:spcPts val="1000"/>
              </a:spcBef>
              <a:spcAft>
                <a:spcPts val="0"/>
              </a:spcAft>
              <a:buSzPts val="2400"/>
              <a:buChar char="▰"/>
            </a:pPr>
            <a:r>
              <a:rPr lang="en-US" dirty="0" smtClean="0"/>
              <a:t>Senior Student . KCGI</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3560475" y="3782549"/>
            <a:ext cx="3593898" cy="1169551"/>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dirty="0" smtClean="0">
                <a:latin typeface="Times New Roman" panose="02020603050405020304" pitchFamily="18" charset="0"/>
                <a:cs typeface="Times New Roman" panose="02020603050405020304" pitchFamily="18" charset="0"/>
              </a:rPr>
              <a:t>Narmada </a:t>
            </a:r>
            <a:r>
              <a:rPr lang="en-US" dirty="0">
                <a:latin typeface="Times New Roman" panose="02020603050405020304" pitchFamily="18" charset="0"/>
                <a:cs typeface="Times New Roman" panose="02020603050405020304" pitchFamily="18" charset="0"/>
              </a:rPr>
              <a:t>from Sri Lanka</a:t>
            </a:r>
          </a:p>
          <a:p>
            <a:r>
              <a:rPr lang="en-US" dirty="0">
                <a:latin typeface="Times New Roman" panose="02020603050405020304" pitchFamily="18" charset="0"/>
                <a:cs typeface="Times New Roman" panose="02020603050405020304" pitchFamily="18" charset="0"/>
              </a:rPr>
              <a:t>Specialized in Mathematics</a:t>
            </a:r>
          </a:p>
          <a:p>
            <a:r>
              <a:rPr lang="en-US" dirty="0">
                <a:latin typeface="Times New Roman" panose="02020603050405020304" pitchFamily="18" charset="0"/>
                <a:cs typeface="Times New Roman" panose="02020603050405020304" pitchFamily="18" charset="0"/>
              </a:rPr>
              <a:t>Following Masters at KCGI </a:t>
            </a:r>
            <a:r>
              <a:rPr lang="en-US"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Semester Student,</a:t>
            </a:r>
          </a:p>
          <a:p>
            <a:r>
              <a:rPr lang="en-US" dirty="0">
                <a:latin typeface="Times New Roman" panose="02020603050405020304" pitchFamily="18" charset="0"/>
                <a:cs typeface="Times New Roman" panose="02020603050405020304" pitchFamily="18" charset="0"/>
              </a:rPr>
              <a:t>Living in </a:t>
            </a:r>
            <a:r>
              <a:rPr lang="en-US" dirty="0" err="1">
                <a:latin typeface="Times New Roman" panose="02020603050405020304" pitchFamily="18" charset="0"/>
                <a:cs typeface="Times New Roman" panose="02020603050405020304" pitchFamily="18" charset="0"/>
              </a:rPr>
              <a:t>Senbon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Marutamachi</a:t>
            </a:r>
            <a:r>
              <a:rPr lang="en-US" dirty="0">
                <a:latin typeface="Times New Roman" panose="02020603050405020304" pitchFamily="18" charset="0"/>
                <a:cs typeface="Times New Roman" panose="02020603050405020304" pitchFamily="18" charset="0"/>
              </a:rPr>
              <a:t> Kyoto</a:t>
            </a:r>
          </a:p>
        </p:txBody>
      </p:sp>
      <p:sp>
        <p:nvSpPr>
          <p:cNvPr id="11" name="Rectangle 10"/>
          <p:cNvSpPr/>
          <p:nvPr/>
        </p:nvSpPr>
        <p:spPr>
          <a:xfrm>
            <a:off x="2755576" y="1562196"/>
            <a:ext cx="3593898" cy="523220"/>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dirty="0" smtClean="0">
                <a:latin typeface="Times New Roman" panose="02020603050405020304" pitchFamily="18" charset="0"/>
                <a:cs typeface="Times New Roman" panose="02020603050405020304" pitchFamily="18" charset="0"/>
              </a:rPr>
              <a:t>Name :</a:t>
            </a:r>
            <a:r>
              <a:rPr lang="en-US" dirty="0"/>
              <a:t> </a:t>
            </a:r>
            <a:r>
              <a:rPr lang="en-US" dirty="0" err="1" smtClean="0"/>
              <a:t>Enmitsu</a:t>
            </a:r>
            <a:endParaRPr lang="en-US" dirty="0" smtClean="0"/>
          </a:p>
          <a:p>
            <a:r>
              <a:rPr lang="en-US" dirty="0" smtClean="0">
                <a:latin typeface="Times New Roman" panose="02020603050405020304" pitchFamily="18" charset="0"/>
                <a:cs typeface="Times New Roman" panose="02020603050405020304" pitchFamily="18" charset="0"/>
              </a:rPr>
              <a:t>Restaurant Manger .Japanese</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3880575" y="2732383"/>
            <a:ext cx="3593898" cy="523220"/>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dirty="0" smtClean="0">
                <a:latin typeface="Times New Roman" panose="02020603050405020304" pitchFamily="18" charset="0"/>
                <a:cs typeface="Times New Roman" panose="02020603050405020304" pitchFamily="18" charset="0"/>
              </a:rPr>
              <a:t>Name :</a:t>
            </a:r>
            <a:r>
              <a:rPr lang="en-US" dirty="0"/>
              <a:t> Yuka </a:t>
            </a:r>
            <a:r>
              <a:rPr lang="en-US" dirty="0" err="1" smtClean="0"/>
              <a:t>saida</a:t>
            </a:r>
            <a:endParaRPr lang="en-US" dirty="0" smtClean="0"/>
          </a:p>
          <a:p>
            <a:r>
              <a:rPr lang="en-US" dirty="0" err="1" smtClean="0">
                <a:latin typeface="Times New Roman" panose="02020603050405020304" pitchFamily="18" charset="0"/>
                <a:cs typeface="Times New Roman" panose="02020603050405020304" pitchFamily="18" charset="0"/>
              </a:rPr>
              <a:t>Phd</a:t>
            </a:r>
            <a:r>
              <a:rPr lang="en-US" dirty="0" smtClean="0">
                <a:latin typeface="Times New Roman" panose="02020603050405020304" pitchFamily="18" charset="0"/>
                <a:cs typeface="Times New Roman" panose="02020603050405020304" pitchFamily="18" charset="0"/>
              </a:rPr>
              <a:t> Student , Volunteer Japanese</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877" y="1045265"/>
            <a:ext cx="1547594" cy="116017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0282" y="3785684"/>
            <a:ext cx="753131" cy="119836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INSIGHTS – OBSERVED THROUGH MANAGER</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424116" y="1527957"/>
            <a:ext cx="8039454" cy="310854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Kyoto local people are happy to have international students in Kyoto as well all over the Japan.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appreciate the hard work of international students who are really doing good with their work and studies in the same time</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per local person of Kyoto he suggested to have look and visit of historical sides of Kyoto which is one of the must do activity in Kyoto, which is very helpful to learn and get closer with Kyoto.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advised to do more hard work in Japanese language</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 is satisfy with international students even though they are in learning phase of language and different working environment. He believes that no one is perfect b born, all are learning on the journey of life, so he is glad to help them who are really willing to learn different language and culture.</a:t>
            </a:r>
          </a:p>
          <a:p>
            <a:pPr marL="285750" indent="-285750">
              <a:buFont typeface="Wingdings" panose="05000000000000000000" pitchFamily="2" charset="2"/>
              <a:buChar char="Ø"/>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smtClean="0"/>
              <a:t>INSIGHTS - </a:t>
            </a:r>
            <a:r>
              <a:rPr lang="en" dirty="0"/>
              <a:t>OBSERVED </a:t>
            </a:r>
            <a:r>
              <a:rPr lang="en" dirty="0" smtClean="0"/>
              <a:t>THROUGH JAPANESE CITIZEN </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p:cNvSpPr txBox="1"/>
          <p:nvPr/>
        </p:nvSpPr>
        <p:spPr>
          <a:xfrm>
            <a:off x="924814" y="2035874"/>
            <a:ext cx="7965693"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International friends around me also tried to adapt themselves to Japanese foods. But one of the biggest problems for me was that processed foods in Japan don't give so much information about the contents.</a:t>
            </a:r>
          </a:p>
          <a:p>
            <a:pPr lvl="4" algn="just"/>
            <a:r>
              <a:rPr lang="en-US" dirty="0" smtClean="0">
                <a:latin typeface="Times New Roman" panose="02020603050405020304" pitchFamily="18" charset="0"/>
                <a:cs typeface="Times New Roman" panose="02020603050405020304" pitchFamily="18" charset="0"/>
              </a:rPr>
              <a:t>      Not </a:t>
            </a:r>
            <a:r>
              <a:rPr lang="en-US" dirty="0">
                <a:latin typeface="Times New Roman" panose="02020603050405020304" pitchFamily="18" charset="0"/>
                <a:cs typeface="Times New Roman" panose="02020603050405020304" pitchFamily="18" charset="0"/>
              </a:rPr>
              <a:t>contents →ingredient</a:t>
            </a:r>
          </a:p>
          <a:p>
            <a:pPr lvl="4" algn="just"/>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my opinion, Japanese foods can be more diverse. Also I hope that imported foods can be </a:t>
            </a:r>
            <a:r>
              <a:rPr lang="en-US" dirty="0" smtClean="0">
                <a:latin typeface="Times New Roman" panose="02020603050405020304" pitchFamily="18" charset="0"/>
                <a:cs typeface="Times New Roman" panose="02020603050405020304" pitchFamily="18" charset="0"/>
              </a:rPr>
              <a:t>           accessed </a:t>
            </a:r>
            <a:r>
              <a:rPr lang="en-US" dirty="0">
                <a:latin typeface="Times New Roman" panose="02020603050405020304" pitchFamily="18" charset="0"/>
                <a:cs typeface="Times New Roman" panose="02020603050405020304" pitchFamily="18" charset="0"/>
              </a:rPr>
              <a:t>more easily</a:t>
            </a:r>
            <a:r>
              <a:rPr lang="en-US" dirty="0" smtClean="0">
                <a:latin typeface="Times New Roman" panose="02020603050405020304" pitchFamily="18" charset="0"/>
                <a:cs typeface="Times New Roman" panose="02020603050405020304" pitchFamily="18" charset="0"/>
              </a:rPr>
              <a:t>.</a:t>
            </a:r>
          </a:p>
          <a:p>
            <a:pPr lvl="4" algn="just"/>
            <a:endParaRPr lang="en-US" dirty="0" smtClean="0">
              <a:latin typeface="Times New Roman" panose="02020603050405020304" pitchFamily="18" charset="0"/>
              <a:cs typeface="Times New Roman" panose="02020603050405020304" pitchFamily="18" charset="0"/>
            </a:endParaRPr>
          </a:p>
          <a:p>
            <a:pPr marL="285750" lvl="4"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Language problem and </a:t>
            </a:r>
            <a:r>
              <a:rPr lang="en-US" dirty="0" err="1" smtClean="0">
                <a:latin typeface="Times New Roman" panose="02020603050405020304" pitchFamily="18" charset="0"/>
                <a:cs typeface="Times New Roman" panose="02020603050405020304" pitchFamily="18" charset="0"/>
              </a:rPr>
              <a:t>covid</a:t>
            </a:r>
            <a:r>
              <a:rPr lang="en-US" dirty="0" smtClean="0">
                <a:latin typeface="Times New Roman" panose="02020603050405020304" pitchFamily="18" charset="0"/>
                <a:cs typeface="Times New Roman" panose="02020603050405020304" pitchFamily="18" charset="0"/>
              </a:rPr>
              <a:t> 19 became barrier when completing studies and  it was difficult to complete it smoothly.</a:t>
            </a:r>
          </a:p>
          <a:p>
            <a:pPr marL="285750" lvl="4"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693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INSIGHTS </a:t>
            </a:r>
            <a:r>
              <a:rPr lang="en" dirty="0" smtClean="0"/>
              <a:t>– SENIOR STUDENT OF KCGI</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Rectangle 5"/>
          <p:cNvSpPr/>
          <p:nvPr/>
        </p:nvSpPr>
        <p:spPr>
          <a:xfrm>
            <a:off x="220470" y="1470313"/>
            <a:ext cx="8923530" cy="3323987"/>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Significance of learning IT and that will open up lots of opportunities in career life as the future will be more relied with IT</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University plays a vital and main role of helping students who are new to Japan until she/he gets settled by finding Apartments, part time jobs directing to do other activities etc. Seniors assistance also </a:t>
            </a:r>
            <a:r>
              <a:rPr lang="en-US" dirty="0" smtClean="0">
                <a:latin typeface="Times New Roman" panose="02020603050405020304" pitchFamily="18" charset="0"/>
                <a:cs typeface="Times New Roman" panose="02020603050405020304" pitchFamily="18" charset="0"/>
              </a:rPr>
              <a:t>appreciated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better to have sound or basic knowledge in Japanese in order to maintain day today activities smoothly </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you can it is better to share the accommodation with your friend at least you get settled down that really help overcome difficulties face during the initial phase</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Got surprised Japanese Culture and Technology due to the fact Japanese has totally different culture , so in order to make your life easier and comfort you should have to adjust with the culture</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Enable to make new friends different counties and share their values and thoughts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295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INSIGHTS </a:t>
            </a:r>
            <a:r>
              <a:rPr lang="en" dirty="0" smtClean="0"/>
              <a:t>– SENIOR STUDENT OF KCGI - CONTINUED</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Rectangle 5"/>
          <p:cNvSpPr/>
          <p:nvPr/>
        </p:nvSpPr>
        <p:spPr>
          <a:xfrm>
            <a:off x="0" y="1608611"/>
            <a:ext cx="8923530" cy="2677656"/>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Kyoto city is rich with seasonal changes so there are a lot breathtaking places to visit and collect memories and relax your </a:t>
            </a:r>
            <a:r>
              <a:rPr lang="en-US" dirty="0" smtClean="0">
                <a:latin typeface="Times New Roman" panose="02020603050405020304" pitchFamily="18" charset="0"/>
                <a:cs typeface="Times New Roman" panose="02020603050405020304" pitchFamily="18" charset="0"/>
              </a:rPr>
              <a:t>mind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Japanese people value more very calm and peaceful environment always and also their traditional lives so you have to behave without making disturbances to others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Proper balance between Study and working life  and due to online conducting lectures make it more and more easier to maintain balance. Priority given to the studies is more important</a:t>
            </a:r>
            <a:r>
              <a:rPr lang="en-US" dirty="0" smtClean="0">
                <a:latin typeface="Times New Roman" panose="02020603050405020304" pitchFamily="18" charset="0"/>
                <a:cs typeface="Times New Roman" panose="02020603050405020304" pitchFamily="18" charset="0"/>
              </a:rPr>
              <a:t>. Be punctual for everything you do.</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Reading book which you love , Hanging out with friends, listing to music , Dancing, drawing pictures, playing instruments help you to get out of study and work stress</a:t>
            </a:r>
          </a:p>
        </p:txBody>
      </p:sp>
    </p:spTree>
    <p:extLst>
      <p:ext uri="{BB962C8B-B14F-4D97-AF65-F5344CB8AC3E}">
        <p14:creationId xmlns:p14="http://schemas.microsoft.com/office/powerpoint/2010/main" val="2067634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solidFill>
                  <a:schemeClr val="accent5"/>
                </a:solidFill>
              </a:rPr>
              <a:t>THANK YOU!</a:t>
            </a:r>
            <a:endParaRPr sz="6000" dirty="0">
              <a:solidFill>
                <a:schemeClr val="accent5"/>
              </a:solidFill>
            </a:endParaRPr>
          </a:p>
        </p:txBody>
      </p:sp>
      <p:sp>
        <p:nvSpPr>
          <p:cNvPr id="525" name="Google Shape;525;p3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469</Words>
  <Application>Microsoft Office PowerPoint</Application>
  <PresentationFormat>On-screen Show (16:9)</PresentationFormat>
  <Paragraphs>63</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Roboto Condensed Light</vt:lpstr>
      <vt:lpstr>Roboto Condensed</vt:lpstr>
      <vt:lpstr>Times New Roman</vt:lpstr>
      <vt:lpstr>Arvo</vt:lpstr>
      <vt:lpstr>Wingdings</vt:lpstr>
      <vt:lpstr>Salerio template</vt:lpstr>
      <vt:lpstr>Design Thinking</vt:lpstr>
      <vt:lpstr>Stake Holders’  Map</vt:lpstr>
      <vt:lpstr>Selected Stake Holders to get Interviews</vt:lpstr>
      <vt:lpstr>INSIGHTS – OBSERVED THROUGH MANAGER</vt:lpstr>
      <vt:lpstr>INSIGHTS - OBSERVED THROUGH JAPANESE CITIZEN </vt:lpstr>
      <vt:lpstr>INSIGHTS – SENIOR STUDENT OF KCGI</vt:lpstr>
      <vt:lpstr>INSIGHTS – SENIOR STUDENT OF KCGI - CONTINUED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Chathurika Gamage</dc:creator>
  <cp:lastModifiedBy>Microsoft account</cp:lastModifiedBy>
  <cp:revision>9</cp:revision>
  <dcterms:modified xsi:type="dcterms:W3CDTF">2023-01-26T08:45:05Z</dcterms:modified>
</cp:coreProperties>
</file>