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67" r:id="rId2"/>
    <p:sldId id="260" r:id="rId3"/>
    <p:sldId id="265" r:id="rId4"/>
    <p:sldId id="257" r:id="rId5"/>
  </p:sldIdLst>
  <p:sldSz cx="12192000" cy="6858000"/>
  <p:notesSz cx="6858000" cy="9144000"/>
  <p:embeddedFontLst>
    <p:embeddedFont>
      <p:font typeface="Noto Sans" panose="020B0604020202020204" charset="0"/>
      <p:regular r:id="rId7"/>
      <p:bold r:id="rId8"/>
      <p:italic r:id="rId9"/>
      <p:boldItalic r:id="rId10"/>
    </p:embeddedFont>
    <p:embeddedFont>
      <p:font typeface="Montserrat Alternates" panose="020B0604020202020204" charset="0"/>
      <p:regular r:id="rId11"/>
      <p:bold r:id="rId12"/>
      <p:italic r:id="rId13"/>
      <p:boldItalic r:id="rId14"/>
    </p:embeddedFont>
    <p:embeddedFont>
      <p:font typeface="MankSans" panose="020B0604020202020204"/>
      <p:regular r:id="rId15"/>
      <p:italic r:id="rId16"/>
    </p:embeddedFont>
    <p:embeddedFont>
      <p:font typeface="맑은 고딕" panose="020B0503020000020004" pitchFamily="34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AAB"/>
    <a:srgbClr val="E1D2BD"/>
    <a:srgbClr val="BAAEA0"/>
    <a:srgbClr val="AFA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368" autoAdjust="0"/>
  </p:normalViewPr>
  <p:slideViewPr>
    <p:cSldViewPr snapToGrid="0">
      <p:cViewPr varScale="1">
        <p:scale>
          <a:sx n="71" d="100"/>
          <a:sy n="71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3EEBC-1512-46E4-9E3E-F3DD06FBFDD0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8CA6-992C-40C8-B5E9-FF3E566C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8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8CA6-992C-40C8-B5E9-FF3E566CD7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8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="" xmlns:a16="http://schemas.microsoft.com/office/drawing/2014/main" id="{B21344AF-B799-C7BC-8E23-A2D465CD73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96050" cy="6857999"/>
          </a:xfrm>
        </p:spPr>
        <p:txBody>
          <a:bodyPr/>
          <a:lstStyle/>
          <a:p>
            <a:endParaRPr kumimoji="1" lang="x-none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76924" y="517525"/>
            <a:ext cx="5895975" cy="2606675"/>
          </a:xfrm>
        </p:spPr>
        <p:txBody>
          <a:bodyPr>
            <a:normAutofit/>
          </a:bodyPr>
          <a:lstStyle>
            <a:lvl1pPr algn="r">
              <a:defRPr lang="ko-KR" altLang="en-US" sz="6000" b="1" i="1" kern="1200">
                <a:solidFill>
                  <a:schemeClr val="tx2"/>
                </a:solidFill>
                <a:latin typeface="+mj-lt"/>
                <a:ea typeface="MankSans" panose="02000603020000020003" pitchFamily="2" charset="-127"/>
                <a:cs typeface="Calibri" panose="02000000000000000000" pitchFamily="2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4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6">
            <a:extLst>
              <a:ext uri="{FF2B5EF4-FFF2-40B4-BE49-F238E27FC236}">
                <a16:creationId xmlns="" xmlns:a16="http://schemas.microsoft.com/office/drawing/2014/main" id="{FB3DA7F8-2CA6-D520-EFC4-6887F66F63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863009"/>
            <a:ext cx="5131981" cy="5131981"/>
          </a:xfrm>
          <a:prstGeom prst="ellipse">
            <a:avLst/>
          </a:prstGeom>
        </p:spPr>
        <p:txBody>
          <a:bodyPr/>
          <a:lstStyle/>
          <a:p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342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="" xmlns:a16="http://schemas.microsoft.com/office/drawing/2014/main" id="{FFB5325A-4069-95E6-FAF0-1DE021923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9935" y="0"/>
            <a:ext cx="4532244" cy="6858000"/>
          </a:xfrm>
        </p:spPr>
        <p:txBody>
          <a:bodyPr/>
          <a:lstStyle/>
          <a:p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681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CA800B4C-FE4D-E57D-261D-7860B8823D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988" y="624650"/>
            <a:ext cx="1907829" cy="1907829"/>
          </a:xfrm>
          <a:prstGeom prst="ellipse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="" xmlns:a16="http://schemas.microsoft.com/office/drawing/2014/main" id="{A1CFF365-D1E2-D6BF-278C-9121094C2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13924" y="2457450"/>
            <a:ext cx="8096036" cy="355080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>
                <a:solidFill>
                  <a:schemeClr val="tx2"/>
                </a:solidFill>
                <a:latin typeface="+mn-lt"/>
                <a:cs typeface="Noto Sans" panose="020B0502040504020204" pitchFamily="34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641F2CC-4C5B-ABD8-E42F-77D7A4D7E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924" y="774711"/>
            <a:ext cx="8096036" cy="17577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600" b="1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Noto Sans" panose="020B0502040504020204" pitchFamily="34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7022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6">
            <a:extLst>
              <a:ext uri="{FF2B5EF4-FFF2-40B4-BE49-F238E27FC236}">
                <a16:creationId xmlns="" xmlns:a16="http://schemas.microsoft.com/office/drawing/2014/main" id="{D62C3258-69B1-144F-974F-E7D6863024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30284" y="377618"/>
            <a:ext cx="1907829" cy="1907829"/>
          </a:xfrm>
          <a:prstGeom prst="ellipse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="" xmlns:a16="http://schemas.microsoft.com/office/drawing/2014/main" id="{11FD33BA-2883-F82A-5324-BD176AB34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780" y="2438399"/>
            <a:ext cx="8457720" cy="356985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>
                <a:solidFill>
                  <a:schemeClr val="tx2"/>
                </a:solidFill>
                <a:latin typeface="+mn-lt"/>
                <a:cs typeface="Noto Sans" panose="020B0502040504020204" pitchFamily="34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CA488AF-3F3B-5D6A-0989-91A0AC7C6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780" y="830691"/>
            <a:ext cx="8457720" cy="171248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600" b="1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Noto Sans" panose="020B0502040504020204" pitchFamily="34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752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CB05CD8F-BA12-4F25-DF88-1FDA8B852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81152" y="0"/>
            <a:ext cx="8810847" cy="4444409"/>
          </a:xfrm>
        </p:spPr>
        <p:txBody>
          <a:bodyPr/>
          <a:lstStyle/>
          <a:p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5682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F814C89-6935-277F-46DD-3240E846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6F5C7F-5991-DC7A-9BBD-773CD110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9999DD-15AB-CA19-5C3A-B8659001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6972-2249-DA41-8904-DD775C248CA2}" type="datetimeFigureOut">
              <a:t>1/26/2023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41F9D0-6A69-5E9D-29B6-107F97B8E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3CD68F-95D6-891B-84EF-2FEC0B685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8061-43D5-9444-BE82-2052D7900B5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603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1" r:id="rId3"/>
    <p:sldLayoutId id="2147483652" r:id="rId4"/>
    <p:sldLayoutId id="2147483653" r:id="rId5"/>
    <p:sldLayoutId id="214748364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.yesform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76924" y="517525"/>
            <a:ext cx="6315076" cy="2606675"/>
          </a:xfrm>
        </p:spPr>
        <p:txBody>
          <a:bodyPr/>
          <a:lstStyle/>
          <a:p>
            <a:r>
              <a:rPr lang="en-US" altLang="en-US" b="0" dirty="0" smtClean="0">
                <a:solidFill>
                  <a:schemeClr val="accent1">
                    <a:lumMod val="75000"/>
                  </a:schemeClr>
                </a:solidFill>
                <a:latin typeface="Adobe Caslon Pro" panose="0205050205050A020403" pitchFamily="18" charset="0"/>
              </a:rPr>
              <a:t>IDEATE</a:t>
            </a:r>
            <a:endParaRPr lang="x-none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28BFAB1-3ABF-4E12-3AB3-86B6DE8D9091}"/>
              </a:ext>
            </a:extLst>
          </p:cNvPr>
          <p:cNvSpPr/>
          <p:nvPr/>
        </p:nvSpPr>
        <p:spPr>
          <a:xfrm>
            <a:off x="6496050" y="2882349"/>
            <a:ext cx="5695950" cy="3975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712822" y="6200300"/>
            <a:ext cx="766355" cy="348545"/>
            <a:chOff x="5712822" y="6200300"/>
            <a:chExt cx="766355" cy="348545"/>
          </a:xfrm>
        </p:grpSpPr>
        <p:sp>
          <p:nvSpPr>
            <p:cNvPr id="32" name="Freeform 38">
              <a:extLst>
                <a:ext uri="{FF2B5EF4-FFF2-40B4-BE49-F238E27FC236}">
                  <a16:creationId xmlns="" xmlns:a16="http://schemas.microsoft.com/office/drawing/2014/main" id="{A30FDDCF-8A0C-94B6-12CB-98D15A60A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144" y="6496862"/>
              <a:ext cx="20453" cy="20453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29" y="0"/>
                </a:cxn>
                <a:cxn ang="0">
                  <a:pos x="22" y="6"/>
                </a:cxn>
                <a:cxn ang="0">
                  <a:pos x="23" y="9"/>
                </a:cxn>
                <a:cxn ang="0">
                  <a:pos x="17" y="8"/>
                </a:cxn>
                <a:cxn ang="0">
                  <a:pos x="0" y="23"/>
                </a:cxn>
                <a:cxn ang="0">
                  <a:pos x="18" y="35"/>
                </a:cxn>
                <a:cxn ang="0">
                  <a:pos x="35" y="21"/>
                </a:cxn>
                <a:cxn ang="0">
                  <a:pos x="29" y="11"/>
                </a:cxn>
                <a:cxn ang="0">
                  <a:pos x="29" y="11"/>
                </a:cxn>
                <a:cxn ang="0">
                  <a:pos x="36" y="5"/>
                </a:cxn>
              </a:cxnLst>
              <a:rect l="0" t="0" r="r" b="b"/>
              <a:pathLst>
                <a:path w="36" h="36">
                  <a:moveTo>
                    <a:pt x="36" y="5"/>
                  </a:moveTo>
                  <a:cubicBezTo>
                    <a:pt x="36" y="2"/>
                    <a:pt x="33" y="0"/>
                    <a:pt x="29" y="0"/>
                  </a:cubicBezTo>
                  <a:cubicBezTo>
                    <a:pt x="25" y="1"/>
                    <a:pt x="22" y="3"/>
                    <a:pt x="22" y="6"/>
                  </a:cubicBezTo>
                  <a:cubicBezTo>
                    <a:pt x="22" y="7"/>
                    <a:pt x="23" y="8"/>
                    <a:pt x="23" y="9"/>
                  </a:cubicBezTo>
                  <a:cubicBezTo>
                    <a:pt x="21" y="8"/>
                    <a:pt x="19" y="8"/>
                    <a:pt x="17" y="8"/>
                  </a:cubicBezTo>
                  <a:cubicBezTo>
                    <a:pt x="7" y="9"/>
                    <a:pt x="0" y="15"/>
                    <a:pt x="0" y="23"/>
                  </a:cubicBezTo>
                  <a:cubicBezTo>
                    <a:pt x="0" y="30"/>
                    <a:pt x="8" y="36"/>
                    <a:pt x="18" y="35"/>
                  </a:cubicBezTo>
                  <a:cubicBezTo>
                    <a:pt x="27" y="35"/>
                    <a:pt x="35" y="28"/>
                    <a:pt x="35" y="21"/>
                  </a:cubicBezTo>
                  <a:cubicBezTo>
                    <a:pt x="35" y="17"/>
                    <a:pt x="33" y="13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3" y="11"/>
                    <a:pt x="36" y="8"/>
                    <a:pt x="36" y="5"/>
                  </a:cubicBezTo>
                  <a:close/>
                </a:path>
              </a:pathLst>
            </a:custGeom>
            <a:solidFill>
              <a:srgbClr val="4035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9">
              <a:extLst>
                <a:ext uri="{FF2B5EF4-FFF2-40B4-BE49-F238E27FC236}">
                  <a16:creationId xmlns="" xmlns:a16="http://schemas.microsoft.com/office/drawing/2014/main" id="{72AA7186-071E-0955-28B4-6FB17BCD6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677" y="6270695"/>
              <a:ext cx="97268" cy="190732"/>
            </a:xfrm>
            <a:custGeom>
              <a:avLst/>
              <a:gdLst/>
              <a:ahLst/>
              <a:cxnLst>
                <a:cxn ang="0">
                  <a:pos x="45" y="204"/>
                </a:cxn>
                <a:cxn ang="0">
                  <a:pos x="24" y="236"/>
                </a:cxn>
                <a:cxn ang="0">
                  <a:pos x="8" y="276"/>
                </a:cxn>
                <a:cxn ang="0">
                  <a:pos x="0" y="332"/>
                </a:cxn>
                <a:cxn ang="0">
                  <a:pos x="0" y="337"/>
                </a:cxn>
                <a:cxn ang="0">
                  <a:pos x="3" y="332"/>
                </a:cxn>
                <a:cxn ang="0">
                  <a:pos x="7" y="326"/>
                </a:cxn>
                <a:cxn ang="0">
                  <a:pos x="62" y="246"/>
                </a:cxn>
                <a:cxn ang="0">
                  <a:pos x="148" y="80"/>
                </a:cxn>
                <a:cxn ang="0">
                  <a:pos x="171" y="0"/>
                </a:cxn>
                <a:cxn ang="0">
                  <a:pos x="171" y="0"/>
                </a:cxn>
                <a:cxn ang="0">
                  <a:pos x="45" y="204"/>
                </a:cxn>
              </a:cxnLst>
              <a:rect l="0" t="0" r="r" b="b"/>
              <a:pathLst>
                <a:path w="171" h="337">
                  <a:moveTo>
                    <a:pt x="45" y="204"/>
                  </a:moveTo>
                  <a:cubicBezTo>
                    <a:pt x="43" y="207"/>
                    <a:pt x="33" y="218"/>
                    <a:pt x="24" y="236"/>
                  </a:cubicBezTo>
                  <a:cubicBezTo>
                    <a:pt x="21" y="241"/>
                    <a:pt x="14" y="256"/>
                    <a:pt x="8" y="276"/>
                  </a:cubicBezTo>
                  <a:cubicBezTo>
                    <a:pt x="4" y="290"/>
                    <a:pt x="0" y="309"/>
                    <a:pt x="0" y="332"/>
                  </a:cubicBezTo>
                  <a:cubicBezTo>
                    <a:pt x="0" y="334"/>
                    <a:pt x="0" y="336"/>
                    <a:pt x="0" y="337"/>
                  </a:cubicBezTo>
                  <a:cubicBezTo>
                    <a:pt x="1" y="336"/>
                    <a:pt x="2" y="334"/>
                    <a:pt x="3" y="332"/>
                  </a:cubicBezTo>
                  <a:cubicBezTo>
                    <a:pt x="3" y="332"/>
                    <a:pt x="5" y="329"/>
                    <a:pt x="7" y="326"/>
                  </a:cubicBezTo>
                  <a:cubicBezTo>
                    <a:pt x="32" y="288"/>
                    <a:pt x="62" y="246"/>
                    <a:pt x="62" y="246"/>
                  </a:cubicBezTo>
                  <a:cubicBezTo>
                    <a:pt x="121" y="165"/>
                    <a:pt x="148" y="80"/>
                    <a:pt x="148" y="80"/>
                  </a:cubicBezTo>
                  <a:cubicBezTo>
                    <a:pt x="158" y="50"/>
                    <a:pt x="171" y="0"/>
                    <a:pt x="17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55" y="62"/>
                    <a:pt x="102" y="135"/>
                    <a:pt x="45" y="204"/>
                  </a:cubicBezTo>
                  <a:close/>
                </a:path>
              </a:pathLst>
            </a:custGeom>
            <a:solidFill>
              <a:srgbClr val="FFB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0">
              <a:extLst>
                <a:ext uri="{FF2B5EF4-FFF2-40B4-BE49-F238E27FC236}">
                  <a16:creationId xmlns="" xmlns:a16="http://schemas.microsoft.com/office/drawing/2014/main" id="{B80B62E6-5A1B-3E7A-7297-B4B4DE43D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31" y="6262371"/>
              <a:ext cx="97268" cy="202861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56" y="62"/>
                </a:cxn>
                <a:cxn ang="0">
                  <a:pos x="156" y="64"/>
                </a:cxn>
                <a:cxn ang="0">
                  <a:pos x="140" y="106"/>
                </a:cxn>
                <a:cxn ang="0">
                  <a:pos x="125" y="145"/>
                </a:cxn>
                <a:cxn ang="0">
                  <a:pos x="28" y="315"/>
                </a:cxn>
                <a:cxn ang="0">
                  <a:pos x="0" y="359"/>
                </a:cxn>
                <a:cxn ang="0">
                  <a:pos x="13" y="357"/>
                </a:cxn>
                <a:cxn ang="0">
                  <a:pos x="60" y="329"/>
                </a:cxn>
                <a:cxn ang="0">
                  <a:pos x="98" y="281"/>
                </a:cxn>
                <a:cxn ang="0">
                  <a:pos x="153" y="145"/>
                </a:cxn>
                <a:cxn ang="0">
                  <a:pos x="169" y="0"/>
                </a:cxn>
              </a:cxnLst>
              <a:rect l="0" t="0" r="r" b="b"/>
              <a:pathLst>
                <a:path w="171" h="359">
                  <a:moveTo>
                    <a:pt x="169" y="0"/>
                  </a:moveTo>
                  <a:cubicBezTo>
                    <a:pt x="168" y="18"/>
                    <a:pt x="163" y="40"/>
                    <a:pt x="156" y="62"/>
                  </a:cubicBezTo>
                  <a:cubicBezTo>
                    <a:pt x="156" y="62"/>
                    <a:pt x="156" y="63"/>
                    <a:pt x="156" y="64"/>
                  </a:cubicBezTo>
                  <a:cubicBezTo>
                    <a:pt x="153" y="72"/>
                    <a:pt x="148" y="86"/>
                    <a:pt x="140" y="106"/>
                  </a:cubicBezTo>
                  <a:cubicBezTo>
                    <a:pt x="136" y="119"/>
                    <a:pt x="130" y="132"/>
                    <a:pt x="125" y="145"/>
                  </a:cubicBezTo>
                  <a:cubicBezTo>
                    <a:pt x="107" y="189"/>
                    <a:pt x="77" y="249"/>
                    <a:pt x="28" y="315"/>
                  </a:cubicBezTo>
                  <a:cubicBezTo>
                    <a:pt x="28" y="315"/>
                    <a:pt x="16" y="334"/>
                    <a:pt x="0" y="359"/>
                  </a:cubicBezTo>
                  <a:cubicBezTo>
                    <a:pt x="3" y="359"/>
                    <a:pt x="7" y="358"/>
                    <a:pt x="13" y="357"/>
                  </a:cubicBezTo>
                  <a:cubicBezTo>
                    <a:pt x="37" y="352"/>
                    <a:pt x="53" y="337"/>
                    <a:pt x="60" y="329"/>
                  </a:cubicBezTo>
                  <a:cubicBezTo>
                    <a:pt x="70" y="318"/>
                    <a:pt x="84" y="302"/>
                    <a:pt x="98" y="281"/>
                  </a:cubicBezTo>
                  <a:cubicBezTo>
                    <a:pt x="105" y="271"/>
                    <a:pt x="135" y="225"/>
                    <a:pt x="153" y="145"/>
                  </a:cubicBezTo>
                  <a:cubicBezTo>
                    <a:pt x="171" y="67"/>
                    <a:pt x="169" y="0"/>
                    <a:pt x="169" y="0"/>
                  </a:cubicBezTo>
                  <a:close/>
                </a:path>
              </a:pathLst>
            </a:custGeom>
            <a:solidFill>
              <a:srgbClr val="FFB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1">
              <a:extLst>
                <a:ext uri="{FF2B5EF4-FFF2-40B4-BE49-F238E27FC236}">
                  <a16:creationId xmlns="" xmlns:a16="http://schemas.microsoft.com/office/drawing/2014/main" id="{1C25BCD6-D2AD-1D98-DE2A-634655976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8304" y="6287818"/>
              <a:ext cx="101787" cy="189780"/>
            </a:xfrm>
            <a:custGeom>
              <a:avLst/>
              <a:gdLst/>
              <a:ahLst/>
              <a:cxnLst>
                <a:cxn ang="0">
                  <a:pos x="147" y="80"/>
                </a:cxn>
                <a:cxn ang="0">
                  <a:pos x="73" y="214"/>
                </a:cxn>
                <a:cxn ang="0">
                  <a:pos x="20" y="296"/>
                </a:cxn>
                <a:cxn ang="0">
                  <a:pos x="13" y="307"/>
                </a:cxn>
                <a:cxn ang="0">
                  <a:pos x="12" y="309"/>
                </a:cxn>
                <a:cxn ang="0">
                  <a:pos x="0" y="329"/>
                </a:cxn>
                <a:cxn ang="0">
                  <a:pos x="5" y="329"/>
                </a:cxn>
                <a:cxn ang="0">
                  <a:pos x="11" y="323"/>
                </a:cxn>
                <a:cxn ang="0">
                  <a:pos x="6" y="331"/>
                </a:cxn>
                <a:cxn ang="0">
                  <a:pos x="15" y="319"/>
                </a:cxn>
                <a:cxn ang="0">
                  <a:pos x="18" y="314"/>
                </a:cxn>
                <a:cxn ang="0">
                  <a:pos x="46" y="270"/>
                </a:cxn>
                <a:cxn ang="0">
                  <a:pos x="143" y="100"/>
                </a:cxn>
                <a:cxn ang="0">
                  <a:pos x="158" y="61"/>
                </a:cxn>
                <a:cxn ang="0">
                  <a:pos x="179" y="0"/>
                </a:cxn>
                <a:cxn ang="0">
                  <a:pos x="147" y="80"/>
                </a:cxn>
              </a:cxnLst>
              <a:rect l="0" t="0" r="r" b="b"/>
              <a:pathLst>
                <a:path w="179" h="336">
                  <a:moveTo>
                    <a:pt x="147" y="80"/>
                  </a:moveTo>
                  <a:cubicBezTo>
                    <a:pt x="118" y="143"/>
                    <a:pt x="87" y="191"/>
                    <a:pt x="73" y="214"/>
                  </a:cubicBezTo>
                  <a:cubicBezTo>
                    <a:pt x="23" y="292"/>
                    <a:pt x="20" y="296"/>
                    <a:pt x="20" y="296"/>
                  </a:cubicBezTo>
                  <a:cubicBezTo>
                    <a:pt x="17" y="300"/>
                    <a:pt x="15" y="304"/>
                    <a:pt x="13" y="307"/>
                  </a:cubicBezTo>
                  <a:cubicBezTo>
                    <a:pt x="12" y="308"/>
                    <a:pt x="12" y="309"/>
                    <a:pt x="12" y="309"/>
                  </a:cubicBezTo>
                  <a:cubicBezTo>
                    <a:pt x="7" y="316"/>
                    <a:pt x="3" y="323"/>
                    <a:pt x="0" y="329"/>
                  </a:cubicBezTo>
                  <a:cubicBezTo>
                    <a:pt x="0" y="331"/>
                    <a:pt x="0" y="336"/>
                    <a:pt x="5" y="329"/>
                  </a:cubicBezTo>
                  <a:cubicBezTo>
                    <a:pt x="12" y="321"/>
                    <a:pt x="11" y="323"/>
                    <a:pt x="11" y="323"/>
                  </a:cubicBezTo>
                  <a:cubicBezTo>
                    <a:pt x="11" y="323"/>
                    <a:pt x="9" y="326"/>
                    <a:pt x="6" y="331"/>
                  </a:cubicBezTo>
                  <a:cubicBezTo>
                    <a:pt x="9" y="327"/>
                    <a:pt x="12" y="323"/>
                    <a:pt x="15" y="319"/>
                  </a:cubicBezTo>
                  <a:cubicBezTo>
                    <a:pt x="16" y="317"/>
                    <a:pt x="17" y="316"/>
                    <a:pt x="18" y="314"/>
                  </a:cubicBezTo>
                  <a:cubicBezTo>
                    <a:pt x="34" y="289"/>
                    <a:pt x="46" y="270"/>
                    <a:pt x="46" y="270"/>
                  </a:cubicBezTo>
                  <a:cubicBezTo>
                    <a:pt x="95" y="204"/>
                    <a:pt x="125" y="144"/>
                    <a:pt x="143" y="100"/>
                  </a:cubicBezTo>
                  <a:cubicBezTo>
                    <a:pt x="151" y="81"/>
                    <a:pt x="158" y="61"/>
                    <a:pt x="158" y="61"/>
                  </a:cubicBezTo>
                  <a:cubicBezTo>
                    <a:pt x="167" y="37"/>
                    <a:pt x="174" y="16"/>
                    <a:pt x="179" y="0"/>
                  </a:cubicBezTo>
                  <a:cubicBezTo>
                    <a:pt x="173" y="19"/>
                    <a:pt x="162" y="47"/>
                    <a:pt x="147" y="80"/>
                  </a:cubicBezTo>
                  <a:close/>
                </a:path>
              </a:pathLst>
            </a:custGeom>
            <a:solidFill>
              <a:srgbClr val="E9E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2">
              <a:extLst>
                <a:ext uri="{FF2B5EF4-FFF2-40B4-BE49-F238E27FC236}">
                  <a16:creationId xmlns="" xmlns:a16="http://schemas.microsoft.com/office/drawing/2014/main" id="{D39F633B-48EF-915E-C0FA-E068345B6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365" y="6469275"/>
              <a:ext cx="17599" cy="22593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19" y="8"/>
                </a:cxn>
                <a:cxn ang="0">
                  <a:pos x="14" y="15"/>
                </a:cxn>
                <a:cxn ang="0">
                  <a:pos x="0" y="40"/>
                </a:cxn>
                <a:cxn ang="0">
                  <a:pos x="25" y="10"/>
                </a:cxn>
                <a:cxn ang="0">
                  <a:pos x="30" y="2"/>
                </a:cxn>
                <a:cxn ang="0">
                  <a:pos x="24" y="8"/>
                </a:cxn>
              </a:cxnLst>
              <a:rect l="0" t="0" r="r" b="b"/>
              <a:pathLst>
                <a:path w="31" h="40">
                  <a:moveTo>
                    <a:pt x="24" y="8"/>
                  </a:moveTo>
                  <a:cubicBezTo>
                    <a:pt x="19" y="15"/>
                    <a:pt x="19" y="10"/>
                    <a:pt x="19" y="8"/>
                  </a:cubicBezTo>
                  <a:cubicBezTo>
                    <a:pt x="17" y="10"/>
                    <a:pt x="16" y="13"/>
                    <a:pt x="14" y="15"/>
                  </a:cubicBezTo>
                  <a:cubicBezTo>
                    <a:pt x="8" y="26"/>
                    <a:pt x="0" y="40"/>
                    <a:pt x="0" y="40"/>
                  </a:cubicBezTo>
                  <a:cubicBezTo>
                    <a:pt x="8" y="32"/>
                    <a:pt x="17" y="21"/>
                    <a:pt x="25" y="10"/>
                  </a:cubicBezTo>
                  <a:cubicBezTo>
                    <a:pt x="28" y="5"/>
                    <a:pt x="30" y="2"/>
                    <a:pt x="30" y="2"/>
                  </a:cubicBezTo>
                  <a:cubicBezTo>
                    <a:pt x="30" y="2"/>
                    <a:pt x="31" y="0"/>
                    <a:pt x="24" y="8"/>
                  </a:cubicBezTo>
                  <a:close/>
                </a:path>
              </a:pathLst>
            </a:custGeom>
            <a:solidFill>
              <a:srgbClr val="ADB9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="" xmlns:a16="http://schemas.microsoft.com/office/drawing/2014/main" id="{57219C2A-FDA1-02C1-EFC9-3FE89C8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132" y="6357737"/>
              <a:ext cx="22593" cy="16219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="" xmlns:a16="http://schemas.microsoft.com/office/drawing/2014/main" id="{47161C87-318B-B46F-3957-17EE80F0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202" y="6357737"/>
              <a:ext cx="128898" cy="162193"/>
            </a:xfrm>
            <a:custGeom>
              <a:avLst/>
              <a:gdLst/>
              <a:ahLst/>
              <a:cxnLst>
                <a:cxn ang="0">
                  <a:pos x="189" y="43"/>
                </a:cxn>
                <a:cxn ang="0">
                  <a:pos x="151" y="43"/>
                </a:cxn>
                <a:cxn ang="0">
                  <a:pos x="144" y="32"/>
                </a:cxn>
                <a:cxn ang="0">
                  <a:pos x="82" y="0"/>
                </a:cxn>
                <a:cxn ang="0">
                  <a:pos x="20" y="32"/>
                </a:cxn>
                <a:cxn ang="0">
                  <a:pos x="0" y="104"/>
                </a:cxn>
                <a:cxn ang="0">
                  <a:pos x="20" y="174"/>
                </a:cxn>
                <a:cxn ang="0">
                  <a:pos x="82" y="206"/>
                </a:cxn>
                <a:cxn ang="0">
                  <a:pos x="144" y="174"/>
                </a:cxn>
                <a:cxn ang="0">
                  <a:pos x="148" y="168"/>
                </a:cxn>
                <a:cxn ang="0">
                  <a:pos x="189" y="168"/>
                </a:cxn>
                <a:cxn ang="0">
                  <a:pos x="189" y="287"/>
                </a:cxn>
                <a:cxn ang="0">
                  <a:pos x="229" y="287"/>
                </a:cxn>
                <a:cxn ang="0">
                  <a:pos x="229" y="0"/>
                </a:cxn>
                <a:cxn ang="0">
                  <a:pos x="189" y="0"/>
                </a:cxn>
                <a:cxn ang="0">
                  <a:pos x="189" y="43"/>
                </a:cxn>
                <a:cxn ang="0">
                  <a:pos x="115" y="149"/>
                </a:cxn>
                <a:cxn ang="0">
                  <a:pos x="82" y="170"/>
                </a:cxn>
                <a:cxn ang="0">
                  <a:pos x="49" y="149"/>
                </a:cxn>
                <a:cxn ang="0">
                  <a:pos x="38" y="104"/>
                </a:cxn>
                <a:cxn ang="0">
                  <a:pos x="49" y="57"/>
                </a:cxn>
                <a:cxn ang="0">
                  <a:pos x="82" y="36"/>
                </a:cxn>
                <a:cxn ang="0">
                  <a:pos x="115" y="57"/>
                </a:cxn>
                <a:cxn ang="0">
                  <a:pos x="127" y="104"/>
                </a:cxn>
                <a:cxn ang="0">
                  <a:pos x="115" y="149"/>
                </a:cxn>
                <a:cxn ang="0">
                  <a:pos x="189" y="132"/>
                </a:cxn>
                <a:cxn ang="0">
                  <a:pos x="162" y="132"/>
                </a:cxn>
                <a:cxn ang="0">
                  <a:pos x="164" y="104"/>
                </a:cxn>
                <a:cxn ang="0">
                  <a:pos x="162" y="79"/>
                </a:cxn>
                <a:cxn ang="0">
                  <a:pos x="189" y="79"/>
                </a:cxn>
                <a:cxn ang="0">
                  <a:pos x="189" y="132"/>
                </a:cxn>
              </a:cxnLst>
              <a:rect l="0" t="0" r="r" b="b"/>
              <a:pathLst>
                <a:path w="229" h="287">
                  <a:moveTo>
                    <a:pt x="189" y="43"/>
                  </a:moveTo>
                  <a:cubicBezTo>
                    <a:pt x="151" y="43"/>
                    <a:pt x="151" y="43"/>
                    <a:pt x="151" y="43"/>
                  </a:cubicBezTo>
                  <a:cubicBezTo>
                    <a:pt x="149" y="39"/>
                    <a:pt x="146" y="35"/>
                    <a:pt x="144" y="32"/>
                  </a:cubicBezTo>
                  <a:cubicBezTo>
                    <a:pt x="129" y="11"/>
                    <a:pt x="108" y="0"/>
                    <a:pt x="82" y="0"/>
                  </a:cubicBezTo>
                  <a:cubicBezTo>
                    <a:pt x="56" y="0"/>
                    <a:pt x="35" y="11"/>
                    <a:pt x="20" y="32"/>
                  </a:cubicBezTo>
                  <a:cubicBezTo>
                    <a:pt x="7" y="51"/>
                    <a:pt x="0" y="75"/>
                    <a:pt x="0" y="104"/>
                  </a:cubicBezTo>
                  <a:cubicBezTo>
                    <a:pt x="0" y="132"/>
                    <a:pt x="7" y="155"/>
                    <a:pt x="20" y="174"/>
                  </a:cubicBezTo>
                  <a:cubicBezTo>
                    <a:pt x="35" y="196"/>
                    <a:pt x="56" y="206"/>
                    <a:pt x="82" y="206"/>
                  </a:cubicBezTo>
                  <a:cubicBezTo>
                    <a:pt x="108" y="206"/>
                    <a:pt x="129" y="196"/>
                    <a:pt x="144" y="174"/>
                  </a:cubicBezTo>
                  <a:cubicBezTo>
                    <a:pt x="145" y="172"/>
                    <a:pt x="147" y="170"/>
                    <a:pt x="148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287"/>
                    <a:pt x="189" y="287"/>
                    <a:pt x="189" y="287"/>
                  </a:cubicBezTo>
                  <a:cubicBezTo>
                    <a:pt x="229" y="287"/>
                    <a:pt x="229" y="287"/>
                    <a:pt x="229" y="28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89" y="0"/>
                    <a:pt x="189" y="0"/>
                    <a:pt x="189" y="0"/>
                  </a:cubicBezTo>
                  <a:lnTo>
                    <a:pt x="189" y="43"/>
                  </a:lnTo>
                  <a:close/>
                  <a:moveTo>
                    <a:pt x="115" y="149"/>
                  </a:moveTo>
                  <a:cubicBezTo>
                    <a:pt x="107" y="163"/>
                    <a:pt x="96" y="170"/>
                    <a:pt x="82" y="170"/>
                  </a:cubicBezTo>
                  <a:cubicBezTo>
                    <a:pt x="68" y="170"/>
                    <a:pt x="57" y="163"/>
                    <a:pt x="49" y="149"/>
                  </a:cubicBezTo>
                  <a:cubicBezTo>
                    <a:pt x="42" y="137"/>
                    <a:pt x="38" y="121"/>
                    <a:pt x="38" y="104"/>
                  </a:cubicBezTo>
                  <a:cubicBezTo>
                    <a:pt x="38" y="86"/>
                    <a:pt x="42" y="70"/>
                    <a:pt x="49" y="57"/>
                  </a:cubicBezTo>
                  <a:cubicBezTo>
                    <a:pt x="57" y="43"/>
                    <a:pt x="68" y="36"/>
                    <a:pt x="82" y="36"/>
                  </a:cubicBezTo>
                  <a:cubicBezTo>
                    <a:pt x="96" y="36"/>
                    <a:pt x="107" y="43"/>
                    <a:pt x="115" y="57"/>
                  </a:cubicBezTo>
                  <a:cubicBezTo>
                    <a:pt x="123" y="70"/>
                    <a:pt x="127" y="86"/>
                    <a:pt x="127" y="104"/>
                  </a:cubicBezTo>
                  <a:cubicBezTo>
                    <a:pt x="127" y="121"/>
                    <a:pt x="123" y="137"/>
                    <a:pt x="115" y="149"/>
                  </a:cubicBezTo>
                  <a:close/>
                  <a:moveTo>
                    <a:pt x="189" y="132"/>
                  </a:moveTo>
                  <a:cubicBezTo>
                    <a:pt x="162" y="132"/>
                    <a:pt x="162" y="132"/>
                    <a:pt x="162" y="132"/>
                  </a:cubicBezTo>
                  <a:cubicBezTo>
                    <a:pt x="163" y="123"/>
                    <a:pt x="164" y="114"/>
                    <a:pt x="164" y="104"/>
                  </a:cubicBezTo>
                  <a:cubicBezTo>
                    <a:pt x="164" y="95"/>
                    <a:pt x="164" y="87"/>
                    <a:pt x="162" y="79"/>
                  </a:cubicBezTo>
                  <a:cubicBezTo>
                    <a:pt x="189" y="79"/>
                    <a:pt x="189" y="79"/>
                    <a:pt x="189" y="79"/>
                  </a:cubicBezTo>
                  <a:lnTo>
                    <a:pt x="189" y="132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Oval 48">
              <a:extLst>
                <a:ext uri="{FF2B5EF4-FFF2-40B4-BE49-F238E27FC236}">
                  <a16:creationId xmlns="" xmlns:a16="http://schemas.microsoft.com/office/drawing/2014/main" id="{4C3072D6-9F26-3E4E-4228-446D8AE7A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902" y="6515412"/>
              <a:ext cx="153632" cy="7848"/>
            </a:xfrm>
            <a:prstGeom prst="ellipse">
              <a:avLst/>
            </a:prstGeom>
            <a:solidFill>
              <a:srgbClr val="C8CA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49">
              <a:extLst>
                <a:ext uri="{FF2B5EF4-FFF2-40B4-BE49-F238E27FC236}">
                  <a16:creationId xmlns="" xmlns:a16="http://schemas.microsoft.com/office/drawing/2014/main" id="{FAC84A27-7C8F-709F-6F62-6E4D768B3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887" y="6200300"/>
              <a:ext cx="313685" cy="314398"/>
            </a:xfrm>
            <a:custGeom>
              <a:avLst/>
              <a:gdLst/>
              <a:ahLst/>
              <a:cxnLst>
                <a:cxn ang="0">
                  <a:pos x="549" y="317"/>
                </a:cxn>
                <a:cxn ang="0">
                  <a:pos x="540" y="355"/>
                </a:cxn>
                <a:cxn ang="0">
                  <a:pos x="241" y="548"/>
                </a:cxn>
                <a:cxn ang="0">
                  <a:pos x="202" y="540"/>
                </a:cxn>
                <a:cxn ang="0">
                  <a:pos x="9" y="240"/>
                </a:cxn>
                <a:cxn ang="0">
                  <a:pos x="17" y="202"/>
                </a:cxn>
                <a:cxn ang="0">
                  <a:pos x="317" y="9"/>
                </a:cxn>
                <a:cxn ang="0">
                  <a:pos x="356" y="17"/>
                </a:cxn>
                <a:cxn ang="0">
                  <a:pos x="549" y="317"/>
                </a:cxn>
              </a:cxnLst>
              <a:rect l="0" t="0" r="r" b="b"/>
              <a:pathLst>
                <a:path w="557" h="557">
                  <a:moveTo>
                    <a:pt x="549" y="317"/>
                  </a:moveTo>
                  <a:cubicBezTo>
                    <a:pt x="557" y="330"/>
                    <a:pt x="553" y="347"/>
                    <a:pt x="540" y="355"/>
                  </a:cubicBezTo>
                  <a:cubicBezTo>
                    <a:pt x="241" y="548"/>
                    <a:pt x="241" y="548"/>
                    <a:pt x="241" y="548"/>
                  </a:cubicBezTo>
                  <a:cubicBezTo>
                    <a:pt x="228" y="557"/>
                    <a:pt x="210" y="553"/>
                    <a:pt x="202" y="540"/>
                  </a:cubicBezTo>
                  <a:cubicBezTo>
                    <a:pt x="9" y="240"/>
                    <a:pt x="9" y="240"/>
                    <a:pt x="9" y="240"/>
                  </a:cubicBezTo>
                  <a:cubicBezTo>
                    <a:pt x="0" y="227"/>
                    <a:pt x="4" y="210"/>
                    <a:pt x="17" y="202"/>
                  </a:cubicBezTo>
                  <a:cubicBezTo>
                    <a:pt x="317" y="9"/>
                    <a:pt x="317" y="9"/>
                    <a:pt x="317" y="9"/>
                  </a:cubicBezTo>
                  <a:cubicBezTo>
                    <a:pt x="330" y="0"/>
                    <a:pt x="347" y="4"/>
                    <a:pt x="356" y="17"/>
                  </a:cubicBezTo>
                  <a:lnTo>
                    <a:pt x="549" y="317"/>
                  </a:lnTo>
                  <a:close/>
                </a:path>
              </a:pathLst>
            </a:custGeom>
            <a:solidFill>
              <a:srgbClr val="BB28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0">
              <a:extLst>
                <a:ext uri="{FF2B5EF4-FFF2-40B4-BE49-F238E27FC236}">
                  <a16:creationId xmlns="" xmlns:a16="http://schemas.microsoft.com/office/drawing/2014/main" id="{01A2DFFD-D509-078D-552B-B5D61E2BA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934" y="6357737"/>
              <a:ext cx="160766" cy="162193"/>
            </a:xfrm>
            <a:custGeom>
              <a:avLst/>
              <a:gdLst/>
              <a:ahLst/>
              <a:cxnLst>
                <a:cxn ang="0">
                  <a:pos x="200" y="101"/>
                </a:cxn>
                <a:cxn ang="0">
                  <a:pos x="285" y="151"/>
                </a:cxn>
                <a:cxn ang="0">
                  <a:pos x="264" y="178"/>
                </a:cxn>
                <a:cxn ang="0">
                  <a:pos x="189" y="144"/>
                </a:cxn>
                <a:cxn ang="0">
                  <a:pos x="141" y="97"/>
                </a:cxn>
                <a:cxn ang="0">
                  <a:pos x="94" y="144"/>
                </a:cxn>
                <a:cxn ang="0">
                  <a:pos x="19" y="178"/>
                </a:cxn>
                <a:cxn ang="0">
                  <a:pos x="0" y="151"/>
                </a:cxn>
                <a:cxn ang="0">
                  <a:pos x="82" y="101"/>
                </a:cxn>
                <a:cxn ang="0">
                  <a:pos x="118" y="0"/>
                </a:cxn>
                <a:cxn ang="0">
                  <a:pos x="165" y="0"/>
                </a:cxn>
                <a:cxn ang="0">
                  <a:pos x="200" y="101"/>
                </a:cxn>
                <a:cxn ang="0">
                  <a:pos x="282" y="252"/>
                </a:cxn>
                <a:cxn ang="0">
                  <a:pos x="282" y="287"/>
                </a:cxn>
                <a:cxn ang="0">
                  <a:pos x="2" y="287"/>
                </a:cxn>
                <a:cxn ang="0">
                  <a:pos x="2" y="252"/>
                </a:cxn>
                <a:cxn ang="0">
                  <a:pos x="282" y="252"/>
                </a:cxn>
              </a:cxnLst>
              <a:rect l="0" t="0" r="r" b="b"/>
              <a:pathLst>
                <a:path w="285" h="287">
                  <a:moveTo>
                    <a:pt x="200" y="101"/>
                  </a:moveTo>
                  <a:cubicBezTo>
                    <a:pt x="220" y="122"/>
                    <a:pt x="248" y="139"/>
                    <a:pt x="285" y="151"/>
                  </a:cubicBezTo>
                  <a:cubicBezTo>
                    <a:pt x="264" y="178"/>
                    <a:pt x="264" y="178"/>
                    <a:pt x="264" y="178"/>
                  </a:cubicBezTo>
                  <a:cubicBezTo>
                    <a:pt x="233" y="168"/>
                    <a:pt x="209" y="157"/>
                    <a:pt x="189" y="144"/>
                  </a:cubicBezTo>
                  <a:cubicBezTo>
                    <a:pt x="169" y="130"/>
                    <a:pt x="153" y="115"/>
                    <a:pt x="141" y="97"/>
                  </a:cubicBezTo>
                  <a:cubicBezTo>
                    <a:pt x="130" y="115"/>
                    <a:pt x="114" y="130"/>
                    <a:pt x="94" y="144"/>
                  </a:cubicBezTo>
                  <a:cubicBezTo>
                    <a:pt x="74" y="157"/>
                    <a:pt x="49" y="168"/>
                    <a:pt x="19" y="17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35" y="139"/>
                    <a:pt x="62" y="122"/>
                    <a:pt x="82" y="101"/>
                  </a:cubicBezTo>
                  <a:cubicBezTo>
                    <a:pt x="106" y="75"/>
                    <a:pt x="118" y="41"/>
                    <a:pt x="118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42"/>
                    <a:pt x="177" y="76"/>
                    <a:pt x="200" y="101"/>
                  </a:cubicBezTo>
                  <a:close/>
                  <a:moveTo>
                    <a:pt x="282" y="252"/>
                  </a:moveTo>
                  <a:cubicBezTo>
                    <a:pt x="282" y="287"/>
                    <a:pt x="282" y="287"/>
                    <a:pt x="282" y="287"/>
                  </a:cubicBezTo>
                  <a:cubicBezTo>
                    <a:pt x="2" y="287"/>
                    <a:pt x="2" y="287"/>
                    <a:pt x="2" y="287"/>
                  </a:cubicBezTo>
                  <a:cubicBezTo>
                    <a:pt x="2" y="252"/>
                    <a:pt x="2" y="252"/>
                    <a:pt x="2" y="252"/>
                  </a:cubicBezTo>
                  <a:lnTo>
                    <a:pt x="282" y="252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1">
              <a:extLst>
                <a:ext uri="{FF2B5EF4-FFF2-40B4-BE49-F238E27FC236}">
                  <a16:creationId xmlns="" xmlns:a16="http://schemas.microsoft.com/office/drawing/2014/main" id="{84D2243A-74EF-9010-608B-395F3B4F97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0316" y="6238113"/>
              <a:ext cx="231637" cy="233302"/>
            </a:xfrm>
            <a:custGeom>
              <a:avLst/>
              <a:gdLst/>
              <a:ahLst/>
              <a:cxnLst>
                <a:cxn ang="0">
                  <a:pos x="236" y="0"/>
                </a:cxn>
                <a:cxn ang="0">
                  <a:pos x="257" y="31"/>
                </a:cxn>
                <a:cxn ang="0">
                  <a:pos x="223" y="53"/>
                </a:cxn>
                <a:cxn ang="0">
                  <a:pos x="249" y="94"/>
                </a:cxn>
                <a:cxn ang="0">
                  <a:pos x="283" y="72"/>
                </a:cxn>
                <a:cxn ang="0">
                  <a:pos x="303" y="104"/>
                </a:cxn>
                <a:cxn ang="0">
                  <a:pos x="210" y="164"/>
                </a:cxn>
                <a:cxn ang="0">
                  <a:pos x="224" y="187"/>
                </a:cxn>
                <a:cxn ang="0">
                  <a:pos x="328" y="119"/>
                </a:cxn>
                <a:cxn ang="0">
                  <a:pos x="349" y="151"/>
                </a:cxn>
                <a:cxn ang="0">
                  <a:pos x="92" y="318"/>
                </a:cxn>
                <a:cxn ang="0">
                  <a:pos x="71" y="286"/>
                </a:cxn>
                <a:cxn ang="0">
                  <a:pos x="181" y="215"/>
                </a:cxn>
                <a:cxn ang="0">
                  <a:pos x="166" y="193"/>
                </a:cxn>
                <a:cxn ang="0">
                  <a:pos x="67" y="257"/>
                </a:cxn>
                <a:cxn ang="0">
                  <a:pos x="47" y="225"/>
                </a:cxn>
                <a:cxn ang="0">
                  <a:pos x="81" y="203"/>
                </a:cxn>
                <a:cxn ang="0">
                  <a:pos x="55" y="163"/>
                </a:cxn>
                <a:cxn ang="0">
                  <a:pos x="21" y="185"/>
                </a:cxn>
                <a:cxn ang="0">
                  <a:pos x="0" y="153"/>
                </a:cxn>
                <a:cxn ang="0">
                  <a:pos x="236" y="0"/>
                </a:cxn>
                <a:cxn ang="0">
                  <a:pos x="99" y="134"/>
                </a:cxn>
                <a:cxn ang="0">
                  <a:pos x="125" y="175"/>
                </a:cxn>
                <a:cxn ang="0">
                  <a:pos x="205" y="122"/>
                </a:cxn>
                <a:cxn ang="0">
                  <a:pos x="179" y="82"/>
                </a:cxn>
                <a:cxn ang="0">
                  <a:pos x="99" y="134"/>
                </a:cxn>
                <a:cxn ang="0">
                  <a:pos x="348" y="182"/>
                </a:cxn>
                <a:cxn ang="0">
                  <a:pos x="411" y="278"/>
                </a:cxn>
                <a:cxn ang="0">
                  <a:pos x="219" y="403"/>
                </a:cxn>
                <a:cxn ang="0">
                  <a:pos x="186" y="412"/>
                </a:cxn>
                <a:cxn ang="0">
                  <a:pos x="162" y="394"/>
                </a:cxn>
                <a:cxn ang="0">
                  <a:pos x="120" y="329"/>
                </a:cxn>
                <a:cxn ang="0">
                  <a:pos x="348" y="182"/>
                </a:cxn>
                <a:cxn ang="0">
                  <a:pos x="185" y="333"/>
                </a:cxn>
                <a:cxn ang="0">
                  <a:pos x="206" y="365"/>
                </a:cxn>
                <a:cxn ang="0">
                  <a:pos x="346" y="275"/>
                </a:cxn>
                <a:cxn ang="0">
                  <a:pos x="325" y="243"/>
                </a:cxn>
                <a:cxn ang="0">
                  <a:pos x="185" y="333"/>
                </a:cxn>
              </a:cxnLst>
              <a:rect l="0" t="0" r="r" b="b"/>
              <a:pathLst>
                <a:path w="411" h="413">
                  <a:moveTo>
                    <a:pt x="236" y="0"/>
                  </a:moveTo>
                  <a:cubicBezTo>
                    <a:pt x="257" y="31"/>
                    <a:pt x="257" y="31"/>
                    <a:pt x="257" y="31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49" y="94"/>
                    <a:pt x="249" y="94"/>
                    <a:pt x="249" y="94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303" y="104"/>
                    <a:pt x="303" y="104"/>
                    <a:pt x="303" y="104"/>
                  </a:cubicBezTo>
                  <a:cubicBezTo>
                    <a:pt x="210" y="164"/>
                    <a:pt x="210" y="164"/>
                    <a:pt x="210" y="164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328" y="119"/>
                    <a:pt x="328" y="119"/>
                    <a:pt x="328" y="119"/>
                  </a:cubicBezTo>
                  <a:cubicBezTo>
                    <a:pt x="349" y="151"/>
                    <a:pt x="349" y="151"/>
                    <a:pt x="349" y="151"/>
                  </a:cubicBezTo>
                  <a:cubicBezTo>
                    <a:pt x="92" y="318"/>
                    <a:pt x="92" y="318"/>
                    <a:pt x="92" y="318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181" y="215"/>
                    <a:pt x="181" y="215"/>
                    <a:pt x="181" y="215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236" y="0"/>
                  </a:lnTo>
                  <a:close/>
                  <a:moveTo>
                    <a:pt x="99" y="134"/>
                  </a:moveTo>
                  <a:cubicBezTo>
                    <a:pt x="125" y="175"/>
                    <a:pt x="125" y="175"/>
                    <a:pt x="125" y="175"/>
                  </a:cubicBezTo>
                  <a:cubicBezTo>
                    <a:pt x="205" y="122"/>
                    <a:pt x="205" y="122"/>
                    <a:pt x="205" y="122"/>
                  </a:cubicBezTo>
                  <a:cubicBezTo>
                    <a:pt x="179" y="82"/>
                    <a:pt x="179" y="82"/>
                    <a:pt x="179" y="82"/>
                  </a:cubicBezTo>
                  <a:lnTo>
                    <a:pt x="99" y="134"/>
                  </a:lnTo>
                  <a:close/>
                  <a:moveTo>
                    <a:pt x="348" y="182"/>
                  </a:moveTo>
                  <a:cubicBezTo>
                    <a:pt x="411" y="278"/>
                    <a:pt x="411" y="278"/>
                    <a:pt x="411" y="278"/>
                  </a:cubicBezTo>
                  <a:cubicBezTo>
                    <a:pt x="219" y="403"/>
                    <a:pt x="219" y="403"/>
                    <a:pt x="219" y="403"/>
                  </a:cubicBezTo>
                  <a:cubicBezTo>
                    <a:pt x="207" y="411"/>
                    <a:pt x="196" y="413"/>
                    <a:pt x="186" y="412"/>
                  </a:cubicBezTo>
                  <a:cubicBezTo>
                    <a:pt x="177" y="410"/>
                    <a:pt x="169" y="404"/>
                    <a:pt x="162" y="394"/>
                  </a:cubicBezTo>
                  <a:cubicBezTo>
                    <a:pt x="120" y="329"/>
                    <a:pt x="120" y="329"/>
                    <a:pt x="120" y="329"/>
                  </a:cubicBezTo>
                  <a:lnTo>
                    <a:pt x="348" y="182"/>
                  </a:lnTo>
                  <a:close/>
                  <a:moveTo>
                    <a:pt x="185" y="333"/>
                  </a:moveTo>
                  <a:cubicBezTo>
                    <a:pt x="206" y="365"/>
                    <a:pt x="206" y="365"/>
                    <a:pt x="206" y="365"/>
                  </a:cubicBezTo>
                  <a:cubicBezTo>
                    <a:pt x="346" y="275"/>
                    <a:pt x="346" y="275"/>
                    <a:pt x="346" y="275"/>
                  </a:cubicBezTo>
                  <a:cubicBezTo>
                    <a:pt x="325" y="243"/>
                    <a:pt x="325" y="243"/>
                    <a:pt x="325" y="243"/>
                  </a:cubicBezTo>
                  <a:lnTo>
                    <a:pt x="185" y="3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hlinkClick r:id="rId3"/>
              <a:extLst>
                <a:ext uri="{FF2B5EF4-FFF2-40B4-BE49-F238E27FC236}">
                  <a16:creationId xmlns="" xmlns:a16="http://schemas.microsoft.com/office/drawing/2014/main" id="{24474430-69BF-F868-08E7-ED36D0A368C7}"/>
                </a:ext>
              </a:extLst>
            </p:cNvPr>
            <p:cNvSpPr/>
            <p:nvPr/>
          </p:nvSpPr>
          <p:spPr>
            <a:xfrm>
              <a:off x="5712822" y="6200502"/>
              <a:ext cx="766355" cy="348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Ideation: Tools, Purpose &amp; Method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r="14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730F08B1-DA6A-2526-03EF-B9A5A0FD32F6}"/>
              </a:ext>
            </a:extLst>
          </p:cNvPr>
          <p:cNvCxnSpPr>
            <a:cxnSpLocks/>
          </p:cNvCxnSpPr>
          <p:nvPr/>
        </p:nvCxnSpPr>
        <p:spPr>
          <a:xfrm>
            <a:off x="404038" y="1033056"/>
            <a:ext cx="0" cy="582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60">
            <a:extLst>
              <a:ext uri="{FF2B5EF4-FFF2-40B4-BE49-F238E27FC236}">
                <a16:creationId xmlns="" xmlns:a16="http://schemas.microsoft.com/office/drawing/2014/main" id="{8E306546-2CD5-5E74-625D-41790789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886802"/>
            <a:ext cx="2971803" cy="7534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Design thinking framework from IDEO U. Venn Diagram showing the overlap between desirability, viability, and feasibilit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8" y="1033056"/>
            <a:ext cx="7151209" cy="477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816811" y="24964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 - Something functionally possible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VIABILITY -  Something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DESIRABILITY - Something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want/need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97" y="296562"/>
            <a:ext cx="5128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>Choosing Solutions</a:t>
            </a:r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0"/>
            <a:ext cx="9809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38E80879-07E6-B2DA-B530-D8C5A4EB70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41" r="16641"/>
          <a:stretch>
            <a:fillRect/>
          </a:stretch>
        </p:blipFill>
        <p:spPr/>
      </p:pic>
      <p:sp>
        <p:nvSpPr>
          <p:cNvPr id="21" name="텍스트 개체 틀 20">
            <a:extLst>
              <a:ext uri="{FF2B5EF4-FFF2-40B4-BE49-F238E27FC236}">
                <a16:creationId xmlns="" xmlns:a16="http://schemas.microsoft.com/office/drawing/2014/main" id="{E49B300B-3BA8-8BC3-A554-52F9A7212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05006" y="966343"/>
            <a:ext cx="8786778" cy="495660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develop a PORTAL “Kyoto Students Portal” targeting new entries which will be facilitated different mental relaxing activities</a:t>
            </a: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kumimoji="1"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Dancing /Singing </a:t>
            </a:r>
            <a:r>
              <a:rPr kumimoji="1"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clubs/Instrument playing1 ( </a:t>
            </a:r>
            <a:r>
              <a:rPr kumimoji="1"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Yanni</a:t>
            </a:r>
            <a:r>
              <a:rPr kumimoji="1"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Music)</a:t>
            </a:r>
          </a:p>
          <a:p>
            <a:pPr marL="971550" lvl="1" indent="-285750"/>
            <a:r>
              <a:rPr kumimoji="1"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Yoga /Meditation &amp; exercises</a:t>
            </a:r>
            <a:endParaRPr kumimoji="1"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kumimoji="1"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Art/ Photography clubs/event</a:t>
            </a:r>
          </a:p>
          <a:p>
            <a:pPr marL="971550" lvl="1" indent="-285750"/>
            <a:r>
              <a:rPr kumimoji="1"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hub</a:t>
            </a:r>
          </a:p>
          <a:p>
            <a:pPr marL="971550" lvl="1" indent="-285750"/>
            <a:r>
              <a:rPr kumimoji="1"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club</a:t>
            </a:r>
          </a:p>
          <a:p>
            <a:pPr marL="971550" lvl="1" indent="-285750"/>
            <a:r>
              <a:rPr kumimoji="1"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library facilities</a:t>
            </a:r>
          </a:p>
          <a:p>
            <a:pPr marL="971550" lvl="1" indent="-285750"/>
            <a:r>
              <a:rPr kumimoji="1"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and hanging out </a:t>
            </a:r>
          </a:p>
          <a:p>
            <a:pPr marL="971550" lvl="1" indent="-285750"/>
            <a:r>
              <a:rPr kumimoji="1"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Experimental </a:t>
            </a:r>
            <a:r>
              <a:rPr kumimoji="1"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kumimoji="1"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Education/Assignments support system (Senior Based , </a:t>
            </a:r>
            <a:r>
              <a:rPr kumimoji="1" lang="en-US" alt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Senpai</a:t>
            </a: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-Kohai </a:t>
            </a: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 documents translation </a:t>
            </a: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Well developed app which will delivered important points and actions to take in selected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app – Provide all the details home appliances , Grocery items , cloths and other necessities( Availability , available  places, prices , </a:t>
            </a:r>
            <a:r>
              <a:rPr kumimoji="1" lang="en-US" alt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based on their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x-none" altLang="en-US" sz="1600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A7F150E-C740-DA6D-E29E-7EC6CE1A3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5006" y="282957"/>
            <a:ext cx="8096036" cy="683386"/>
          </a:xfrm>
        </p:spPr>
        <p:txBody>
          <a:bodyPr/>
          <a:lstStyle/>
          <a:p>
            <a:r>
              <a:rPr kumimoji="1" lang="en-US" altLang="x-none" dirty="0" smtClean="0">
                <a:latin typeface="Adobe Caslon Pro" panose="0205050205050A020403" pitchFamily="18" charset="0"/>
              </a:rPr>
              <a:t>SELECTED IDEAS</a:t>
            </a:r>
            <a:endParaRPr kumimoji="1" lang="x-none" altLang="en-US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9517AC4-5088-4D76-27D2-9B9DA8A47896}"/>
              </a:ext>
            </a:extLst>
          </p:cNvPr>
          <p:cNvSpPr txBox="1"/>
          <p:nvPr/>
        </p:nvSpPr>
        <p:spPr>
          <a:xfrm>
            <a:off x="4541359" y="1961876"/>
            <a:ext cx="678489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sz="75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00000000000000000" pitchFamily="2" charset="0"/>
              </a:rPr>
              <a:t>Thank</a:t>
            </a:r>
            <a:r>
              <a:rPr lang="en-US" altLang="x-none" sz="7500" b="1" i="1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 </a:t>
            </a:r>
            <a:r>
              <a:rPr lang="en-US" altLang="x-none" sz="75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Calibri" panose="02000000000000000000" pitchFamily="2" charset="0"/>
              </a:rPr>
              <a:t>you</a:t>
            </a:r>
            <a:endParaRPr lang="x-none" altLang="en-US" sz="7500" i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EE5DBA6-0FB2-2AB6-3F75-10696A930324}"/>
              </a:ext>
            </a:extLst>
          </p:cNvPr>
          <p:cNvSpPr/>
          <p:nvPr/>
        </p:nvSpPr>
        <p:spPr>
          <a:xfrm>
            <a:off x="0" y="0"/>
            <a:ext cx="3381152" cy="4444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219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232931"/>
      </a:dk2>
      <a:lt2>
        <a:srgbClr val="E3FDFD"/>
      </a:lt2>
      <a:accent1>
        <a:srgbClr val="72C9CD"/>
      </a:accent1>
      <a:accent2>
        <a:srgbClr val="A6E3E9"/>
      </a:accent2>
      <a:accent3>
        <a:srgbClr val="CAF1F4"/>
      </a:accent3>
      <a:accent4>
        <a:srgbClr val="EDEDED"/>
      </a:accent4>
      <a:accent5>
        <a:srgbClr val="01ACB4"/>
      </a:accent5>
      <a:accent6>
        <a:srgbClr val="206278"/>
      </a:accent6>
      <a:hlink>
        <a:srgbClr val="7AA8AC"/>
      </a:hlink>
      <a:folHlink>
        <a:srgbClr val="7AA8AC"/>
      </a:folHlink>
    </a:clrScheme>
    <a:fontScheme name="Montserrat Alternates, MankSans">
      <a:majorFont>
        <a:latin typeface="Montserrat Alternates"/>
        <a:ea typeface="맑은 고딕"/>
        <a:cs typeface=""/>
      </a:majorFont>
      <a:minorFont>
        <a:latin typeface="MankSan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140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Noto Sans</vt:lpstr>
      <vt:lpstr>Montserrat Alternates</vt:lpstr>
      <vt:lpstr>Adobe Caslon Pro</vt:lpstr>
      <vt:lpstr>Arial</vt:lpstr>
      <vt:lpstr>MankSans</vt:lpstr>
      <vt:lpstr>맑은 고딕</vt:lpstr>
      <vt:lpstr>Calibri</vt:lpstr>
      <vt:lpstr>Times New Roman</vt:lpstr>
      <vt:lpstr>Office 테마</vt:lpstr>
      <vt:lpstr>IDEATE</vt:lpstr>
      <vt:lpstr>PowerPoint Presentation</vt:lpstr>
      <vt:lpstr>PowerPoint Presentation</vt:lpstr>
      <vt:lpstr>PowerPoint Presentation</vt:lpstr>
    </vt:vector>
  </TitlesOfParts>
  <Manager>Slide Members</Manager>
  <Company>YESFORM Co.,Ltd.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CM.LIM</dc:creator>
  <cp:keywords>SlideMembers, ppt, PPT Templates, Presentation, Diagram, Chart, Yesform, Google slides, Keynote, Free Slides</cp:keywords>
  <cp:lastModifiedBy>Microsoft account</cp:lastModifiedBy>
  <cp:revision>13</cp:revision>
  <dcterms:created xsi:type="dcterms:W3CDTF">2022-12-05T03:06:19Z</dcterms:created>
  <dcterms:modified xsi:type="dcterms:W3CDTF">2023-01-26T08:44:57Z</dcterms:modified>
  <cp:category>www.slidemembers.com</cp:category>
</cp:coreProperties>
</file>