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6"/>
  </p:notesMasterIdLst>
  <p:sldIdLst>
    <p:sldId id="256" r:id="rId2"/>
    <p:sldId id="311" r:id="rId3"/>
    <p:sldId id="274" r:id="rId4"/>
    <p:sldId id="257" r:id="rId5"/>
    <p:sldId id="258" r:id="rId6"/>
    <p:sldId id="309" r:id="rId7"/>
    <p:sldId id="260" r:id="rId8"/>
    <p:sldId id="312" r:id="rId9"/>
    <p:sldId id="259" r:id="rId10"/>
    <p:sldId id="262" r:id="rId11"/>
    <p:sldId id="263" r:id="rId12"/>
    <p:sldId id="310" r:id="rId13"/>
    <p:sldId id="268" r:id="rId14"/>
    <p:sldId id="306" r:id="rId15"/>
    <p:sldId id="267" r:id="rId16"/>
    <p:sldId id="264" r:id="rId17"/>
    <p:sldId id="307" r:id="rId18"/>
    <p:sldId id="266" r:id="rId19"/>
    <p:sldId id="265" r:id="rId20"/>
    <p:sldId id="269" r:id="rId21"/>
    <p:sldId id="308" r:id="rId22"/>
    <p:sldId id="270" r:id="rId23"/>
    <p:sldId id="276" r:id="rId24"/>
    <p:sldId id="285" r:id="rId25"/>
  </p:sldIdLst>
  <p:sldSz cx="9144000" cy="5143500" type="screen16x9"/>
  <p:notesSz cx="6858000" cy="9144000"/>
  <p:embeddedFontLst>
    <p:embeddedFont>
      <p:font typeface="Didact Gothic" panose="020B0604020202020204" charset="0"/>
      <p:regular r:id="rId27"/>
    </p:embeddedFont>
    <p:embeddedFont>
      <p:font typeface="Paytone One" panose="020B0604020202020204" charset="0"/>
      <p:regular r:id="rId28"/>
    </p:embeddedFont>
    <p:embeddedFont>
      <p:font typeface="Bayon" panose="020B0604020202020204" charset="0"/>
      <p:regular r:id="rId29"/>
    </p:embeddedFont>
    <p:embeddedFont>
      <p:font typeface="MS Mincho" panose="02020609040205080304" pitchFamily="49" charset="-128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CBF986-F58C-4E30-B7D4-A5B1D4D22DA4}">
  <a:tblStyle styleId="{43CBF986-F58C-4E30-B7D4-A5B1D4D22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111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Sheet1!$A$1:$A$16</c:f>
              <c:strCache>
                <c:ptCount val="16"/>
                <c:pt idx="0">
                  <c:v>China</c:v>
                </c:pt>
                <c:pt idx="1">
                  <c:v>Korea</c:v>
                </c:pt>
                <c:pt idx="2">
                  <c:v>Vietnam</c:v>
                </c:pt>
                <c:pt idx="3">
                  <c:v>Taiwan</c:v>
                </c:pt>
                <c:pt idx="4">
                  <c:v>Indonesia</c:v>
                </c:pt>
                <c:pt idx="5">
                  <c:v>USA</c:v>
                </c:pt>
                <c:pt idx="6">
                  <c:v>Thailand</c:v>
                </c:pt>
                <c:pt idx="7">
                  <c:v>Sri Lanka</c:v>
                </c:pt>
                <c:pt idx="8">
                  <c:v>France</c:v>
                </c:pt>
                <c:pt idx="9">
                  <c:v>Malaysia</c:v>
                </c:pt>
                <c:pt idx="10">
                  <c:v>Nepal</c:v>
                </c:pt>
                <c:pt idx="11">
                  <c:v>Bangaladesh</c:v>
                </c:pt>
                <c:pt idx="12">
                  <c:v>India</c:v>
                </c:pt>
                <c:pt idx="13">
                  <c:v>Germany </c:v>
                </c:pt>
                <c:pt idx="14">
                  <c:v>Myanmar</c:v>
                </c:pt>
                <c:pt idx="15">
                  <c:v>Other</c:v>
                </c:pt>
              </c:strCache>
            </c:strRef>
          </c:cat>
          <c:val>
            <c:numRef>
              <c:f>Sheet1!$B$1:$B$16</c:f>
              <c:numCache>
                <c:formatCode>General</c:formatCode>
                <c:ptCount val="16"/>
                <c:pt idx="0">
                  <c:v>6845</c:v>
                </c:pt>
                <c:pt idx="1">
                  <c:v>1231</c:v>
                </c:pt>
                <c:pt idx="2">
                  <c:v>1115</c:v>
                </c:pt>
                <c:pt idx="3">
                  <c:v>695</c:v>
                </c:pt>
                <c:pt idx="4">
                  <c:v>377</c:v>
                </c:pt>
                <c:pt idx="5">
                  <c:v>291</c:v>
                </c:pt>
                <c:pt idx="6">
                  <c:v>256</c:v>
                </c:pt>
                <c:pt idx="7">
                  <c:v>143</c:v>
                </c:pt>
                <c:pt idx="8">
                  <c:v>141</c:v>
                </c:pt>
                <c:pt idx="9">
                  <c:v>125</c:v>
                </c:pt>
                <c:pt idx="10">
                  <c:v>121</c:v>
                </c:pt>
                <c:pt idx="11">
                  <c:v>95</c:v>
                </c:pt>
                <c:pt idx="12">
                  <c:v>95</c:v>
                </c:pt>
                <c:pt idx="13">
                  <c:v>91</c:v>
                </c:pt>
                <c:pt idx="14">
                  <c:v>88</c:v>
                </c:pt>
                <c:pt idx="15">
                  <c:v>747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402722765584392E-2"/>
          <c:y val="7.2793201909455013E-2"/>
          <c:w val="0.54802867805959277"/>
          <c:h val="0.7736209423468876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60000"/>
                    <a:lumOff val="4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Chaina</c:v>
                </c:pt>
                <c:pt idx="1">
                  <c:v>Nepal</c:v>
                </c:pt>
                <c:pt idx="2">
                  <c:v>Sri Lanka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3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Expenses &amp; Taxes</c:v>
                </c:pt>
                <c:pt idx="1">
                  <c:v>Japanese Food</c:v>
                </c:pt>
                <c:pt idx="2">
                  <c:v>Language Issue</c:v>
                </c:pt>
                <c:pt idx="3">
                  <c:v>Homesick and lonliness (Mental Health Issues)</c:v>
                </c:pt>
                <c:pt idx="4">
                  <c:v>Finding Neccessities</c:v>
                </c:pt>
                <c:pt idx="5">
                  <c:v>Part -Tme Jobs</c:v>
                </c:pt>
                <c:pt idx="6">
                  <c:v>Technological Issues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023968"/>
        <c:axId val="1681024512"/>
      </c:barChart>
      <c:catAx>
        <c:axId val="16810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1024512"/>
        <c:crosses val="autoZero"/>
        <c:auto val="1"/>
        <c:lblAlgn val="ctr"/>
        <c:lblOffset val="100"/>
        <c:noMultiLvlLbl val="0"/>
      </c:catAx>
      <c:valAx>
        <c:axId val="168102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102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accent3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60000"/>
                    <a:lumOff val="4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0E441-54C7-488A-AC4D-BD80540A24C9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85E58AF-935A-4512-BAD3-5551FC19EA3B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Turn Insights into POV statements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262700-ECD2-4FBD-AB95-9C4CECB0EA32}" type="parTrans" cxnId="{972C7A4D-1C8A-4B10-BBE3-D71542777EA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8FB28D-9896-47D1-9DF8-4AA1D040FD5C}" type="sibTrans" cxnId="{972C7A4D-1C8A-4B10-BBE3-D71542777EA2}">
      <dgm:prSet custT="1"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A4459E-C53C-4C20-B5D2-493FCB1FC385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POV statements into design problems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5D5A42-0FBF-43B5-AF72-D03E33EE7323}" type="parTrans" cxnId="{1E99D6E6-8120-49C7-A83B-7098C37884C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F7E931-55C1-4FC8-AEBD-F52BA80F1229}" type="sibTrans" cxnId="{1E99D6E6-8120-49C7-A83B-7098C37884C2}">
      <dgm:prSet custT="1"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8E388-C663-447A-801B-25B29E37F644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Frame your final design problem statements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1968AC-ED7A-47A0-9B9F-4F5FFC013146}" type="parTrans" cxnId="{9886FF54-FEE4-4E9F-8031-9AD0CE43B73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CD9714-3F45-483D-9CF9-74F906F673F7}" type="sibTrans" cxnId="{9886FF54-FEE4-4E9F-8031-9AD0CE43B73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8BC0F8-40DC-4BC7-A3B8-60C3107A7F4A}" type="pres">
      <dgm:prSet presAssocID="{32B0E441-54C7-488A-AC4D-BD80540A24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946005-B66F-4438-A300-E15A7951321A}" type="pres">
      <dgm:prSet presAssocID="{C85E58AF-935A-4512-BAD3-5551FC19EA3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34BC2-220C-49DF-AD22-8E9A0BD22686}" type="pres">
      <dgm:prSet presAssocID="{F38FB28D-9896-47D1-9DF8-4AA1D040FD5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6D6345-EBAB-419D-92B0-0F98ABFB9A93}" type="pres">
      <dgm:prSet presAssocID="{F38FB28D-9896-47D1-9DF8-4AA1D040FD5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66569F1-4080-4E5D-BFA8-DF55B93C0352}" type="pres">
      <dgm:prSet presAssocID="{3BA4459E-C53C-4C20-B5D2-493FCB1FC3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AC976-6AB1-467B-BA6A-C781E68DA6B6}" type="pres">
      <dgm:prSet presAssocID="{43F7E931-55C1-4FC8-AEBD-F52BA80F122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6F29FDB-7B08-4E05-B7AB-B8FE2C9A4775}" type="pres">
      <dgm:prSet presAssocID="{43F7E931-55C1-4FC8-AEBD-F52BA80F122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862FE1D-CAEF-464D-B355-7575F0C4D89F}" type="pres">
      <dgm:prSet presAssocID="{22E8E388-C663-447A-801B-25B29E37F64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99D6E6-8120-49C7-A83B-7098C37884C2}" srcId="{32B0E441-54C7-488A-AC4D-BD80540A24C9}" destId="{3BA4459E-C53C-4C20-B5D2-493FCB1FC385}" srcOrd="1" destOrd="0" parTransId="{155D5A42-0FBF-43B5-AF72-D03E33EE7323}" sibTransId="{43F7E931-55C1-4FC8-AEBD-F52BA80F1229}"/>
    <dgm:cxn modelId="{972C7A4D-1C8A-4B10-BBE3-D71542777EA2}" srcId="{32B0E441-54C7-488A-AC4D-BD80540A24C9}" destId="{C85E58AF-935A-4512-BAD3-5551FC19EA3B}" srcOrd="0" destOrd="0" parTransId="{84262700-ECD2-4FBD-AB95-9C4CECB0EA32}" sibTransId="{F38FB28D-9896-47D1-9DF8-4AA1D040FD5C}"/>
    <dgm:cxn modelId="{5943CEAF-9A38-44D5-B953-282C664DB198}" type="presOf" srcId="{F38FB28D-9896-47D1-9DF8-4AA1D040FD5C}" destId="{57534BC2-220C-49DF-AD22-8E9A0BD22686}" srcOrd="0" destOrd="0" presId="urn:microsoft.com/office/officeart/2005/8/layout/process1"/>
    <dgm:cxn modelId="{9886FF54-FEE4-4E9F-8031-9AD0CE43B73D}" srcId="{32B0E441-54C7-488A-AC4D-BD80540A24C9}" destId="{22E8E388-C663-447A-801B-25B29E37F644}" srcOrd="2" destOrd="0" parTransId="{6E1968AC-ED7A-47A0-9B9F-4F5FFC013146}" sibTransId="{9DCD9714-3F45-483D-9CF9-74F906F673F7}"/>
    <dgm:cxn modelId="{27009D7F-DD8C-4771-8E17-763898E7A645}" type="presOf" srcId="{43F7E931-55C1-4FC8-AEBD-F52BA80F1229}" destId="{6BDAC976-6AB1-467B-BA6A-C781E68DA6B6}" srcOrd="0" destOrd="0" presId="urn:microsoft.com/office/officeart/2005/8/layout/process1"/>
    <dgm:cxn modelId="{06A2FD8C-34BF-4473-908D-078E6C2242A7}" type="presOf" srcId="{22E8E388-C663-447A-801B-25B29E37F644}" destId="{E862FE1D-CAEF-464D-B355-7575F0C4D89F}" srcOrd="0" destOrd="0" presId="urn:microsoft.com/office/officeart/2005/8/layout/process1"/>
    <dgm:cxn modelId="{25A62BDC-F0A7-4038-84AA-67D9109ADC8C}" type="presOf" srcId="{43F7E931-55C1-4FC8-AEBD-F52BA80F1229}" destId="{C6F29FDB-7B08-4E05-B7AB-B8FE2C9A4775}" srcOrd="1" destOrd="0" presId="urn:microsoft.com/office/officeart/2005/8/layout/process1"/>
    <dgm:cxn modelId="{D4332EEF-53E5-44B8-AB7D-AF65D2BD64AE}" type="presOf" srcId="{32B0E441-54C7-488A-AC4D-BD80540A24C9}" destId="{D78BC0F8-40DC-4BC7-A3B8-60C3107A7F4A}" srcOrd="0" destOrd="0" presId="urn:microsoft.com/office/officeart/2005/8/layout/process1"/>
    <dgm:cxn modelId="{89512843-FE69-42E8-BA89-5B6CC6FFD996}" type="presOf" srcId="{F38FB28D-9896-47D1-9DF8-4AA1D040FD5C}" destId="{256D6345-EBAB-419D-92B0-0F98ABFB9A93}" srcOrd="1" destOrd="0" presId="urn:microsoft.com/office/officeart/2005/8/layout/process1"/>
    <dgm:cxn modelId="{C5D12374-95D6-4E97-AC3E-161C2599B324}" type="presOf" srcId="{3BA4459E-C53C-4C20-B5D2-493FCB1FC385}" destId="{366569F1-4080-4E5D-BFA8-DF55B93C0352}" srcOrd="0" destOrd="0" presId="urn:microsoft.com/office/officeart/2005/8/layout/process1"/>
    <dgm:cxn modelId="{0D858C96-1E0E-4C1F-A719-7C46326AF43E}" type="presOf" srcId="{C85E58AF-935A-4512-BAD3-5551FC19EA3B}" destId="{FE946005-B66F-4438-A300-E15A7951321A}" srcOrd="0" destOrd="0" presId="urn:microsoft.com/office/officeart/2005/8/layout/process1"/>
    <dgm:cxn modelId="{82AE2A79-EEBE-40CF-8EFD-04BCD2C8A2E4}" type="presParOf" srcId="{D78BC0F8-40DC-4BC7-A3B8-60C3107A7F4A}" destId="{FE946005-B66F-4438-A300-E15A7951321A}" srcOrd="0" destOrd="0" presId="urn:microsoft.com/office/officeart/2005/8/layout/process1"/>
    <dgm:cxn modelId="{AF1493C8-FE4A-4F69-9229-435F60A9F1EC}" type="presParOf" srcId="{D78BC0F8-40DC-4BC7-A3B8-60C3107A7F4A}" destId="{57534BC2-220C-49DF-AD22-8E9A0BD22686}" srcOrd="1" destOrd="0" presId="urn:microsoft.com/office/officeart/2005/8/layout/process1"/>
    <dgm:cxn modelId="{CC5681E6-5DC0-41FD-881E-B81E57BA9AEC}" type="presParOf" srcId="{57534BC2-220C-49DF-AD22-8E9A0BD22686}" destId="{256D6345-EBAB-419D-92B0-0F98ABFB9A93}" srcOrd="0" destOrd="0" presId="urn:microsoft.com/office/officeart/2005/8/layout/process1"/>
    <dgm:cxn modelId="{0A90CC57-19DD-4EC7-93E2-74A5A35CAD8A}" type="presParOf" srcId="{D78BC0F8-40DC-4BC7-A3B8-60C3107A7F4A}" destId="{366569F1-4080-4E5D-BFA8-DF55B93C0352}" srcOrd="2" destOrd="0" presId="urn:microsoft.com/office/officeart/2005/8/layout/process1"/>
    <dgm:cxn modelId="{62A2D052-C1ED-4800-B56D-73DCCFCC946A}" type="presParOf" srcId="{D78BC0F8-40DC-4BC7-A3B8-60C3107A7F4A}" destId="{6BDAC976-6AB1-467B-BA6A-C781E68DA6B6}" srcOrd="3" destOrd="0" presId="urn:microsoft.com/office/officeart/2005/8/layout/process1"/>
    <dgm:cxn modelId="{EAB56B33-3253-43E9-B0B0-07C72CAB6091}" type="presParOf" srcId="{6BDAC976-6AB1-467B-BA6A-C781E68DA6B6}" destId="{C6F29FDB-7B08-4E05-B7AB-B8FE2C9A4775}" srcOrd="0" destOrd="0" presId="urn:microsoft.com/office/officeart/2005/8/layout/process1"/>
    <dgm:cxn modelId="{7929D307-64D7-4754-8CA8-6E1DE0F83E9D}" type="presParOf" srcId="{D78BC0F8-40DC-4BC7-A3B8-60C3107A7F4A}" destId="{E862FE1D-CAEF-464D-B355-7575F0C4D8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46005-B66F-4438-A300-E15A7951321A}">
      <dsp:nvSpPr>
        <dsp:cNvPr id="0" name=""/>
        <dsp:cNvSpPr/>
      </dsp:nvSpPr>
      <dsp:spPr>
        <a:xfrm>
          <a:off x="7070" y="1121386"/>
          <a:ext cx="2113263" cy="12679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Turn Insights into POV statements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07" y="1158523"/>
        <a:ext cx="2038989" cy="1193684"/>
      </dsp:txXfrm>
    </dsp:sp>
    <dsp:sp modelId="{57534BC2-220C-49DF-AD22-8E9A0BD22686}">
      <dsp:nvSpPr>
        <dsp:cNvPr id="0" name=""/>
        <dsp:cNvSpPr/>
      </dsp:nvSpPr>
      <dsp:spPr>
        <a:xfrm>
          <a:off x="2331660" y="1493321"/>
          <a:ext cx="448011" cy="524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1660" y="1598139"/>
        <a:ext cx="313608" cy="314453"/>
      </dsp:txXfrm>
    </dsp:sp>
    <dsp:sp modelId="{366569F1-4080-4E5D-BFA8-DF55B93C0352}">
      <dsp:nvSpPr>
        <dsp:cNvPr id="0" name=""/>
        <dsp:cNvSpPr/>
      </dsp:nvSpPr>
      <dsp:spPr>
        <a:xfrm>
          <a:off x="2965639" y="1121386"/>
          <a:ext cx="2113263" cy="12679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POV statements into design problems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2776" y="1158523"/>
        <a:ext cx="2038989" cy="1193684"/>
      </dsp:txXfrm>
    </dsp:sp>
    <dsp:sp modelId="{6BDAC976-6AB1-467B-BA6A-C781E68DA6B6}">
      <dsp:nvSpPr>
        <dsp:cNvPr id="0" name=""/>
        <dsp:cNvSpPr/>
      </dsp:nvSpPr>
      <dsp:spPr>
        <a:xfrm>
          <a:off x="5290229" y="1493321"/>
          <a:ext cx="448011" cy="524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0229" y="1598139"/>
        <a:ext cx="313608" cy="314453"/>
      </dsp:txXfrm>
    </dsp:sp>
    <dsp:sp modelId="{E862FE1D-CAEF-464D-B355-7575F0C4D89F}">
      <dsp:nvSpPr>
        <dsp:cNvPr id="0" name=""/>
        <dsp:cNvSpPr/>
      </dsp:nvSpPr>
      <dsp:spPr>
        <a:xfrm>
          <a:off x="5924208" y="1121386"/>
          <a:ext cx="2113263" cy="12679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Frame your final design problem statements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61345" y="1158523"/>
        <a:ext cx="2038989" cy="1193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202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8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1258a033c54_1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1258a033c54_1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92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1258a033c54_1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1258a033c54_1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9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1258a033c54_1_2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1258a033c54_1_2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49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258a033c54_1_2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1258a033c54_1_2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309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258a033c54_1_2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1258a033c54_1_2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3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258a033c54_1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258a033c54_1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6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1258a033c54_1_2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1258a033c54_1_2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940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1258a033c54_1_2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1258a033c54_1_2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6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1258a033c54_1_2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1258a033c54_1_2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729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1258a033c54_1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1258a033c54_1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1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258a033c54_1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258a033c54_1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34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g1258a033c54_1_3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4" name="Google Shape;3084;g1258a033c54_1_3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8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258a033c54_1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258a033c54_1_1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0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258a033c54_1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258a033c54_1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49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258a033c54_1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258a033c54_1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20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258a033c54_1_1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258a033c54_1_1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07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258a033c54_1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258a033c54_1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10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258a033c54_1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258a033c54_1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34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258a033c54_1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258a033c54_1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3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g_credits&amp;utm_content=freepik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47625" y="3600095"/>
            <a:ext cx="4131000" cy="4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 rot="-4038587">
            <a:off x="313680" y="-188572"/>
            <a:ext cx="563839" cy="563839"/>
          </a:xfrm>
          <a:prstGeom prst="chord">
            <a:avLst>
              <a:gd name="adj1" fmla="val 2700000"/>
              <a:gd name="adj2" fmla="val 16200000"/>
            </a:avLst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21241" y="3531074"/>
            <a:ext cx="874516" cy="2109900"/>
            <a:chOff x="5905453" y="2567961"/>
            <a:chExt cx="874516" cy="210990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6697757" y="25679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6697770" y="29059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6301612" y="29059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6697770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6301612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5905453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6697770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6301612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5905453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6697770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6301612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5905453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6697770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6301612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5905453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6697770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6301612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5905453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5400000">
            <a:off x="7925598" y="3716763"/>
            <a:ext cx="2109928" cy="159325"/>
            <a:chOff x="1655550" y="403250"/>
            <a:chExt cx="1593000" cy="120300"/>
          </a:xfrm>
        </p:grpSpPr>
        <p:cxnSp>
          <p:nvCxnSpPr>
            <p:cNvPr id="31" name="Google Shape;31;p2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oogle Shape;46;p2"/>
          <p:cNvGrpSpPr/>
          <p:nvPr/>
        </p:nvGrpSpPr>
        <p:grpSpPr>
          <a:xfrm>
            <a:off x="6650949" y="89241"/>
            <a:ext cx="2447850" cy="874516"/>
            <a:chOff x="3365149" y="3537516"/>
            <a:chExt cx="2447850" cy="874516"/>
          </a:xfrm>
        </p:grpSpPr>
        <p:sp>
          <p:nvSpPr>
            <p:cNvPr id="47" name="Google Shape;47;p2"/>
            <p:cNvSpPr/>
            <p:nvPr/>
          </p:nvSpPr>
          <p:spPr>
            <a:xfrm rot="10800000" flipH="1">
              <a:off x="404104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 flipH="1">
              <a:off x="57307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 flipH="1">
              <a:off x="57307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 flipH="1">
              <a:off x="57307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 flipH="1">
              <a:off x="40410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 flipH="1">
              <a:off x="4041049" y="39336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 flipH="1">
              <a:off x="370309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 flipH="1">
              <a:off x="3703099" y="39336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 flipH="1">
              <a:off x="336514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 rot="6757333">
            <a:off x="8289139" y="4751183"/>
            <a:ext cx="563885" cy="563885"/>
          </a:xfrm>
          <a:prstGeom prst="chord">
            <a:avLst>
              <a:gd name="adj1" fmla="val 2700000"/>
              <a:gd name="adj2" fmla="val 16200000"/>
            </a:avLst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 rot="5400000">
            <a:off x="-871753" y="1215638"/>
            <a:ext cx="2109929" cy="159325"/>
            <a:chOff x="1655550" y="403250"/>
            <a:chExt cx="1593000" cy="120300"/>
          </a:xfrm>
        </p:grpSpPr>
        <p:cxnSp>
          <p:nvCxnSpPr>
            <p:cNvPr id="70" name="Google Shape;70;p2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2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2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2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729290" y="870650"/>
            <a:ext cx="4673100" cy="1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5"/>
          <p:cNvSpPr txBox="1">
            <a:spLocks noGrp="1"/>
          </p:cNvSpPr>
          <p:nvPr>
            <p:ph type="subTitle" idx="1"/>
          </p:nvPr>
        </p:nvSpPr>
        <p:spPr>
          <a:xfrm>
            <a:off x="3378000" y="1467300"/>
            <a:ext cx="50460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2"/>
          </p:nvPr>
        </p:nvSpPr>
        <p:spPr>
          <a:xfrm>
            <a:off x="5934600" y="3024197"/>
            <a:ext cx="24894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25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/>
          <p:nvPr/>
        </p:nvSpPr>
        <p:spPr>
          <a:xfrm rot="5400000" flipH="1">
            <a:off x="51908" y="243754"/>
            <a:ext cx="461700" cy="56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5"/>
          <p:cNvSpPr/>
          <p:nvPr/>
        </p:nvSpPr>
        <p:spPr>
          <a:xfrm flipH="1">
            <a:off x="331200" y="586756"/>
            <a:ext cx="234300" cy="23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15"/>
          <p:cNvGrpSpPr/>
          <p:nvPr/>
        </p:nvGrpSpPr>
        <p:grpSpPr>
          <a:xfrm flipH="1">
            <a:off x="109675" y="96520"/>
            <a:ext cx="1759150" cy="132823"/>
            <a:chOff x="1655550" y="403250"/>
            <a:chExt cx="1593000" cy="120300"/>
          </a:xfrm>
        </p:grpSpPr>
        <p:cxnSp>
          <p:nvCxnSpPr>
            <p:cNvPr id="676" name="Google Shape;676;p15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5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5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5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5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5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5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5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5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5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5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5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5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5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5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1" name="Google Shape;691;p15"/>
          <p:cNvSpPr/>
          <p:nvPr/>
        </p:nvSpPr>
        <p:spPr>
          <a:xfrm flipH="1">
            <a:off x="8276843" y="4476292"/>
            <a:ext cx="291600" cy="29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5"/>
          <p:cNvSpPr/>
          <p:nvPr/>
        </p:nvSpPr>
        <p:spPr>
          <a:xfrm rot="-5400000" flipH="1">
            <a:off x="8473217" y="4479176"/>
            <a:ext cx="1352700" cy="1352700"/>
          </a:xfrm>
          <a:prstGeom prst="pie">
            <a:avLst>
              <a:gd name="adj1" fmla="val 10723624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15"/>
          <p:cNvGrpSpPr/>
          <p:nvPr/>
        </p:nvGrpSpPr>
        <p:grpSpPr>
          <a:xfrm>
            <a:off x="6958492" y="96531"/>
            <a:ext cx="2109900" cy="874516"/>
            <a:chOff x="3365149" y="3537516"/>
            <a:chExt cx="2109900" cy="874516"/>
          </a:xfrm>
        </p:grpSpPr>
        <p:sp>
          <p:nvSpPr>
            <p:cNvPr id="694" name="Google Shape;694;p15"/>
            <p:cNvSpPr/>
            <p:nvPr/>
          </p:nvSpPr>
          <p:spPr>
            <a:xfrm rot="10800000" flipH="1">
              <a:off x="404104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 rot="10800000" flipH="1">
              <a:off x="40410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 rot="10800000" flipH="1">
              <a:off x="4041049" y="39336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 rot="10800000" flipH="1">
              <a:off x="370309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 rot="10800000" flipH="1">
              <a:off x="3703099" y="39336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 rot="10800000" flipH="1">
              <a:off x="336514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15"/>
          <p:cNvGrpSpPr/>
          <p:nvPr/>
        </p:nvGrpSpPr>
        <p:grpSpPr>
          <a:xfrm>
            <a:off x="125899" y="4532975"/>
            <a:ext cx="1434000" cy="478366"/>
            <a:chOff x="7668799" y="4618900"/>
            <a:chExt cx="1434000" cy="478366"/>
          </a:xfrm>
        </p:grpSpPr>
        <p:sp>
          <p:nvSpPr>
            <p:cNvPr id="713" name="Google Shape;713;p15"/>
            <p:cNvSpPr/>
            <p:nvPr/>
          </p:nvSpPr>
          <p:spPr>
            <a:xfrm rot="10800000" flipH="1">
              <a:off x="8344699" y="5015053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 rot="10800000" flipH="1">
              <a:off x="8682649" y="50150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 rot="10800000" flipH="1">
              <a:off x="8682649" y="461890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 rot="10800000" flipH="1">
              <a:off x="9020599" y="50150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 rot="10800000" flipH="1">
              <a:off x="9020599" y="461890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 rot="10800000" flipH="1">
              <a:off x="8344699" y="461890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 rot="10800000" flipH="1">
              <a:off x="8006749" y="5015053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 rot="10800000" flipH="1">
              <a:off x="8006749" y="461890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 rot="10800000" flipH="1">
              <a:off x="7668799" y="5015053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 rot="10800000" flipH="1">
              <a:off x="7668799" y="461890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2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6"/>
          <p:cNvSpPr txBox="1">
            <a:spLocks noGrp="1"/>
          </p:cNvSpPr>
          <p:nvPr>
            <p:ph type="title"/>
          </p:nvPr>
        </p:nvSpPr>
        <p:spPr>
          <a:xfrm>
            <a:off x="720000" y="2650950"/>
            <a:ext cx="21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6"/>
          <p:cNvSpPr txBox="1">
            <a:spLocks noGrp="1"/>
          </p:cNvSpPr>
          <p:nvPr>
            <p:ph type="body" idx="1"/>
          </p:nvPr>
        </p:nvSpPr>
        <p:spPr>
          <a:xfrm>
            <a:off x="720000" y="3356725"/>
            <a:ext cx="26427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16"/>
          <p:cNvSpPr/>
          <p:nvPr/>
        </p:nvSpPr>
        <p:spPr>
          <a:xfrm rot="-5400000">
            <a:off x="-53469" y="-517648"/>
            <a:ext cx="1014900" cy="1014900"/>
          </a:xfrm>
          <a:prstGeom prst="pie">
            <a:avLst>
              <a:gd name="adj1" fmla="val 5393849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16"/>
          <p:cNvGrpSpPr/>
          <p:nvPr/>
        </p:nvGrpSpPr>
        <p:grpSpPr>
          <a:xfrm>
            <a:off x="449455" y="200038"/>
            <a:ext cx="1822902" cy="172065"/>
            <a:chOff x="1655550" y="403250"/>
            <a:chExt cx="1274400" cy="120300"/>
          </a:xfrm>
        </p:grpSpPr>
        <p:cxnSp>
          <p:nvCxnSpPr>
            <p:cNvPr id="728" name="Google Shape;728;p16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6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6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6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6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6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6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6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6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6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6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6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0" name="Google Shape;740;p16"/>
          <p:cNvGrpSpPr/>
          <p:nvPr/>
        </p:nvGrpSpPr>
        <p:grpSpPr>
          <a:xfrm rot="5400000">
            <a:off x="8132262" y="540111"/>
            <a:ext cx="1394252" cy="484635"/>
            <a:chOff x="97475" y="4643613"/>
            <a:chExt cx="1241100" cy="431400"/>
          </a:xfrm>
        </p:grpSpPr>
        <p:sp>
          <p:nvSpPr>
            <p:cNvPr id="741" name="Google Shape;741;p16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16"/>
          <p:cNvSpPr/>
          <p:nvPr/>
        </p:nvSpPr>
        <p:spPr>
          <a:xfrm rot="10800000" flipH="1">
            <a:off x="8152488" y="4527375"/>
            <a:ext cx="364500" cy="36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6"/>
          <p:cNvSpPr/>
          <p:nvPr/>
        </p:nvSpPr>
        <p:spPr>
          <a:xfrm rot="-5400000" flipH="1">
            <a:off x="8661392" y="4660892"/>
            <a:ext cx="454800" cy="525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6"/>
          <p:cNvSpPr/>
          <p:nvPr/>
        </p:nvSpPr>
        <p:spPr>
          <a:xfrm rot="10800000" flipH="1">
            <a:off x="8516988" y="4527375"/>
            <a:ext cx="364500" cy="3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6"/>
          <p:cNvGrpSpPr/>
          <p:nvPr/>
        </p:nvGrpSpPr>
        <p:grpSpPr>
          <a:xfrm>
            <a:off x="57508" y="4616991"/>
            <a:ext cx="2109900" cy="478366"/>
            <a:chOff x="3403499" y="2651591"/>
            <a:chExt cx="2109900" cy="478366"/>
          </a:xfrm>
        </p:grpSpPr>
        <p:sp>
          <p:nvSpPr>
            <p:cNvPr id="755" name="Google Shape;755;p16"/>
            <p:cNvSpPr/>
            <p:nvPr/>
          </p:nvSpPr>
          <p:spPr>
            <a:xfrm rot="10800000" flipH="1">
              <a:off x="40793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44173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40793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374144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374144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34034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34034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2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1"/>
          </p:nvPr>
        </p:nvSpPr>
        <p:spPr>
          <a:xfrm>
            <a:off x="977250" y="2707257"/>
            <a:ext cx="13077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2"/>
          </p:nvPr>
        </p:nvSpPr>
        <p:spPr>
          <a:xfrm>
            <a:off x="649788" y="3227843"/>
            <a:ext cx="1921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3"/>
          </p:nvPr>
        </p:nvSpPr>
        <p:spPr>
          <a:xfrm>
            <a:off x="6859051" y="2707257"/>
            <a:ext cx="13077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4"/>
          </p:nvPr>
        </p:nvSpPr>
        <p:spPr>
          <a:xfrm>
            <a:off x="6531603" y="3227843"/>
            <a:ext cx="1921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subTitle" idx="5"/>
          </p:nvPr>
        </p:nvSpPr>
        <p:spPr>
          <a:xfrm>
            <a:off x="2937850" y="2706546"/>
            <a:ext cx="13077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subTitle" idx="6"/>
          </p:nvPr>
        </p:nvSpPr>
        <p:spPr>
          <a:xfrm>
            <a:off x="2610900" y="3226793"/>
            <a:ext cx="1921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7"/>
          <p:cNvSpPr txBox="1">
            <a:spLocks noGrp="1"/>
          </p:cNvSpPr>
          <p:nvPr>
            <p:ph type="subTitle" idx="7"/>
          </p:nvPr>
        </p:nvSpPr>
        <p:spPr>
          <a:xfrm>
            <a:off x="4898450" y="2707088"/>
            <a:ext cx="13077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77" name="Google Shape;777;p17"/>
          <p:cNvSpPr txBox="1">
            <a:spLocks noGrp="1"/>
          </p:cNvSpPr>
          <p:nvPr>
            <p:ph type="subTitle" idx="8"/>
          </p:nvPr>
        </p:nvSpPr>
        <p:spPr>
          <a:xfrm>
            <a:off x="4572005" y="3227593"/>
            <a:ext cx="1921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8" name="Google Shape;778;p17"/>
          <p:cNvGrpSpPr/>
          <p:nvPr/>
        </p:nvGrpSpPr>
        <p:grpSpPr>
          <a:xfrm flipH="1">
            <a:off x="38517" y="4209156"/>
            <a:ext cx="2109900" cy="874516"/>
            <a:chOff x="3365149" y="3537516"/>
            <a:chExt cx="2109900" cy="874516"/>
          </a:xfrm>
        </p:grpSpPr>
        <p:sp>
          <p:nvSpPr>
            <p:cNvPr id="779" name="Google Shape;779;p17"/>
            <p:cNvSpPr/>
            <p:nvPr/>
          </p:nvSpPr>
          <p:spPr>
            <a:xfrm rot="10800000" flipH="1">
              <a:off x="404104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 rot="10800000" flipH="1">
              <a:off x="40410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 rot="10800000" flipH="1">
              <a:off x="4041049" y="39336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 rot="10800000" flipH="1">
              <a:off x="370309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 rot="10800000" flipH="1">
              <a:off x="3703099" y="39336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 rot="10800000" flipH="1">
              <a:off x="336514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17"/>
          <p:cNvSpPr/>
          <p:nvPr/>
        </p:nvSpPr>
        <p:spPr>
          <a:xfrm rot="10800000" flipH="1">
            <a:off x="8218449" y="4589393"/>
            <a:ext cx="364500" cy="36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7"/>
          <p:cNvSpPr/>
          <p:nvPr/>
        </p:nvSpPr>
        <p:spPr>
          <a:xfrm rot="-5400000" flipH="1">
            <a:off x="8392926" y="4370543"/>
            <a:ext cx="743700" cy="802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7"/>
          <p:cNvSpPr/>
          <p:nvPr/>
        </p:nvSpPr>
        <p:spPr>
          <a:xfrm rot="10800000" flipH="1">
            <a:off x="8582949" y="4589393"/>
            <a:ext cx="364500" cy="3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7"/>
          <p:cNvSpPr/>
          <p:nvPr/>
        </p:nvSpPr>
        <p:spPr>
          <a:xfrm rot="-5400000">
            <a:off x="0" y="-582000"/>
            <a:ext cx="1108500" cy="1108500"/>
          </a:xfrm>
          <a:prstGeom prst="pie">
            <a:avLst>
              <a:gd name="adj1" fmla="val 536128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17"/>
          <p:cNvGrpSpPr/>
          <p:nvPr/>
        </p:nvGrpSpPr>
        <p:grpSpPr>
          <a:xfrm>
            <a:off x="539727" y="161065"/>
            <a:ext cx="1695175" cy="174579"/>
            <a:chOff x="2080350" y="403250"/>
            <a:chExt cx="1168200" cy="120300"/>
          </a:xfrm>
        </p:grpSpPr>
        <p:cxnSp>
          <p:nvCxnSpPr>
            <p:cNvPr id="802" name="Google Shape;802;p17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7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7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7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7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7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7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7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7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7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7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3" name="Google Shape;813;p17"/>
          <p:cNvGrpSpPr/>
          <p:nvPr/>
        </p:nvGrpSpPr>
        <p:grpSpPr>
          <a:xfrm rot="-5400000">
            <a:off x="7600751" y="690599"/>
            <a:ext cx="2109900" cy="874516"/>
            <a:chOff x="3365149" y="3537516"/>
            <a:chExt cx="2109900" cy="874516"/>
          </a:xfrm>
        </p:grpSpPr>
        <p:sp>
          <p:nvSpPr>
            <p:cNvPr id="814" name="Google Shape;814;p17"/>
            <p:cNvSpPr/>
            <p:nvPr/>
          </p:nvSpPr>
          <p:spPr>
            <a:xfrm rot="10800000" flipH="1">
              <a:off x="404104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 rot="10800000" flipH="1">
              <a:off x="40410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 rot="10800000" flipH="1">
              <a:off x="4041049" y="39336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 rot="10800000" flipH="1">
              <a:off x="370309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 rot="10800000" flipH="1">
              <a:off x="3703099" y="393366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 rot="10800000" flipH="1">
              <a:off x="3365149" y="4329820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8"/>
          <p:cNvSpPr txBox="1">
            <a:spLocks noGrp="1"/>
          </p:cNvSpPr>
          <p:nvPr>
            <p:ph type="subTitle" idx="1"/>
          </p:nvPr>
        </p:nvSpPr>
        <p:spPr>
          <a:xfrm>
            <a:off x="3845700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835" name="Google Shape;835;p18"/>
          <p:cNvSpPr txBox="1">
            <a:spLocks noGrp="1"/>
          </p:cNvSpPr>
          <p:nvPr>
            <p:ph type="subTitle" idx="2"/>
          </p:nvPr>
        </p:nvSpPr>
        <p:spPr>
          <a:xfrm>
            <a:off x="3401549" y="3340300"/>
            <a:ext cx="23409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8"/>
          <p:cNvSpPr txBox="1">
            <a:spLocks noGrp="1"/>
          </p:cNvSpPr>
          <p:nvPr>
            <p:ph type="subTitle" idx="3"/>
          </p:nvPr>
        </p:nvSpPr>
        <p:spPr>
          <a:xfrm>
            <a:off x="6526702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837" name="Google Shape;837;p18"/>
          <p:cNvSpPr txBox="1">
            <a:spLocks noGrp="1"/>
          </p:cNvSpPr>
          <p:nvPr>
            <p:ph type="subTitle" idx="4"/>
          </p:nvPr>
        </p:nvSpPr>
        <p:spPr>
          <a:xfrm>
            <a:off x="6082551" y="3340300"/>
            <a:ext cx="23409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18"/>
          <p:cNvSpPr txBox="1">
            <a:spLocks noGrp="1"/>
          </p:cNvSpPr>
          <p:nvPr>
            <p:ph type="subTitle" idx="5"/>
          </p:nvPr>
        </p:nvSpPr>
        <p:spPr>
          <a:xfrm>
            <a:off x="1156700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839" name="Google Shape;839;p18"/>
          <p:cNvSpPr txBox="1">
            <a:spLocks noGrp="1"/>
          </p:cNvSpPr>
          <p:nvPr>
            <p:ph type="subTitle" idx="6"/>
          </p:nvPr>
        </p:nvSpPr>
        <p:spPr>
          <a:xfrm>
            <a:off x="710450" y="3340300"/>
            <a:ext cx="23451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0" name="Google Shape;840;p18"/>
          <p:cNvGrpSpPr/>
          <p:nvPr/>
        </p:nvGrpSpPr>
        <p:grpSpPr>
          <a:xfrm>
            <a:off x="97474" y="4559637"/>
            <a:ext cx="1394252" cy="484635"/>
            <a:chOff x="97475" y="4643613"/>
            <a:chExt cx="1241100" cy="431400"/>
          </a:xfrm>
        </p:grpSpPr>
        <p:sp>
          <p:nvSpPr>
            <p:cNvPr id="841" name="Google Shape;841;p18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7695599" y="63738"/>
            <a:ext cx="1394252" cy="484635"/>
            <a:chOff x="97475" y="4643613"/>
            <a:chExt cx="1241100" cy="431400"/>
          </a:xfrm>
        </p:grpSpPr>
        <p:sp>
          <p:nvSpPr>
            <p:cNvPr id="852" name="Google Shape;852;p18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18"/>
          <p:cNvSpPr/>
          <p:nvPr/>
        </p:nvSpPr>
        <p:spPr>
          <a:xfrm rot="5400000">
            <a:off x="8035495" y="4616994"/>
            <a:ext cx="1108500" cy="1108500"/>
          </a:xfrm>
          <a:prstGeom prst="pie">
            <a:avLst>
              <a:gd name="adj1" fmla="val 5361289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18"/>
          <p:cNvGrpSpPr/>
          <p:nvPr/>
        </p:nvGrpSpPr>
        <p:grpSpPr>
          <a:xfrm rot="10800000">
            <a:off x="6870392" y="4805600"/>
            <a:ext cx="1695175" cy="174579"/>
            <a:chOff x="2080350" y="403250"/>
            <a:chExt cx="1168200" cy="120300"/>
          </a:xfrm>
        </p:grpSpPr>
        <p:cxnSp>
          <p:nvCxnSpPr>
            <p:cNvPr id="864" name="Google Shape;864;p18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18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18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18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18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8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8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8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8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8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8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5" name="Google Shape;875;p18"/>
          <p:cNvSpPr/>
          <p:nvPr/>
        </p:nvSpPr>
        <p:spPr>
          <a:xfrm rot="5400000">
            <a:off x="84867" y="-93909"/>
            <a:ext cx="678000" cy="86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18"/>
          <p:cNvGrpSpPr/>
          <p:nvPr/>
        </p:nvGrpSpPr>
        <p:grpSpPr>
          <a:xfrm rot="-5400000">
            <a:off x="-476713" y="1006313"/>
            <a:ext cx="1647035" cy="155464"/>
            <a:chOff x="1655550" y="403250"/>
            <a:chExt cx="1274400" cy="120300"/>
          </a:xfrm>
        </p:grpSpPr>
        <p:cxnSp>
          <p:nvCxnSpPr>
            <p:cNvPr id="877" name="Google Shape;877;p18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8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8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8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8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8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8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8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8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8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8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8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1_2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9"/>
          <p:cNvSpPr txBox="1">
            <a:spLocks noGrp="1"/>
          </p:cNvSpPr>
          <p:nvPr>
            <p:ph type="title"/>
          </p:nvPr>
        </p:nvSpPr>
        <p:spPr>
          <a:xfrm>
            <a:off x="6483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subTitle" idx="1"/>
          </p:nvPr>
        </p:nvSpPr>
        <p:spPr>
          <a:xfrm>
            <a:off x="3818003" y="3036510"/>
            <a:ext cx="1508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subTitle" idx="2"/>
          </p:nvPr>
        </p:nvSpPr>
        <p:spPr>
          <a:xfrm>
            <a:off x="3395150" y="3558950"/>
            <a:ext cx="23538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3"/>
          </p:nvPr>
        </p:nvSpPr>
        <p:spPr>
          <a:xfrm>
            <a:off x="6479627" y="3036510"/>
            <a:ext cx="1508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4"/>
          </p:nvPr>
        </p:nvSpPr>
        <p:spPr>
          <a:xfrm>
            <a:off x="6052125" y="3558950"/>
            <a:ext cx="23538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5"/>
          </p:nvPr>
        </p:nvSpPr>
        <p:spPr>
          <a:xfrm>
            <a:off x="1160975" y="3036510"/>
            <a:ext cx="1508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6"/>
          </p:nvPr>
        </p:nvSpPr>
        <p:spPr>
          <a:xfrm>
            <a:off x="738175" y="3558950"/>
            <a:ext cx="23538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7" name="Google Shape;897;p19"/>
          <p:cNvGrpSpPr/>
          <p:nvPr/>
        </p:nvGrpSpPr>
        <p:grpSpPr>
          <a:xfrm>
            <a:off x="25849" y="4559637"/>
            <a:ext cx="1394252" cy="484635"/>
            <a:chOff x="97475" y="4643613"/>
            <a:chExt cx="1241100" cy="431400"/>
          </a:xfrm>
        </p:grpSpPr>
        <p:sp>
          <p:nvSpPr>
            <p:cNvPr id="898" name="Google Shape;898;p19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9"/>
          <p:cNvGrpSpPr/>
          <p:nvPr/>
        </p:nvGrpSpPr>
        <p:grpSpPr>
          <a:xfrm>
            <a:off x="7623974" y="63738"/>
            <a:ext cx="1394252" cy="484635"/>
            <a:chOff x="97475" y="4643613"/>
            <a:chExt cx="1241100" cy="431400"/>
          </a:xfrm>
        </p:grpSpPr>
        <p:sp>
          <p:nvSpPr>
            <p:cNvPr id="909" name="Google Shape;909;p19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19"/>
          <p:cNvSpPr/>
          <p:nvPr/>
        </p:nvSpPr>
        <p:spPr>
          <a:xfrm rot="5400000">
            <a:off x="7963870" y="4616994"/>
            <a:ext cx="1108500" cy="1108500"/>
          </a:xfrm>
          <a:prstGeom prst="pie">
            <a:avLst>
              <a:gd name="adj1" fmla="val 5361289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19"/>
          <p:cNvGrpSpPr/>
          <p:nvPr/>
        </p:nvGrpSpPr>
        <p:grpSpPr>
          <a:xfrm rot="10800000">
            <a:off x="6798767" y="4805600"/>
            <a:ext cx="1695175" cy="174579"/>
            <a:chOff x="2080350" y="403250"/>
            <a:chExt cx="1168200" cy="120300"/>
          </a:xfrm>
        </p:grpSpPr>
        <p:cxnSp>
          <p:nvCxnSpPr>
            <p:cNvPr id="921" name="Google Shape;921;p19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19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19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19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19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19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19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19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19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19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19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2" name="Google Shape;932;p19"/>
          <p:cNvSpPr/>
          <p:nvPr/>
        </p:nvSpPr>
        <p:spPr>
          <a:xfrm rot="5400000">
            <a:off x="13242" y="-93909"/>
            <a:ext cx="678000" cy="86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19"/>
          <p:cNvGrpSpPr/>
          <p:nvPr/>
        </p:nvGrpSpPr>
        <p:grpSpPr>
          <a:xfrm rot="-5400000">
            <a:off x="-548338" y="1006313"/>
            <a:ext cx="1647035" cy="155464"/>
            <a:chOff x="1655550" y="403250"/>
            <a:chExt cx="1274400" cy="120300"/>
          </a:xfrm>
        </p:grpSpPr>
        <p:cxnSp>
          <p:nvCxnSpPr>
            <p:cNvPr id="934" name="Google Shape;934;p19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9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9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9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9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9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9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9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9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19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19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9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3_1_1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1"/>
          </p:nvPr>
        </p:nvSpPr>
        <p:spPr>
          <a:xfrm>
            <a:off x="3877050" y="1794650"/>
            <a:ext cx="13899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2"/>
          </p:nvPr>
        </p:nvSpPr>
        <p:spPr>
          <a:xfrm>
            <a:off x="3510600" y="2215250"/>
            <a:ext cx="2122800" cy="5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3"/>
          </p:nvPr>
        </p:nvSpPr>
        <p:spPr>
          <a:xfrm>
            <a:off x="6667650" y="1794650"/>
            <a:ext cx="13899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subTitle" idx="4"/>
          </p:nvPr>
        </p:nvSpPr>
        <p:spPr>
          <a:xfrm>
            <a:off x="6301200" y="2215250"/>
            <a:ext cx="2122800" cy="5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5"/>
          </p:nvPr>
        </p:nvSpPr>
        <p:spPr>
          <a:xfrm>
            <a:off x="1086450" y="1794650"/>
            <a:ext cx="13899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subTitle" idx="6"/>
          </p:nvPr>
        </p:nvSpPr>
        <p:spPr>
          <a:xfrm>
            <a:off x="720000" y="2215250"/>
            <a:ext cx="2122800" cy="5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7"/>
          </p:nvPr>
        </p:nvSpPr>
        <p:spPr>
          <a:xfrm>
            <a:off x="3877050" y="3528025"/>
            <a:ext cx="13899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subTitle" idx="8"/>
          </p:nvPr>
        </p:nvSpPr>
        <p:spPr>
          <a:xfrm>
            <a:off x="3510600" y="3946775"/>
            <a:ext cx="2122800" cy="5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9"/>
          </p:nvPr>
        </p:nvSpPr>
        <p:spPr>
          <a:xfrm>
            <a:off x="6667650" y="3528025"/>
            <a:ext cx="13899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957" name="Google Shape;957;p20"/>
          <p:cNvSpPr txBox="1">
            <a:spLocks noGrp="1"/>
          </p:cNvSpPr>
          <p:nvPr>
            <p:ph type="subTitle" idx="13"/>
          </p:nvPr>
        </p:nvSpPr>
        <p:spPr>
          <a:xfrm>
            <a:off x="6301200" y="3946775"/>
            <a:ext cx="2122800" cy="5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0"/>
          <p:cNvSpPr txBox="1">
            <a:spLocks noGrp="1"/>
          </p:cNvSpPr>
          <p:nvPr>
            <p:ph type="subTitle" idx="14"/>
          </p:nvPr>
        </p:nvSpPr>
        <p:spPr>
          <a:xfrm>
            <a:off x="1086450" y="3528025"/>
            <a:ext cx="13899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yon"/>
              <a:buNone/>
              <a:defRPr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959" name="Google Shape;959;p20"/>
          <p:cNvSpPr txBox="1">
            <a:spLocks noGrp="1"/>
          </p:cNvSpPr>
          <p:nvPr>
            <p:ph type="subTitle" idx="15"/>
          </p:nvPr>
        </p:nvSpPr>
        <p:spPr>
          <a:xfrm>
            <a:off x="720000" y="3946775"/>
            <a:ext cx="2122800" cy="5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/>
          <p:nvPr/>
        </p:nvSpPr>
        <p:spPr>
          <a:xfrm rot="-5400000" flipH="1">
            <a:off x="8607138" y="4611150"/>
            <a:ext cx="495300" cy="597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0"/>
          <p:cNvSpPr/>
          <p:nvPr/>
        </p:nvSpPr>
        <p:spPr>
          <a:xfrm>
            <a:off x="8397888" y="4336950"/>
            <a:ext cx="560100" cy="56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0"/>
          <p:cNvSpPr/>
          <p:nvPr/>
        </p:nvSpPr>
        <p:spPr>
          <a:xfrm rot="10800000">
            <a:off x="-311100" y="-22537"/>
            <a:ext cx="605100" cy="605100"/>
          </a:xfrm>
          <a:prstGeom prst="pie">
            <a:avLst>
              <a:gd name="adj1" fmla="val 5430362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0"/>
          <p:cNvGrpSpPr/>
          <p:nvPr/>
        </p:nvGrpSpPr>
        <p:grpSpPr>
          <a:xfrm>
            <a:off x="62407" y="185306"/>
            <a:ext cx="2006798" cy="189424"/>
            <a:chOff x="1655550" y="403250"/>
            <a:chExt cx="1274400" cy="120300"/>
          </a:xfrm>
        </p:grpSpPr>
        <p:cxnSp>
          <p:nvCxnSpPr>
            <p:cNvPr id="964" name="Google Shape;964;p20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20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20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0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0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0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0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0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0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0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0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0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6" name="Google Shape;976;p20"/>
          <p:cNvGrpSpPr/>
          <p:nvPr/>
        </p:nvGrpSpPr>
        <p:grpSpPr>
          <a:xfrm>
            <a:off x="62391" y="4282838"/>
            <a:ext cx="683700" cy="788700"/>
            <a:chOff x="87025" y="3790463"/>
            <a:chExt cx="683700" cy="788700"/>
          </a:xfrm>
        </p:grpSpPr>
        <p:sp>
          <p:nvSpPr>
            <p:cNvPr id="977" name="Google Shape;977;p20"/>
            <p:cNvSpPr/>
            <p:nvPr/>
          </p:nvSpPr>
          <p:spPr>
            <a:xfrm>
              <a:off x="87025" y="37904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91825" y="37904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696625" y="37904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87025" y="41477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1825" y="41477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696625" y="41477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7025" y="45050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91825" y="45050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696625" y="450506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0"/>
          <p:cNvGrpSpPr/>
          <p:nvPr/>
        </p:nvGrpSpPr>
        <p:grpSpPr>
          <a:xfrm>
            <a:off x="7315049" y="89241"/>
            <a:ext cx="1771950" cy="874516"/>
            <a:chOff x="4417349" y="2255441"/>
            <a:chExt cx="1771950" cy="874516"/>
          </a:xfrm>
        </p:grpSpPr>
        <p:sp>
          <p:nvSpPr>
            <p:cNvPr id="987" name="Google Shape;987;p20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 rot="10800000" flipH="1">
              <a:off x="50932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 rot="10800000" flipH="1">
              <a:off x="54311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 rot="10800000" flipH="1">
              <a:off x="57691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 rot="10800000" flipH="1">
              <a:off x="61070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2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21"/>
          <p:cNvSpPr/>
          <p:nvPr/>
        </p:nvSpPr>
        <p:spPr>
          <a:xfrm flipH="1">
            <a:off x="474606" y="252613"/>
            <a:ext cx="364500" cy="36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1"/>
          <p:cNvSpPr/>
          <p:nvPr/>
        </p:nvSpPr>
        <p:spPr>
          <a:xfrm rot="5400000" flipH="1">
            <a:off x="5746" y="-19354"/>
            <a:ext cx="333300" cy="359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1"/>
          <p:cNvSpPr/>
          <p:nvPr/>
        </p:nvSpPr>
        <p:spPr>
          <a:xfrm flipH="1">
            <a:off x="8596435" y="4137728"/>
            <a:ext cx="560100" cy="1015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1"/>
          <p:cNvSpPr/>
          <p:nvPr/>
        </p:nvSpPr>
        <p:spPr>
          <a:xfrm flipH="1">
            <a:off x="110106" y="252613"/>
            <a:ext cx="364500" cy="3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21"/>
          <p:cNvGrpSpPr/>
          <p:nvPr/>
        </p:nvGrpSpPr>
        <p:grpSpPr>
          <a:xfrm flipH="1">
            <a:off x="59649" y="4576174"/>
            <a:ext cx="1771950" cy="478358"/>
            <a:chOff x="4417349" y="2651599"/>
            <a:chExt cx="1771950" cy="478358"/>
          </a:xfrm>
        </p:grpSpPr>
        <p:sp>
          <p:nvSpPr>
            <p:cNvPr id="1009" name="Google Shape;1009;p21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1"/>
          <p:cNvGrpSpPr/>
          <p:nvPr/>
        </p:nvGrpSpPr>
        <p:grpSpPr>
          <a:xfrm>
            <a:off x="7315049" y="48149"/>
            <a:ext cx="1771950" cy="478358"/>
            <a:chOff x="4417349" y="2651599"/>
            <a:chExt cx="1771950" cy="478358"/>
          </a:xfrm>
        </p:grpSpPr>
        <p:sp>
          <p:nvSpPr>
            <p:cNvPr id="1021" name="Google Shape;1021;p21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21"/>
          <p:cNvGrpSpPr/>
          <p:nvPr/>
        </p:nvGrpSpPr>
        <p:grpSpPr>
          <a:xfrm flipH="1">
            <a:off x="6610328" y="4793143"/>
            <a:ext cx="2275760" cy="171849"/>
            <a:chOff x="1655550" y="403250"/>
            <a:chExt cx="1593000" cy="120300"/>
          </a:xfrm>
        </p:grpSpPr>
        <p:cxnSp>
          <p:nvCxnSpPr>
            <p:cNvPr id="1033" name="Google Shape;1033;p21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_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9988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30" name="Google Shape;1230;p26"/>
          <p:cNvSpPr txBox="1"/>
          <p:nvPr/>
        </p:nvSpPr>
        <p:spPr>
          <a:xfrm>
            <a:off x="720000" y="3442800"/>
            <a:ext cx="420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 b="1">
                <a:solidFill>
                  <a:srgbClr val="502750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100">
                <a:solidFill>
                  <a:srgbClr val="595959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rgbClr val="595959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</a:t>
            </a:r>
            <a:r>
              <a:rPr lang="en" sz="1100">
                <a:solidFill>
                  <a:srgbClr val="3B4088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31" name="Google Shape;1231;p26"/>
          <p:cNvSpPr txBox="1">
            <a:spLocks noGrp="1"/>
          </p:cNvSpPr>
          <p:nvPr>
            <p:ph type="subTitle" idx="1"/>
          </p:nvPr>
        </p:nvSpPr>
        <p:spPr>
          <a:xfrm>
            <a:off x="738050" y="1674513"/>
            <a:ext cx="24936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6"/>
          <p:cNvSpPr txBox="1">
            <a:spLocks noGrp="1"/>
          </p:cNvSpPr>
          <p:nvPr>
            <p:ph type="subTitle" idx="2"/>
          </p:nvPr>
        </p:nvSpPr>
        <p:spPr>
          <a:xfrm>
            <a:off x="720000" y="4089300"/>
            <a:ext cx="3987300" cy="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3" name="Google Shape;1233;p26"/>
          <p:cNvGrpSpPr/>
          <p:nvPr/>
        </p:nvGrpSpPr>
        <p:grpSpPr>
          <a:xfrm rot="5400000">
            <a:off x="-730917" y="896896"/>
            <a:ext cx="2109900" cy="478366"/>
            <a:chOff x="3403499" y="2651591"/>
            <a:chExt cx="2109900" cy="478366"/>
          </a:xfrm>
        </p:grpSpPr>
        <p:sp>
          <p:nvSpPr>
            <p:cNvPr id="1234" name="Google Shape;1234;p26"/>
            <p:cNvSpPr/>
            <p:nvPr/>
          </p:nvSpPr>
          <p:spPr>
            <a:xfrm rot="10800000" flipH="1">
              <a:off x="40793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 rot="10800000" flipH="1">
              <a:off x="44173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 rot="10800000" flipH="1">
              <a:off x="40793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 rot="10800000" flipH="1">
              <a:off x="374144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 rot="10800000" flipH="1">
              <a:off x="374144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 rot="10800000" flipH="1">
              <a:off x="34034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 rot="10800000" flipH="1">
              <a:off x="34034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26"/>
          <p:cNvSpPr/>
          <p:nvPr/>
        </p:nvSpPr>
        <p:spPr>
          <a:xfrm rot="-5400000" flipH="1">
            <a:off x="8503200" y="105998"/>
            <a:ext cx="535500" cy="74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6"/>
          <p:cNvSpPr/>
          <p:nvPr/>
        </p:nvSpPr>
        <p:spPr>
          <a:xfrm rot="5400000" flipH="1">
            <a:off x="8163495" y="-300941"/>
            <a:ext cx="605100" cy="605100"/>
          </a:xfrm>
          <a:prstGeom prst="pie">
            <a:avLst>
              <a:gd name="adj1" fmla="val 5430362"/>
              <a:gd name="adj2" fmla="val 1620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6"/>
          <p:cNvSpPr/>
          <p:nvPr/>
        </p:nvSpPr>
        <p:spPr>
          <a:xfrm flipH="1">
            <a:off x="511066" y="4626588"/>
            <a:ext cx="364500" cy="36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6"/>
          <p:cNvSpPr/>
          <p:nvPr/>
        </p:nvSpPr>
        <p:spPr>
          <a:xfrm rot="5400000" flipH="1">
            <a:off x="5755" y="4804438"/>
            <a:ext cx="333300" cy="359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6"/>
          <p:cNvSpPr/>
          <p:nvPr/>
        </p:nvSpPr>
        <p:spPr>
          <a:xfrm flipH="1">
            <a:off x="146566" y="4626588"/>
            <a:ext cx="364500" cy="3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26"/>
          <p:cNvGrpSpPr/>
          <p:nvPr/>
        </p:nvGrpSpPr>
        <p:grpSpPr>
          <a:xfrm flipH="1">
            <a:off x="7619408" y="4179741"/>
            <a:ext cx="1434000" cy="874516"/>
            <a:chOff x="3403499" y="2255441"/>
            <a:chExt cx="1434000" cy="874516"/>
          </a:xfrm>
        </p:grpSpPr>
        <p:sp>
          <p:nvSpPr>
            <p:cNvPr id="1253" name="Google Shape;1253;p26"/>
            <p:cNvSpPr/>
            <p:nvPr/>
          </p:nvSpPr>
          <p:spPr>
            <a:xfrm rot="10800000" flipH="1">
              <a:off x="40793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 rot="10800000" flipH="1">
              <a:off x="44173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 rot="10800000" flipH="1">
              <a:off x="40793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 rot="10800000" flipH="1">
              <a:off x="374144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 rot="10800000" flipH="1">
              <a:off x="37414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 rot="10800000" flipH="1">
              <a:off x="374144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 rot="10800000" flipH="1">
              <a:off x="34034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 rot="10800000" flipH="1">
              <a:off x="34034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 rot="10800000" flipH="1">
              <a:off x="34034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 rot="10800000" flipH="1">
              <a:off x="40793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7"/>
          <p:cNvSpPr/>
          <p:nvPr/>
        </p:nvSpPr>
        <p:spPr>
          <a:xfrm>
            <a:off x="-14584" y="0"/>
            <a:ext cx="734700" cy="561600"/>
          </a:xfrm>
          <a:prstGeom prst="rect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7"/>
          <p:cNvSpPr/>
          <p:nvPr/>
        </p:nvSpPr>
        <p:spPr>
          <a:xfrm>
            <a:off x="8424000" y="4592376"/>
            <a:ext cx="734700" cy="561600"/>
          </a:xfrm>
          <a:prstGeom prst="rect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7"/>
          <p:cNvSpPr/>
          <p:nvPr/>
        </p:nvSpPr>
        <p:spPr>
          <a:xfrm>
            <a:off x="-14584" y="335425"/>
            <a:ext cx="1261500" cy="481200"/>
          </a:xfrm>
          <a:prstGeom prst="rect">
            <a:avLst/>
          </a:prstGeom>
          <a:noFill/>
          <a:ln w="9525" cap="flat" cmpd="sng">
            <a:solidFill>
              <a:srgbClr val="C463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7"/>
          <p:cNvSpPr/>
          <p:nvPr/>
        </p:nvSpPr>
        <p:spPr>
          <a:xfrm rot="5400000">
            <a:off x="7743966" y="4293101"/>
            <a:ext cx="1261500" cy="481200"/>
          </a:xfrm>
          <a:prstGeom prst="rect">
            <a:avLst/>
          </a:prstGeom>
          <a:noFill/>
          <a:ln w="9525" cap="flat" cmpd="sng">
            <a:solidFill>
              <a:srgbClr val="C463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7"/>
          <p:cNvSpPr/>
          <p:nvPr/>
        </p:nvSpPr>
        <p:spPr>
          <a:xfrm>
            <a:off x="-20100" y="4853676"/>
            <a:ext cx="1480200" cy="300300"/>
          </a:xfrm>
          <a:prstGeom prst="rect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7"/>
          <p:cNvSpPr/>
          <p:nvPr/>
        </p:nvSpPr>
        <p:spPr>
          <a:xfrm rot="5400000">
            <a:off x="-610050" y="4263726"/>
            <a:ext cx="1480200" cy="300300"/>
          </a:xfrm>
          <a:prstGeom prst="rect">
            <a:avLst/>
          </a:prstGeom>
          <a:solidFill>
            <a:srgbClr val="77457D"/>
          </a:solidFill>
          <a:ln w="9525" cap="flat" cmpd="sng">
            <a:solidFill>
              <a:srgbClr val="7745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7"/>
          <p:cNvSpPr/>
          <p:nvPr/>
        </p:nvSpPr>
        <p:spPr>
          <a:xfrm rot="10800000">
            <a:off x="7683900" y="0"/>
            <a:ext cx="1480200" cy="300300"/>
          </a:xfrm>
          <a:prstGeom prst="rect">
            <a:avLst/>
          </a:prstGeom>
          <a:solidFill>
            <a:srgbClr val="77457D"/>
          </a:solidFill>
          <a:ln w="9525" cap="flat" cmpd="sng">
            <a:solidFill>
              <a:srgbClr val="7745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8"/>
          <p:cNvSpPr/>
          <p:nvPr/>
        </p:nvSpPr>
        <p:spPr>
          <a:xfrm>
            <a:off x="-20100" y="4853675"/>
            <a:ext cx="5736900" cy="300300"/>
          </a:xfrm>
          <a:prstGeom prst="rect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8"/>
          <p:cNvSpPr/>
          <p:nvPr/>
        </p:nvSpPr>
        <p:spPr>
          <a:xfrm>
            <a:off x="5716800" y="4853675"/>
            <a:ext cx="1903200" cy="30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8"/>
          <p:cNvSpPr/>
          <p:nvPr/>
        </p:nvSpPr>
        <p:spPr>
          <a:xfrm>
            <a:off x="7620000" y="4853675"/>
            <a:ext cx="1524000" cy="30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8"/>
          <p:cNvSpPr/>
          <p:nvPr/>
        </p:nvSpPr>
        <p:spPr>
          <a:xfrm rot="10800000">
            <a:off x="3407100" y="0"/>
            <a:ext cx="5736900" cy="300300"/>
          </a:xfrm>
          <a:prstGeom prst="rect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8"/>
          <p:cNvSpPr/>
          <p:nvPr/>
        </p:nvSpPr>
        <p:spPr>
          <a:xfrm rot="10800000">
            <a:off x="1503900" y="0"/>
            <a:ext cx="1903200" cy="30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8"/>
          <p:cNvSpPr/>
          <p:nvPr/>
        </p:nvSpPr>
        <p:spPr>
          <a:xfrm rot="10800000">
            <a:off x="-20100" y="0"/>
            <a:ext cx="1524000" cy="30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"/>
          <p:cNvGrpSpPr/>
          <p:nvPr/>
        </p:nvGrpSpPr>
        <p:grpSpPr>
          <a:xfrm>
            <a:off x="6980099" y="67158"/>
            <a:ext cx="2109900" cy="874516"/>
            <a:chOff x="3365149" y="3537516"/>
            <a:chExt cx="2109900" cy="874516"/>
          </a:xfrm>
        </p:grpSpPr>
        <p:sp>
          <p:nvSpPr>
            <p:cNvPr id="88" name="Google Shape;88;p3"/>
            <p:cNvSpPr/>
            <p:nvPr/>
          </p:nvSpPr>
          <p:spPr>
            <a:xfrm rot="10800000" flipH="1">
              <a:off x="404104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 flipH="1">
              <a:off x="40410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4041049" y="39336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 flipH="1">
              <a:off x="370309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 flipH="1">
              <a:off x="3703099" y="39336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 flipH="1">
              <a:off x="336514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rot="-5400000">
            <a:off x="8423875" y="3636588"/>
            <a:ext cx="1506900" cy="1506900"/>
          </a:xfrm>
          <a:prstGeom prst="blockArc">
            <a:avLst>
              <a:gd name="adj1" fmla="val 10800000"/>
              <a:gd name="adj2" fmla="val 32116"/>
              <a:gd name="adj3" fmla="val 18389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15850" y="0"/>
            <a:ext cx="558000" cy="558000"/>
          </a:xfrm>
          <a:prstGeom prst="ellipse">
            <a:avLst/>
          </a:prstGeom>
          <a:solidFill>
            <a:srgbClr val="5CC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93016" y="345290"/>
            <a:ext cx="535500" cy="74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rot="5400000">
            <a:off x="265300" y="50400"/>
            <a:ext cx="392700" cy="952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rgbClr val="C463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7622668" y="4901244"/>
            <a:ext cx="1362015" cy="102844"/>
            <a:chOff x="1655550" y="403250"/>
            <a:chExt cx="1593000" cy="120300"/>
          </a:xfrm>
        </p:grpSpPr>
        <p:cxnSp>
          <p:nvCxnSpPr>
            <p:cNvPr id="111" name="Google Shape;111;p3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3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" name="Google Shape;126;p3"/>
          <p:cNvGrpSpPr/>
          <p:nvPr/>
        </p:nvGrpSpPr>
        <p:grpSpPr>
          <a:xfrm flipH="1">
            <a:off x="31674" y="4238091"/>
            <a:ext cx="2109900" cy="874516"/>
            <a:chOff x="3365149" y="3537516"/>
            <a:chExt cx="2109900" cy="874516"/>
          </a:xfrm>
        </p:grpSpPr>
        <p:sp>
          <p:nvSpPr>
            <p:cNvPr id="127" name="Google Shape;127;p3"/>
            <p:cNvSpPr/>
            <p:nvPr/>
          </p:nvSpPr>
          <p:spPr>
            <a:xfrm rot="10800000" flipH="1">
              <a:off x="404104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10800000" flipH="1">
              <a:off x="4041049" y="353751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10800000" flipH="1">
              <a:off x="4041049" y="39336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10800000" flipH="1">
              <a:off x="370309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10800000" flipH="1">
              <a:off x="3703099" y="39336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10800000" flipH="1">
              <a:off x="3365149" y="432982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5767800" y="2649300"/>
            <a:ext cx="2646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5590700" y="3351648"/>
            <a:ext cx="28182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119318" y="283631"/>
            <a:ext cx="908010" cy="102844"/>
            <a:chOff x="1655550" y="403250"/>
            <a:chExt cx="1062000" cy="120300"/>
          </a:xfrm>
        </p:grpSpPr>
        <p:cxnSp>
          <p:nvCxnSpPr>
            <p:cNvPr id="149" name="Google Shape;149;p4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4"/>
          <p:cNvSpPr/>
          <p:nvPr/>
        </p:nvSpPr>
        <p:spPr>
          <a:xfrm>
            <a:off x="119325" y="526500"/>
            <a:ext cx="291600" cy="291600"/>
          </a:xfrm>
          <a:prstGeom prst="ellipse">
            <a:avLst/>
          </a:prstGeom>
          <a:solidFill>
            <a:srgbClr val="5CC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8624434" y="-452"/>
            <a:ext cx="1053900" cy="1053900"/>
          </a:xfrm>
          <a:prstGeom prst="pie">
            <a:avLst>
              <a:gd name="adj1" fmla="val 5400373"/>
              <a:gd name="adj2" fmla="val 16289686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8624434" y="-36177"/>
            <a:ext cx="1053900" cy="1053900"/>
          </a:xfrm>
          <a:prstGeom prst="pie">
            <a:avLst>
              <a:gd name="adj1" fmla="val 5400373"/>
              <a:gd name="adj2" fmla="val 16289686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8057493" y="283631"/>
            <a:ext cx="908010" cy="102844"/>
            <a:chOff x="1655550" y="403250"/>
            <a:chExt cx="1062000" cy="120300"/>
          </a:xfrm>
        </p:grpSpPr>
        <p:cxnSp>
          <p:nvCxnSpPr>
            <p:cNvPr id="163" name="Google Shape;163;p4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4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4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4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4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4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4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4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4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4"/>
          <p:cNvSpPr/>
          <p:nvPr/>
        </p:nvSpPr>
        <p:spPr>
          <a:xfrm>
            <a:off x="119325" y="818100"/>
            <a:ext cx="291600" cy="291600"/>
          </a:xfrm>
          <a:prstGeom prst="ellipse">
            <a:avLst/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8218491" y="2956899"/>
            <a:ext cx="874516" cy="2109900"/>
            <a:chOff x="5905453" y="2567961"/>
            <a:chExt cx="874516" cy="2109900"/>
          </a:xfrm>
        </p:grpSpPr>
        <p:sp>
          <p:nvSpPr>
            <p:cNvPr id="175" name="Google Shape;175;p4"/>
            <p:cNvSpPr/>
            <p:nvPr/>
          </p:nvSpPr>
          <p:spPr>
            <a:xfrm rot="5400000">
              <a:off x="6697757" y="25679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5400000">
              <a:off x="6697770" y="29059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5400000">
              <a:off x="6301612" y="29059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5400000">
              <a:off x="6697770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5400000">
              <a:off x="6301612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5400000">
              <a:off x="5905453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5400000">
              <a:off x="6697770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5400000">
              <a:off x="6301612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5400000">
              <a:off x="5905453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5400000">
              <a:off x="6697770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5400000">
              <a:off x="6301612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5400000">
              <a:off x="5905453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5400000">
              <a:off x="6697770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5400000">
              <a:off x="6301612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5400000">
              <a:off x="5905453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5400000">
              <a:off x="6697770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5400000">
              <a:off x="6301612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5400000">
              <a:off x="5905453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4"/>
          <p:cNvSpPr/>
          <p:nvPr/>
        </p:nvSpPr>
        <p:spPr>
          <a:xfrm>
            <a:off x="-4" y="4522729"/>
            <a:ext cx="1308900" cy="1308900"/>
          </a:xfrm>
          <a:prstGeom prst="blockArc">
            <a:avLst>
              <a:gd name="adj1" fmla="val 10695394"/>
              <a:gd name="adj2" fmla="val 12634"/>
              <a:gd name="adj3" fmla="val 22377"/>
            </a:avLst>
          </a:prstGeom>
          <a:solidFill>
            <a:srgbClr val="77457D"/>
          </a:solidFill>
          <a:ln w="9525" cap="flat" cmpd="sng">
            <a:solidFill>
              <a:srgbClr val="7745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729300" y="445025"/>
            <a:ext cx="76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"/>
          <p:cNvSpPr txBox="1">
            <a:spLocks noGrp="1"/>
          </p:cNvSpPr>
          <p:nvPr>
            <p:ph type="body" idx="1"/>
          </p:nvPr>
        </p:nvSpPr>
        <p:spPr>
          <a:xfrm>
            <a:off x="729300" y="2418975"/>
            <a:ext cx="4937700" cy="21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/>
          <p:nvPr/>
        </p:nvSpPr>
        <p:spPr>
          <a:xfrm rot="5400000">
            <a:off x="44283" y="-75701"/>
            <a:ext cx="461700" cy="5985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6"/>
          <p:cNvGrpSpPr/>
          <p:nvPr/>
        </p:nvGrpSpPr>
        <p:grpSpPr>
          <a:xfrm rot="-5400000">
            <a:off x="8290593" y="4300042"/>
            <a:ext cx="1362015" cy="102844"/>
            <a:chOff x="1655550" y="403250"/>
            <a:chExt cx="1593000" cy="120300"/>
          </a:xfrm>
        </p:grpSpPr>
        <p:cxnSp>
          <p:nvCxnSpPr>
            <p:cNvPr id="241" name="Google Shape;241;p6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6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6"/>
          <p:cNvGrpSpPr/>
          <p:nvPr/>
        </p:nvGrpSpPr>
        <p:grpSpPr>
          <a:xfrm>
            <a:off x="8347949" y="43641"/>
            <a:ext cx="758100" cy="874516"/>
            <a:chOff x="6189574" y="2639541"/>
            <a:chExt cx="758100" cy="874516"/>
          </a:xfrm>
        </p:grpSpPr>
        <p:sp>
          <p:nvSpPr>
            <p:cNvPr id="257" name="Google Shape;257;p6"/>
            <p:cNvSpPr/>
            <p:nvPr/>
          </p:nvSpPr>
          <p:spPr>
            <a:xfrm rot="10800000" flipH="1">
              <a:off x="6189574" y="3431857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 rot="10800000" flipH="1">
              <a:off x="6189574" y="3035699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 rot="10800000" flipH="1">
              <a:off x="6189574" y="263954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 rot="10800000" flipH="1">
              <a:off x="6527524" y="3431857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rot="10800000" flipH="1">
              <a:off x="6527524" y="3035699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10800000" flipH="1">
              <a:off x="6527524" y="263954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rot="10800000" flipH="1">
              <a:off x="6865474" y="3431857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10800000" flipH="1">
              <a:off x="6865474" y="3035699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rot="10800000" flipH="1">
              <a:off x="6865474" y="263954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6"/>
          <p:cNvGrpSpPr/>
          <p:nvPr/>
        </p:nvGrpSpPr>
        <p:grpSpPr>
          <a:xfrm>
            <a:off x="8557600" y="4234311"/>
            <a:ext cx="234300" cy="721100"/>
            <a:chOff x="8557600" y="4077900"/>
            <a:chExt cx="234300" cy="721100"/>
          </a:xfrm>
        </p:grpSpPr>
        <p:sp>
          <p:nvSpPr>
            <p:cNvPr id="267" name="Google Shape;267;p6"/>
            <p:cNvSpPr/>
            <p:nvPr/>
          </p:nvSpPr>
          <p:spPr>
            <a:xfrm>
              <a:off x="8557600" y="4564700"/>
              <a:ext cx="234300" cy="234300"/>
            </a:xfrm>
            <a:prstGeom prst="ellipse">
              <a:avLst/>
            </a:pr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557600" y="4321300"/>
              <a:ext cx="234300" cy="234300"/>
            </a:xfrm>
            <a:prstGeom prst="ellipse">
              <a:avLst/>
            </a:prstGeom>
            <a:solidFill>
              <a:srgbClr val="C46345"/>
            </a:solidFill>
            <a:ln w="9525" cap="flat" cmpd="sng">
              <a:solidFill>
                <a:srgbClr val="C463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8557600" y="4077900"/>
              <a:ext cx="234300" cy="234300"/>
            </a:xfrm>
            <a:prstGeom prst="ellipse">
              <a:avLst/>
            </a:prstGeom>
            <a:solidFill>
              <a:srgbClr val="5CC9BF"/>
            </a:solidFill>
            <a:ln w="9525" cap="flat" cmpd="sng">
              <a:solidFill>
                <a:srgbClr val="5CC9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6"/>
          <p:cNvGrpSpPr/>
          <p:nvPr/>
        </p:nvGrpSpPr>
        <p:grpSpPr>
          <a:xfrm>
            <a:off x="54974" y="4575891"/>
            <a:ext cx="1771950" cy="478366"/>
            <a:chOff x="227499" y="4406441"/>
            <a:chExt cx="1771950" cy="478366"/>
          </a:xfrm>
        </p:grpSpPr>
        <p:sp>
          <p:nvSpPr>
            <p:cNvPr id="271" name="Google Shape;271;p6"/>
            <p:cNvSpPr/>
            <p:nvPr/>
          </p:nvSpPr>
          <p:spPr>
            <a:xfrm rot="10800000" flipH="1">
              <a:off x="903399" y="480259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 rot="10800000" flipH="1">
              <a:off x="1241349" y="4802607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 rot="10800000" flipH="1">
              <a:off x="1241349" y="4406449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10800000" flipH="1">
              <a:off x="1579299" y="4802607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10800000" flipH="1">
              <a:off x="1579299" y="4406449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10800000" flipH="1">
              <a:off x="1917249" y="4802607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10800000" flipH="1">
              <a:off x="903399" y="440644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10800000" flipH="1">
              <a:off x="565449" y="480259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10800000" flipH="1">
              <a:off x="565449" y="440644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 rot="10800000" flipH="1">
              <a:off x="227499" y="480259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rot="10800000" flipH="1">
              <a:off x="227499" y="440644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6"/>
          <p:cNvGrpSpPr/>
          <p:nvPr/>
        </p:nvGrpSpPr>
        <p:grpSpPr>
          <a:xfrm rot="-5400000">
            <a:off x="-405882" y="935206"/>
            <a:ext cx="1362015" cy="102844"/>
            <a:chOff x="1655550" y="403250"/>
            <a:chExt cx="1593000" cy="120300"/>
          </a:xfrm>
        </p:grpSpPr>
        <p:cxnSp>
          <p:nvCxnSpPr>
            <p:cNvPr id="283" name="Google Shape;283;p6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6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6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6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6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6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7745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8" name="Google Shape;298;p6"/>
          <p:cNvSpPr txBox="1">
            <a:spLocks noGrp="1"/>
          </p:cNvSpPr>
          <p:nvPr>
            <p:ph type="title"/>
          </p:nvPr>
        </p:nvSpPr>
        <p:spPr>
          <a:xfrm>
            <a:off x="729300" y="445025"/>
            <a:ext cx="76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/>
          <p:nvPr/>
        </p:nvSpPr>
        <p:spPr>
          <a:xfrm>
            <a:off x="-8760" y="4531377"/>
            <a:ext cx="461700" cy="62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"/>
          <p:cNvSpPr/>
          <p:nvPr/>
        </p:nvSpPr>
        <p:spPr>
          <a:xfrm>
            <a:off x="452940" y="4531377"/>
            <a:ext cx="461700" cy="62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8"/>
          <p:cNvSpPr txBox="1">
            <a:spLocks noGrp="1"/>
          </p:cNvSpPr>
          <p:nvPr>
            <p:ph type="title"/>
          </p:nvPr>
        </p:nvSpPr>
        <p:spPr>
          <a:xfrm>
            <a:off x="3564650" y="1465825"/>
            <a:ext cx="4755000" cy="28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43" name="Google Shape;343;p8"/>
          <p:cNvGrpSpPr/>
          <p:nvPr/>
        </p:nvGrpSpPr>
        <p:grpSpPr>
          <a:xfrm>
            <a:off x="92549" y="89241"/>
            <a:ext cx="2785800" cy="874516"/>
            <a:chOff x="3403499" y="2255441"/>
            <a:chExt cx="2785800" cy="874516"/>
          </a:xfrm>
        </p:grpSpPr>
        <p:sp>
          <p:nvSpPr>
            <p:cNvPr id="344" name="Google Shape;344;p8"/>
            <p:cNvSpPr/>
            <p:nvPr/>
          </p:nvSpPr>
          <p:spPr>
            <a:xfrm rot="10800000" flipH="1">
              <a:off x="40793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10800000" flipH="1">
              <a:off x="44173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10800000" flipH="1">
              <a:off x="47552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10800000" flipH="1">
              <a:off x="50932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10800000" flipH="1">
              <a:off x="54311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10800000" flipH="1">
              <a:off x="57691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10800000" flipH="1">
              <a:off x="61070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10800000" flipH="1">
              <a:off x="44173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10800000" flipH="1">
              <a:off x="40793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 rot="10800000" flipH="1">
              <a:off x="40793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 rot="10800000" flipH="1">
              <a:off x="374144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 rot="10800000" flipH="1">
              <a:off x="374144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 rot="10800000" flipH="1">
              <a:off x="374144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 rot="10800000" flipH="1">
              <a:off x="34034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 rot="10800000" flipH="1">
              <a:off x="3403499" y="225544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 rot="10800000" flipH="1">
              <a:off x="34034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8"/>
          <p:cNvSpPr/>
          <p:nvPr/>
        </p:nvSpPr>
        <p:spPr>
          <a:xfrm rot="-5400000">
            <a:off x="8414226" y="45416"/>
            <a:ext cx="722400" cy="780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8"/>
          <p:cNvGrpSpPr/>
          <p:nvPr/>
        </p:nvGrpSpPr>
        <p:grpSpPr>
          <a:xfrm>
            <a:off x="6384551" y="300827"/>
            <a:ext cx="2610449" cy="197100"/>
            <a:chOff x="1655550" y="403250"/>
            <a:chExt cx="1593000" cy="120300"/>
          </a:xfrm>
        </p:grpSpPr>
        <p:cxnSp>
          <p:nvCxnSpPr>
            <p:cNvPr id="373" name="Google Shape;373;p8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8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8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8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8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8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8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8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8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8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8" name="Google Shape;388;p8"/>
          <p:cNvGrpSpPr/>
          <p:nvPr/>
        </p:nvGrpSpPr>
        <p:grpSpPr>
          <a:xfrm rot="-5400000" flipH="1">
            <a:off x="7576816" y="3562049"/>
            <a:ext cx="874516" cy="2109900"/>
            <a:chOff x="5905453" y="2567961"/>
            <a:chExt cx="874516" cy="2109900"/>
          </a:xfrm>
        </p:grpSpPr>
        <p:sp>
          <p:nvSpPr>
            <p:cNvPr id="389" name="Google Shape;389;p8"/>
            <p:cNvSpPr/>
            <p:nvPr/>
          </p:nvSpPr>
          <p:spPr>
            <a:xfrm rot="5400000">
              <a:off x="6697757" y="25679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 rot="5400000">
              <a:off x="6697770" y="29059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 rot="5400000">
              <a:off x="6301612" y="29059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 rot="5400000">
              <a:off x="6697770" y="32438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 rot="5400000">
              <a:off x="6301612" y="32438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 rot="5400000">
              <a:off x="5905453" y="32438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 rot="5400000">
              <a:off x="6697770" y="35818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 rot="5400000">
              <a:off x="6301612" y="35818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 rot="5400000">
              <a:off x="5905453" y="35818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5400000">
              <a:off x="6697770" y="39197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 rot="5400000">
              <a:off x="6301612" y="39197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 rot="5400000">
              <a:off x="5905453" y="39197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 rot="5400000">
              <a:off x="6697770" y="42577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 rot="5400000">
              <a:off x="6301612" y="42577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 rot="5400000">
              <a:off x="5905453" y="425771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 rot="5400000">
              <a:off x="6697770" y="45956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 rot="5400000">
              <a:off x="6301612" y="45956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 rot="5400000">
              <a:off x="5905453" y="459566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"/>
          <p:cNvSpPr/>
          <p:nvPr/>
        </p:nvSpPr>
        <p:spPr>
          <a:xfrm rot="10800000">
            <a:off x="0" y="-16708"/>
            <a:ext cx="722400" cy="110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CC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9"/>
          <p:cNvSpPr/>
          <p:nvPr/>
        </p:nvSpPr>
        <p:spPr>
          <a:xfrm>
            <a:off x="8573175" y="4505075"/>
            <a:ext cx="1352700" cy="1352700"/>
          </a:xfrm>
          <a:prstGeom prst="pie">
            <a:avLst>
              <a:gd name="adj1" fmla="val 10716660"/>
              <a:gd name="adj2" fmla="val 16200000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9"/>
          <p:cNvSpPr/>
          <p:nvPr/>
        </p:nvSpPr>
        <p:spPr>
          <a:xfrm>
            <a:off x="8290338" y="4471788"/>
            <a:ext cx="267300" cy="267300"/>
          </a:xfrm>
          <a:prstGeom prst="ellipse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9"/>
          <p:cNvGrpSpPr/>
          <p:nvPr/>
        </p:nvGrpSpPr>
        <p:grpSpPr>
          <a:xfrm rot="-5400000" flipH="1">
            <a:off x="7572566" y="-528451"/>
            <a:ext cx="874516" cy="2109900"/>
            <a:chOff x="5905453" y="2567961"/>
            <a:chExt cx="874516" cy="2109900"/>
          </a:xfrm>
        </p:grpSpPr>
        <p:sp>
          <p:nvSpPr>
            <p:cNvPr id="412" name="Google Shape;412;p9"/>
            <p:cNvSpPr/>
            <p:nvPr/>
          </p:nvSpPr>
          <p:spPr>
            <a:xfrm rot="5400000">
              <a:off x="6697757" y="25679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 rot="5400000">
              <a:off x="6697770" y="29059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 rot="5400000">
              <a:off x="6301612" y="29059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 rot="5400000">
              <a:off x="6697770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 rot="5400000">
              <a:off x="6301612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 rot="5400000">
              <a:off x="5905453" y="32438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 rot="5400000">
              <a:off x="6697770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5400000">
              <a:off x="6301612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 rot="5400000">
              <a:off x="5905453" y="35818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 rot="5400000">
              <a:off x="6697770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 rot="5400000">
              <a:off x="6301612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 rot="5400000">
              <a:off x="5905453" y="39197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 rot="5400000">
              <a:off x="6697770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 rot="5400000">
              <a:off x="6301612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 rot="5400000">
              <a:off x="5905453" y="425771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 rot="5400000">
              <a:off x="6697770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 rot="5400000">
              <a:off x="6301612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 rot="5400000">
              <a:off x="5905453" y="4595661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9"/>
          <p:cNvGrpSpPr/>
          <p:nvPr/>
        </p:nvGrpSpPr>
        <p:grpSpPr>
          <a:xfrm rot="-5400000">
            <a:off x="-512016" y="4304960"/>
            <a:ext cx="1362015" cy="102844"/>
            <a:chOff x="1655550" y="403250"/>
            <a:chExt cx="1593000" cy="120300"/>
          </a:xfrm>
        </p:grpSpPr>
        <p:cxnSp>
          <p:nvCxnSpPr>
            <p:cNvPr id="431" name="Google Shape;431;p9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9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9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9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9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9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9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9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9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9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9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9"/>
          <p:cNvGrpSpPr/>
          <p:nvPr/>
        </p:nvGrpSpPr>
        <p:grpSpPr>
          <a:xfrm>
            <a:off x="317426" y="4222745"/>
            <a:ext cx="267300" cy="814650"/>
            <a:chOff x="317426" y="4222745"/>
            <a:chExt cx="267300" cy="814650"/>
          </a:xfrm>
        </p:grpSpPr>
        <p:sp>
          <p:nvSpPr>
            <p:cNvPr id="447" name="Google Shape;447;p9"/>
            <p:cNvSpPr/>
            <p:nvPr/>
          </p:nvSpPr>
          <p:spPr>
            <a:xfrm rot="-5400000">
              <a:off x="317426" y="4770095"/>
              <a:ext cx="267300" cy="267300"/>
            </a:xfrm>
            <a:prstGeom prst="ellipse">
              <a:avLst/>
            </a:pr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 rot="-5400000">
              <a:off x="317426" y="4496420"/>
              <a:ext cx="267300" cy="267300"/>
            </a:xfrm>
            <a:prstGeom prst="ellipse">
              <a:avLst/>
            </a:pr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 rot="-5400000">
              <a:off x="317426" y="4222745"/>
              <a:ext cx="267300" cy="267300"/>
            </a:xfrm>
            <a:prstGeom prst="ellipse">
              <a:avLst/>
            </a:pr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9"/>
          <p:cNvSpPr/>
          <p:nvPr/>
        </p:nvSpPr>
        <p:spPr>
          <a:xfrm rot="10800000" flipH="1">
            <a:off x="-4" y="-662696"/>
            <a:ext cx="1308900" cy="1308900"/>
          </a:xfrm>
          <a:prstGeom prst="blockArc">
            <a:avLst>
              <a:gd name="adj1" fmla="val 10695394"/>
              <a:gd name="adj2" fmla="val 12634"/>
              <a:gd name="adj3" fmla="val 22377"/>
            </a:avLst>
          </a:prstGeom>
          <a:solidFill>
            <a:srgbClr val="77457D"/>
          </a:solidFill>
          <a:ln w="9525" cap="flat" cmpd="sng">
            <a:solidFill>
              <a:srgbClr val="7745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9"/>
          <p:cNvSpPr txBox="1">
            <a:spLocks noGrp="1"/>
          </p:cNvSpPr>
          <p:nvPr>
            <p:ph type="title"/>
          </p:nvPr>
        </p:nvSpPr>
        <p:spPr>
          <a:xfrm>
            <a:off x="3720875" y="1618400"/>
            <a:ext cx="451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9"/>
          <p:cNvSpPr txBox="1">
            <a:spLocks noGrp="1"/>
          </p:cNvSpPr>
          <p:nvPr>
            <p:ph type="body" idx="1"/>
          </p:nvPr>
        </p:nvSpPr>
        <p:spPr>
          <a:xfrm>
            <a:off x="3977688" y="2297753"/>
            <a:ext cx="4260000" cy="121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"/>
          <p:cNvSpPr/>
          <p:nvPr/>
        </p:nvSpPr>
        <p:spPr>
          <a:xfrm rot="-5400000">
            <a:off x="8497200" y="401900"/>
            <a:ext cx="767100" cy="570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rgbClr val="C463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11"/>
          <p:cNvGrpSpPr/>
          <p:nvPr/>
        </p:nvGrpSpPr>
        <p:grpSpPr>
          <a:xfrm>
            <a:off x="7817718" y="164819"/>
            <a:ext cx="1362015" cy="102844"/>
            <a:chOff x="1655550" y="403250"/>
            <a:chExt cx="1593000" cy="120300"/>
          </a:xfrm>
        </p:grpSpPr>
        <p:cxnSp>
          <p:nvCxnSpPr>
            <p:cNvPr id="500" name="Google Shape;500;p11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1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1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1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1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1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1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1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1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1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1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1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1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1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1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5CC9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1"/>
          <p:cNvSpPr/>
          <p:nvPr/>
        </p:nvSpPr>
        <p:spPr>
          <a:xfrm>
            <a:off x="8369275" y="491475"/>
            <a:ext cx="390900" cy="390900"/>
          </a:xfrm>
          <a:prstGeom prst="ellipse">
            <a:avLst/>
          </a:prstGeom>
          <a:solidFill>
            <a:srgbClr val="5CC9BF"/>
          </a:solidFill>
          <a:ln w="9525" cap="flat" cmpd="sng">
            <a:solidFill>
              <a:srgbClr val="5CC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11"/>
          <p:cNvGrpSpPr/>
          <p:nvPr/>
        </p:nvGrpSpPr>
        <p:grpSpPr>
          <a:xfrm>
            <a:off x="48799" y="67125"/>
            <a:ext cx="1434000" cy="478358"/>
            <a:chOff x="48799" y="67125"/>
            <a:chExt cx="1434000" cy="478358"/>
          </a:xfrm>
        </p:grpSpPr>
        <p:sp>
          <p:nvSpPr>
            <p:cNvPr id="517" name="Google Shape;517;p11"/>
            <p:cNvSpPr/>
            <p:nvPr/>
          </p:nvSpPr>
          <p:spPr>
            <a:xfrm rot="10800000" flipH="1">
              <a:off x="1062649" y="463283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 rot="10800000" flipH="1">
              <a:off x="1400599" y="463283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 rot="10800000" flipH="1">
              <a:off x="1400599" y="6712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 rot="10800000" flipH="1">
              <a:off x="1062649" y="6712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 rot="10800000" flipH="1">
              <a:off x="724699" y="6712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 rot="10800000" flipH="1">
              <a:off x="724699" y="46327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 rot="10800000" flipH="1">
              <a:off x="386749" y="6712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 rot="10800000" flipH="1">
              <a:off x="386749" y="46327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 rot="10800000" flipH="1">
              <a:off x="48799" y="6712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10800000" flipH="1">
              <a:off x="48799" y="463275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11"/>
          <p:cNvSpPr/>
          <p:nvPr/>
        </p:nvSpPr>
        <p:spPr>
          <a:xfrm flipH="1">
            <a:off x="-16100" y="4393439"/>
            <a:ext cx="1506900" cy="1506900"/>
          </a:xfrm>
          <a:prstGeom prst="blockArc">
            <a:avLst>
              <a:gd name="adj1" fmla="val 10800000"/>
              <a:gd name="adj2" fmla="val 32116"/>
              <a:gd name="adj3" fmla="val 18389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11"/>
          <p:cNvGrpSpPr/>
          <p:nvPr/>
        </p:nvGrpSpPr>
        <p:grpSpPr>
          <a:xfrm>
            <a:off x="438343" y="4955569"/>
            <a:ext cx="1362015" cy="102844"/>
            <a:chOff x="1655550" y="403250"/>
            <a:chExt cx="1593000" cy="120300"/>
          </a:xfrm>
        </p:grpSpPr>
        <p:cxnSp>
          <p:nvCxnSpPr>
            <p:cNvPr id="529" name="Google Shape;529;p11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1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1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1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1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1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1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1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1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1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1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1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1"/>
            <p:cNvCxnSpPr/>
            <p:nvPr/>
          </p:nvCxnSpPr>
          <p:spPr>
            <a:xfrm rot="10800000" flipH="1">
              <a:off x="2929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1"/>
            <p:cNvCxnSpPr/>
            <p:nvPr/>
          </p:nvCxnSpPr>
          <p:spPr>
            <a:xfrm rot="10800000" flipH="1">
              <a:off x="3036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1"/>
            <p:cNvCxnSpPr/>
            <p:nvPr/>
          </p:nvCxnSpPr>
          <p:spPr>
            <a:xfrm rot="10800000" flipH="1">
              <a:off x="3142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rgbClr val="C463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4" name="Google Shape;544;p11"/>
          <p:cNvGrpSpPr/>
          <p:nvPr/>
        </p:nvGrpSpPr>
        <p:grpSpPr>
          <a:xfrm>
            <a:off x="7668799" y="4564575"/>
            <a:ext cx="1434000" cy="478366"/>
            <a:chOff x="7668799" y="4618900"/>
            <a:chExt cx="1434000" cy="478366"/>
          </a:xfrm>
        </p:grpSpPr>
        <p:sp>
          <p:nvSpPr>
            <p:cNvPr id="545" name="Google Shape;545;p11"/>
            <p:cNvSpPr/>
            <p:nvPr/>
          </p:nvSpPr>
          <p:spPr>
            <a:xfrm rot="10800000" flipH="1">
              <a:off x="8344699" y="5015053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10800000" flipH="1">
              <a:off x="8682649" y="50150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10800000" flipH="1">
              <a:off x="8682649" y="4618908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10800000" flipH="1">
              <a:off x="9020599" y="5015066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10800000" flipH="1">
              <a:off x="9020599" y="4618908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10800000" flipH="1">
              <a:off x="8344699" y="461890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10800000" flipH="1">
              <a:off x="8006749" y="5015053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10800000" flipH="1">
              <a:off x="8006749" y="461890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10800000" flipH="1">
              <a:off x="7668799" y="5015053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10800000" flipH="1">
              <a:off x="7668799" y="4618900"/>
              <a:ext cx="82200" cy="82200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11"/>
          <p:cNvSpPr txBox="1">
            <a:spLocks noGrp="1"/>
          </p:cNvSpPr>
          <p:nvPr>
            <p:ph type="subTitle" idx="1"/>
          </p:nvPr>
        </p:nvSpPr>
        <p:spPr>
          <a:xfrm>
            <a:off x="729275" y="2861825"/>
            <a:ext cx="4557300" cy="55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CUSTOM_3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4"/>
          <p:cNvSpPr txBox="1">
            <a:spLocks noGrp="1"/>
          </p:cNvSpPr>
          <p:nvPr>
            <p:ph type="subTitle" idx="1"/>
          </p:nvPr>
        </p:nvSpPr>
        <p:spPr>
          <a:xfrm>
            <a:off x="1904025" y="2616186"/>
            <a:ext cx="17367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631" name="Google Shape;631;p14"/>
          <p:cNvSpPr txBox="1">
            <a:spLocks noGrp="1"/>
          </p:cNvSpPr>
          <p:nvPr>
            <p:ph type="subTitle" idx="2"/>
          </p:nvPr>
        </p:nvSpPr>
        <p:spPr>
          <a:xfrm>
            <a:off x="1543125" y="3184325"/>
            <a:ext cx="24585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4"/>
          <p:cNvSpPr txBox="1">
            <a:spLocks noGrp="1"/>
          </p:cNvSpPr>
          <p:nvPr>
            <p:ph type="subTitle" idx="3"/>
          </p:nvPr>
        </p:nvSpPr>
        <p:spPr>
          <a:xfrm>
            <a:off x="5502974" y="2616186"/>
            <a:ext cx="17373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yon"/>
              <a:buNone/>
              <a:defRPr sz="180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yon"/>
              <a:buNone/>
              <a:defRPr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633" name="Google Shape;633;p14"/>
          <p:cNvSpPr txBox="1">
            <a:spLocks noGrp="1"/>
          </p:cNvSpPr>
          <p:nvPr>
            <p:ph type="subTitle" idx="4"/>
          </p:nvPr>
        </p:nvSpPr>
        <p:spPr>
          <a:xfrm>
            <a:off x="5142363" y="3184325"/>
            <a:ext cx="24585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4"/>
          <p:cNvSpPr/>
          <p:nvPr/>
        </p:nvSpPr>
        <p:spPr>
          <a:xfrm>
            <a:off x="8618080" y="4414350"/>
            <a:ext cx="535500" cy="74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35" name="Google Shape;635;p14"/>
          <p:cNvSpPr/>
          <p:nvPr/>
        </p:nvSpPr>
        <p:spPr>
          <a:xfrm flipH="1">
            <a:off x="7659075" y="4404782"/>
            <a:ext cx="1506900" cy="1506900"/>
          </a:xfrm>
          <a:prstGeom prst="blockArc">
            <a:avLst>
              <a:gd name="adj1" fmla="val 10800000"/>
              <a:gd name="adj2" fmla="val 32116"/>
              <a:gd name="adj3" fmla="val 183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14"/>
          <p:cNvGrpSpPr/>
          <p:nvPr/>
        </p:nvGrpSpPr>
        <p:grpSpPr>
          <a:xfrm>
            <a:off x="65303" y="4196618"/>
            <a:ext cx="2109900" cy="874516"/>
            <a:chOff x="65303" y="4196618"/>
            <a:chExt cx="2109900" cy="874516"/>
          </a:xfrm>
        </p:grpSpPr>
        <p:sp>
          <p:nvSpPr>
            <p:cNvPr id="637" name="Google Shape;637;p14"/>
            <p:cNvSpPr/>
            <p:nvPr/>
          </p:nvSpPr>
          <p:spPr>
            <a:xfrm rot="10800000" flipH="1">
              <a:off x="741203" y="498892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 rot="10800000" flipH="1">
              <a:off x="1079153" y="498893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 rot="10800000" flipH="1">
              <a:off x="1079153" y="459277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 rot="10800000" flipH="1">
              <a:off x="1417103" y="498893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 rot="10800000" flipH="1">
              <a:off x="1417103" y="459277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 rot="10800000" flipH="1">
              <a:off x="1417103" y="419661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 rot="10800000" flipH="1">
              <a:off x="1755053" y="498893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 rot="10800000" flipH="1">
              <a:off x="1755053" y="459277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 rot="10800000" flipH="1">
              <a:off x="2093003" y="498893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 rot="10800000" flipH="1">
              <a:off x="1079153" y="419661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 rot="10800000" flipH="1">
              <a:off x="741203" y="419661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 rot="10800000" flipH="1">
              <a:off x="741203" y="459276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 rot="10800000" flipH="1">
              <a:off x="403253" y="498892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 rot="10800000" flipH="1">
              <a:off x="403253" y="419661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 rot="10800000" flipH="1">
              <a:off x="403253" y="459276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 rot="10800000" flipH="1">
              <a:off x="65303" y="498892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 rot="10800000" flipH="1">
              <a:off x="65303" y="419661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 rot="10800000" flipH="1">
              <a:off x="65303" y="4592768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4"/>
          <p:cNvGrpSpPr/>
          <p:nvPr/>
        </p:nvGrpSpPr>
        <p:grpSpPr>
          <a:xfrm>
            <a:off x="8002092" y="48916"/>
            <a:ext cx="1096050" cy="874516"/>
            <a:chOff x="4378999" y="3537516"/>
            <a:chExt cx="1096050" cy="874516"/>
          </a:xfrm>
        </p:grpSpPr>
        <p:sp>
          <p:nvSpPr>
            <p:cNvPr id="656" name="Google Shape;656;p14"/>
            <p:cNvSpPr/>
            <p:nvPr/>
          </p:nvSpPr>
          <p:spPr>
            <a:xfrm rot="10800000" flipH="1">
              <a:off x="43789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 rot="10800000" flipH="1">
              <a:off x="43789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 rot="10800000" flipH="1">
              <a:off x="47169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 rot="10800000" flipH="1">
              <a:off x="47169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 rot="10800000" flipH="1">
              <a:off x="47169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 rot="10800000" flipH="1">
              <a:off x="505489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 rot="10800000" flipH="1">
              <a:off x="505489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 rot="10800000" flipH="1">
              <a:off x="50548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 rot="10800000" flipH="1">
              <a:off x="5392849" y="4329832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 rot="10800000" flipH="1">
              <a:off x="5392849" y="3933674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 rot="10800000" flipH="1">
              <a:off x="539284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 rot="10800000" flipH="1">
              <a:off x="4378999" y="3537516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14"/>
          <p:cNvSpPr/>
          <p:nvPr/>
        </p:nvSpPr>
        <p:spPr>
          <a:xfrm rot="5400000">
            <a:off x="78445" y="94690"/>
            <a:ext cx="535500" cy="74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4"/>
          <p:cNvSpPr/>
          <p:nvPr/>
        </p:nvSpPr>
        <p:spPr>
          <a:xfrm rot="-5400000">
            <a:off x="348550" y="-312250"/>
            <a:ext cx="605100" cy="605100"/>
          </a:xfrm>
          <a:prstGeom prst="pie">
            <a:avLst>
              <a:gd name="adj1" fmla="val 5430362"/>
              <a:gd name="adj2" fmla="val 1620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300" y="445025"/>
            <a:ext cx="768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yon"/>
              <a:buNone/>
              <a:defRPr sz="3200">
                <a:solidFill>
                  <a:schemeClr val="lt1"/>
                </a:solidFill>
                <a:latin typeface="Bayon"/>
                <a:ea typeface="Bayon"/>
                <a:cs typeface="Bayon"/>
                <a:sym typeface="Bay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yon"/>
              <a:buNone/>
              <a:defRPr sz="3200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300" y="1152475"/>
            <a:ext cx="768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72" r:id="rId17"/>
    <p:sldLayoutId id="2147483673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2"/>
          <p:cNvSpPr txBox="1">
            <a:spLocks noGrp="1"/>
          </p:cNvSpPr>
          <p:nvPr>
            <p:ph type="ctrTitle"/>
          </p:nvPr>
        </p:nvSpPr>
        <p:spPr>
          <a:xfrm>
            <a:off x="390020" y="406848"/>
            <a:ext cx="7395904" cy="1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1" name="Google Shape;1291;p32"/>
          <p:cNvSpPr/>
          <p:nvPr/>
        </p:nvSpPr>
        <p:spPr>
          <a:xfrm rot="5400000">
            <a:off x="2319325" y="1262280"/>
            <a:ext cx="481200" cy="512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74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2"/>
          <p:cNvSpPr txBox="1">
            <a:spLocks noGrp="1"/>
          </p:cNvSpPr>
          <p:nvPr>
            <p:ph type="subTitle" idx="1"/>
          </p:nvPr>
        </p:nvSpPr>
        <p:spPr>
          <a:xfrm>
            <a:off x="747625" y="3600095"/>
            <a:ext cx="4131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 smtClean="0"/>
              <a:t>GROUP NUMBER : 07</a:t>
            </a:r>
            <a:endParaRPr sz="1600" dirty="0"/>
          </a:p>
        </p:txBody>
      </p:sp>
      <p:sp>
        <p:nvSpPr>
          <p:cNvPr id="1294" name="Google Shape;1294;p32"/>
          <p:cNvSpPr/>
          <p:nvPr/>
        </p:nvSpPr>
        <p:spPr>
          <a:xfrm>
            <a:off x="7562167" y="1616989"/>
            <a:ext cx="724265" cy="14240"/>
          </a:xfrm>
          <a:custGeom>
            <a:avLst/>
            <a:gdLst/>
            <a:ahLst/>
            <a:cxnLst/>
            <a:rect l="l" t="t" r="r" b="b"/>
            <a:pathLst>
              <a:path w="36060" h="709" extrusionOk="0">
                <a:moveTo>
                  <a:pt x="434" y="0"/>
                </a:moveTo>
                <a:cubicBezTo>
                  <a:pt x="1" y="0"/>
                  <a:pt x="1" y="701"/>
                  <a:pt x="434" y="701"/>
                </a:cubicBezTo>
                <a:lnTo>
                  <a:pt x="21983" y="701"/>
                </a:lnTo>
                <a:cubicBezTo>
                  <a:pt x="23529" y="701"/>
                  <a:pt x="25074" y="708"/>
                  <a:pt x="26620" y="708"/>
                </a:cubicBezTo>
                <a:cubicBezTo>
                  <a:pt x="29711" y="708"/>
                  <a:pt x="32802" y="679"/>
                  <a:pt x="35893" y="501"/>
                </a:cubicBezTo>
                <a:cubicBezTo>
                  <a:pt x="36060" y="467"/>
                  <a:pt x="36060" y="234"/>
                  <a:pt x="35893" y="234"/>
                </a:cubicBezTo>
                <a:cubicBezTo>
                  <a:pt x="33258" y="67"/>
                  <a:pt x="30656" y="67"/>
                  <a:pt x="28021" y="34"/>
                </a:cubicBezTo>
                <a:cubicBezTo>
                  <a:pt x="24952" y="23"/>
                  <a:pt x="21887" y="19"/>
                  <a:pt x="18823" y="19"/>
                </a:cubicBezTo>
                <a:cubicBezTo>
                  <a:pt x="12695" y="19"/>
                  <a:pt x="6572" y="34"/>
                  <a:pt x="434" y="34"/>
                </a:cubicBezTo>
                <a:lnTo>
                  <a:pt x="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32"/>
          <p:cNvSpPr/>
          <p:nvPr/>
        </p:nvSpPr>
        <p:spPr>
          <a:xfrm>
            <a:off x="7542745" y="1706708"/>
            <a:ext cx="751058" cy="16209"/>
          </a:xfrm>
          <a:custGeom>
            <a:avLst/>
            <a:gdLst/>
            <a:ahLst/>
            <a:cxnLst/>
            <a:rect l="l" t="t" r="r" b="b"/>
            <a:pathLst>
              <a:path w="37394" h="807" extrusionOk="0">
                <a:moveTo>
                  <a:pt x="3328" y="0"/>
                </a:moveTo>
                <a:cubicBezTo>
                  <a:pt x="2361" y="0"/>
                  <a:pt x="1395" y="16"/>
                  <a:pt x="434" y="70"/>
                </a:cubicBezTo>
                <a:cubicBezTo>
                  <a:pt x="0" y="70"/>
                  <a:pt x="0" y="704"/>
                  <a:pt x="434" y="737"/>
                </a:cubicBezTo>
                <a:cubicBezTo>
                  <a:pt x="1501" y="790"/>
                  <a:pt x="2574" y="806"/>
                  <a:pt x="3648" y="806"/>
                </a:cubicBezTo>
                <a:cubicBezTo>
                  <a:pt x="5259" y="806"/>
                  <a:pt x="6872" y="770"/>
                  <a:pt x="8473" y="770"/>
                </a:cubicBezTo>
                <a:lnTo>
                  <a:pt x="29955" y="770"/>
                </a:lnTo>
                <a:cubicBezTo>
                  <a:pt x="32357" y="737"/>
                  <a:pt x="34792" y="737"/>
                  <a:pt x="37193" y="570"/>
                </a:cubicBezTo>
                <a:cubicBezTo>
                  <a:pt x="37394" y="537"/>
                  <a:pt x="37394" y="270"/>
                  <a:pt x="37193" y="237"/>
                </a:cubicBezTo>
                <a:cubicBezTo>
                  <a:pt x="34492" y="37"/>
                  <a:pt x="31823" y="37"/>
                  <a:pt x="29121" y="37"/>
                </a:cubicBezTo>
                <a:lnTo>
                  <a:pt x="7672" y="37"/>
                </a:lnTo>
                <a:cubicBezTo>
                  <a:pt x="6231" y="37"/>
                  <a:pt x="4778" y="0"/>
                  <a:pt x="3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2"/>
          <p:cNvSpPr/>
          <p:nvPr/>
        </p:nvSpPr>
        <p:spPr>
          <a:xfrm>
            <a:off x="7302890" y="1568082"/>
            <a:ext cx="66341" cy="66341"/>
          </a:xfrm>
          <a:custGeom>
            <a:avLst/>
            <a:gdLst/>
            <a:ahLst/>
            <a:cxnLst/>
            <a:rect l="l" t="t" r="r" b="b"/>
            <a:pathLst>
              <a:path w="3303" h="3303" fill="none" extrusionOk="0">
                <a:moveTo>
                  <a:pt x="2769" y="2635"/>
                </a:moveTo>
                <a:cubicBezTo>
                  <a:pt x="2235" y="3236"/>
                  <a:pt x="1301" y="3303"/>
                  <a:pt x="668" y="2769"/>
                </a:cubicBezTo>
                <a:cubicBezTo>
                  <a:pt x="67" y="2235"/>
                  <a:pt x="0" y="1301"/>
                  <a:pt x="534" y="701"/>
                </a:cubicBezTo>
                <a:cubicBezTo>
                  <a:pt x="1068" y="67"/>
                  <a:pt x="2002" y="0"/>
                  <a:pt x="2602" y="534"/>
                </a:cubicBezTo>
                <a:cubicBezTo>
                  <a:pt x="3236" y="1068"/>
                  <a:pt x="3303" y="2002"/>
                  <a:pt x="2769" y="2635"/>
                </a:cubicBezTo>
                <a:close/>
              </a:path>
            </a:pathLst>
          </a:custGeom>
          <a:noFill/>
          <a:ln w="5000" cap="flat" cmpd="sng">
            <a:solidFill>
              <a:srgbClr val="DEDEDE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32"/>
          <p:cNvGrpSpPr/>
          <p:nvPr/>
        </p:nvGrpSpPr>
        <p:grpSpPr>
          <a:xfrm>
            <a:off x="5419233" y="1798396"/>
            <a:ext cx="3455082" cy="3301412"/>
            <a:chOff x="5266833" y="1474144"/>
            <a:chExt cx="3455082" cy="3301412"/>
          </a:xfrm>
        </p:grpSpPr>
        <p:sp>
          <p:nvSpPr>
            <p:cNvPr id="1298" name="Google Shape;1298;p32"/>
            <p:cNvSpPr/>
            <p:nvPr/>
          </p:nvSpPr>
          <p:spPr>
            <a:xfrm>
              <a:off x="5275530" y="4148161"/>
              <a:ext cx="3404187" cy="590258"/>
            </a:xfrm>
            <a:custGeom>
              <a:avLst/>
              <a:gdLst/>
              <a:ahLst/>
              <a:cxnLst/>
              <a:rect l="l" t="t" r="r" b="b"/>
              <a:pathLst>
                <a:path w="169489" h="29388" extrusionOk="0">
                  <a:moveTo>
                    <a:pt x="30156" y="1"/>
                  </a:moveTo>
                  <a:cubicBezTo>
                    <a:pt x="24552" y="1"/>
                    <a:pt x="18847" y="1"/>
                    <a:pt x="13477" y="1335"/>
                  </a:cubicBezTo>
                  <a:cubicBezTo>
                    <a:pt x="8106" y="2703"/>
                    <a:pt x="3070" y="5638"/>
                    <a:pt x="1101" y="9908"/>
                  </a:cubicBezTo>
                  <a:cubicBezTo>
                    <a:pt x="234" y="11809"/>
                    <a:pt x="1" y="13877"/>
                    <a:pt x="101" y="15912"/>
                  </a:cubicBezTo>
                  <a:cubicBezTo>
                    <a:pt x="268" y="19481"/>
                    <a:pt x="1568" y="23184"/>
                    <a:pt x="4837" y="25552"/>
                  </a:cubicBezTo>
                  <a:cubicBezTo>
                    <a:pt x="7539" y="27487"/>
                    <a:pt x="11209" y="28254"/>
                    <a:pt x="14778" y="28688"/>
                  </a:cubicBezTo>
                  <a:cubicBezTo>
                    <a:pt x="17905" y="29048"/>
                    <a:pt x="21059" y="29168"/>
                    <a:pt x="24223" y="29168"/>
                  </a:cubicBezTo>
                  <a:cubicBezTo>
                    <a:pt x="29563" y="29168"/>
                    <a:pt x="34929" y="28826"/>
                    <a:pt x="40229" y="28721"/>
                  </a:cubicBezTo>
                  <a:cubicBezTo>
                    <a:pt x="46765" y="28582"/>
                    <a:pt x="53284" y="28523"/>
                    <a:pt x="59809" y="28523"/>
                  </a:cubicBezTo>
                  <a:cubicBezTo>
                    <a:pt x="62643" y="28523"/>
                    <a:pt x="65478" y="28534"/>
                    <a:pt x="68316" y="28555"/>
                  </a:cubicBezTo>
                  <a:cubicBezTo>
                    <a:pt x="86729" y="28621"/>
                    <a:pt x="105176" y="29055"/>
                    <a:pt x="123589" y="29222"/>
                  </a:cubicBezTo>
                  <a:cubicBezTo>
                    <a:pt x="127651" y="29261"/>
                    <a:pt x="131723" y="29388"/>
                    <a:pt x="135783" y="29388"/>
                  </a:cubicBezTo>
                  <a:cubicBezTo>
                    <a:pt x="142060" y="29388"/>
                    <a:pt x="148307" y="29085"/>
                    <a:pt x="154444" y="27687"/>
                  </a:cubicBezTo>
                  <a:cubicBezTo>
                    <a:pt x="159081" y="26653"/>
                    <a:pt x="163251" y="24252"/>
                    <a:pt x="165986" y="21049"/>
                  </a:cubicBezTo>
                  <a:cubicBezTo>
                    <a:pt x="166720" y="20182"/>
                    <a:pt x="167354" y="19248"/>
                    <a:pt x="167887" y="18247"/>
                  </a:cubicBezTo>
                  <a:cubicBezTo>
                    <a:pt x="168988" y="16112"/>
                    <a:pt x="169488" y="13811"/>
                    <a:pt x="169121" y="11509"/>
                  </a:cubicBezTo>
                  <a:cubicBezTo>
                    <a:pt x="168321" y="6606"/>
                    <a:pt x="163551" y="2803"/>
                    <a:pt x="157913" y="1335"/>
                  </a:cubicBezTo>
                  <a:cubicBezTo>
                    <a:pt x="153477" y="168"/>
                    <a:pt x="148774" y="168"/>
                    <a:pt x="144104" y="134"/>
                  </a:cubicBezTo>
                  <a:cubicBezTo>
                    <a:pt x="106143" y="101"/>
                    <a:pt x="68149" y="34"/>
                    <a:pt x="30156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5604502" y="1733562"/>
              <a:ext cx="2903026" cy="1739361"/>
            </a:xfrm>
            <a:custGeom>
              <a:avLst/>
              <a:gdLst/>
              <a:ahLst/>
              <a:cxnLst/>
              <a:rect l="l" t="t" r="r" b="b"/>
              <a:pathLst>
                <a:path w="144537" h="86600" extrusionOk="0">
                  <a:moveTo>
                    <a:pt x="1735" y="0"/>
                  </a:moveTo>
                  <a:cubicBezTo>
                    <a:pt x="801" y="0"/>
                    <a:pt x="33" y="768"/>
                    <a:pt x="33" y="1735"/>
                  </a:cubicBezTo>
                  <a:lnTo>
                    <a:pt x="33" y="15545"/>
                  </a:lnTo>
                  <a:lnTo>
                    <a:pt x="33" y="57475"/>
                  </a:lnTo>
                  <a:lnTo>
                    <a:pt x="33" y="76155"/>
                  </a:lnTo>
                  <a:cubicBezTo>
                    <a:pt x="33" y="78290"/>
                    <a:pt x="0" y="80425"/>
                    <a:pt x="33" y="82560"/>
                  </a:cubicBezTo>
                  <a:cubicBezTo>
                    <a:pt x="115" y="86180"/>
                    <a:pt x="1063" y="86513"/>
                    <a:pt x="3765" y="86513"/>
                  </a:cubicBezTo>
                  <a:cubicBezTo>
                    <a:pt x="4374" y="86513"/>
                    <a:pt x="5073" y="86496"/>
                    <a:pt x="5871" y="86496"/>
                  </a:cubicBezTo>
                  <a:lnTo>
                    <a:pt x="134196" y="86496"/>
                  </a:lnTo>
                  <a:cubicBezTo>
                    <a:pt x="135286" y="86496"/>
                    <a:pt x="136464" y="86599"/>
                    <a:pt x="137613" y="86599"/>
                  </a:cubicBezTo>
                  <a:cubicBezTo>
                    <a:pt x="138188" y="86599"/>
                    <a:pt x="138755" y="86574"/>
                    <a:pt x="139299" y="86496"/>
                  </a:cubicBezTo>
                  <a:cubicBezTo>
                    <a:pt x="140967" y="86262"/>
                    <a:pt x="142035" y="85829"/>
                    <a:pt x="142702" y="85195"/>
                  </a:cubicBezTo>
                  <a:cubicBezTo>
                    <a:pt x="144036" y="83961"/>
                    <a:pt x="143903" y="81926"/>
                    <a:pt x="143903" y="79057"/>
                  </a:cubicBezTo>
                  <a:lnTo>
                    <a:pt x="143903" y="10508"/>
                  </a:lnTo>
                  <a:cubicBezTo>
                    <a:pt x="143903" y="3870"/>
                    <a:pt x="144537" y="0"/>
                    <a:pt x="137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6870761" y="185349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79" y="0"/>
                  </a:lnTo>
                  <a:lnTo>
                    <a:pt x="17779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7260009" y="185349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7648593" y="1853490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8037860" y="185349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5703642" y="2156994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6"/>
                  </a:lnTo>
                  <a:lnTo>
                    <a:pt x="1" y="13276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6092909" y="2156994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80" y="0"/>
                  </a:lnTo>
                  <a:lnTo>
                    <a:pt x="17780" y="13276"/>
                  </a:lnTo>
                  <a:lnTo>
                    <a:pt x="0" y="13276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6482157" y="2156994"/>
              <a:ext cx="356448" cy="266669"/>
            </a:xfrm>
            <a:custGeom>
              <a:avLst/>
              <a:gdLst/>
              <a:ahLst/>
              <a:cxnLst/>
              <a:rect l="l" t="t" r="r" b="b"/>
              <a:pathLst>
                <a:path w="17747" h="13277" fill="none" extrusionOk="0">
                  <a:moveTo>
                    <a:pt x="1" y="0"/>
                  </a:moveTo>
                  <a:lnTo>
                    <a:pt x="17747" y="0"/>
                  </a:lnTo>
                  <a:lnTo>
                    <a:pt x="17747" y="13276"/>
                  </a:lnTo>
                  <a:lnTo>
                    <a:pt x="1" y="13276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6870761" y="2156994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79" y="0"/>
                  </a:lnTo>
                  <a:lnTo>
                    <a:pt x="17779" y="13276"/>
                  </a:lnTo>
                  <a:lnTo>
                    <a:pt x="0" y="13276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7260009" y="2156994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6"/>
                  </a:lnTo>
                  <a:lnTo>
                    <a:pt x="1" y="13276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7648593" y="2156994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extrusionOk="0">
                  <a:moveTo>
                    <a:pt x="1" y="0"/>
                  </a:moveTo>
                  <a:lnTo>
                    <a:pt x="1" y="13276"/>
                  </a:lnTo>
                  <a:lnTo>
                    <a:pt x="17780" y="13276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8037860" y="2156994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80" y="0"/>
                  </a:lnTo>
                  <a:lnTo>
                    <a:pt x="17780" y="13276"/>
                  </a:lnTo>
                  <a:lnTo>
                    <a:pt x="0" y="13276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703642" y="2459816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fill="none" extrusionOk="0">
                  <a:moveTo>
                    <a:pt x="1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6092909" y="2459816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6482157" y="2459816"/>
              <a:ext cx="356448" cy="266669"/>
            </a:xfrm>
            <a:custGeom>
              <a:avLst/>
              <a:gdLst/>
              <a:ahLst/>
              <a:cxnLst/>
              <a:rect l="l" t="t" r="r" b="b"/>
              <a:pathLst>
                <a:path w="17747" h="13277" extrusionOk="0">
                  <a:moveTo>
                    <a:pt x="1" y="1"/>
                  </a:moveTo>
                  <a:lnTo>
                    <a:pt x="1" y="13277"/>
                  </a:lnTo>
                  <a:lnTo>
                    <a:pt x="17747" y="13277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6870761" y="2459816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1"/>
                  </a:moveTo>
                  <a:lnTo>
                    <a:pt x="17779" y="1"/>
                  </a:lnTo>
                  <a:lnTo>
                    <a:pt x="17779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7260009" y="2459816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1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7648593" y="2459816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extrusionOk="0">
                  <a:moveTo>
                    <a:pt x="1" y="1"/>
                  </a:moveTo>
                  <a:lnTo>
                    <a:pt x="1" y="13277"/>
                  </a:lnTo>
                  <a:lnTo>
                    <a:pt x="17780" y="1327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rgbClr val="5CC9BF"/>
            </a:solidFill>
            <a:ln w="1085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8037860" y="2459816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703642" y="2763320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6092909" y="276332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6482157" y="2763320"/>
              <a:ext cx="356448" cy="266669"/>
            </a:xfrm>
            <a:custGeom>
              <a:avLst/>
              <a:gdLst/>
              <a:ahLst/>
              <a:cxnLst/>
              <a:rect l="l" t="t" r="r" b="b"/>
              <a:pathLst>
                <a:path w="17747" h="13277" fill="none" extrusionOk="0">
                  <a:moveTo>
                    <a:pt x="1" y="0"/>
                  </a:moveTo>
                  <a:lnTo>
                    <a:pt x="17747" y="0"/>
                  </a:lnTo>
                  <a:lnTo>
                    <a:pt x="17747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6870761" y="276332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extrusionOk="0">
                  <a:moveTo>
                    <a:pt x="0" y="0"/>
                  </a:moveTo>
                  <a:lnTo>
                    <a:pt x="0" y="13277"/>
                  </a:lnTo>
                  <a:lnTo>
                    <a:pt x="17779" y="13277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7260009" y="276332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7648593" y="2763320"/>
              <a:ext cx="357131" cy="266669"/>
            </a:xfrm>
            <a:custGeom>
              <a:avLst/>
              <a:gdLst/>
              <a:ahLst/>
              <a:cxnLst/>
              <a:rect l="l" t="t" r="r" b="b"/>
              <a:pathLst>
                <a:path w="17781" h="13277" fill="none" extrusionOk="0">
                  <a:moveTo>
                    <a:pt x="1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8037860" y="2763320"/>
              <a:ext cx="357111" cy="266669"/>
            </a:xfrm>
            <a:custGeom>
              <a:avLst/>
              <a:gdLst/>
              <a:ahLst/>
              <a:cxnLst/>
              <a:rect l="l" t="t" r="r" b="b"/>
              <a:pathLst>
                <a:path w="17780" h="13277" fill="none" extrusionOk="0">
                  <a:moveTo>
                    <a:pt x="0" y="0"/>
                  </a:moveTo>
                  <a:lnTo>
                    <a:pt x="17780" y="0"/>
                  </a:lnTo>
                  <a:lnTo>
                    <a:pt x="17780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rgbClr val="77457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703642" y="3066141"/>
              <a:ext cx="357131" cy="266689"/>
            </a:xfrm>
            <a:custGeom>
              <a:avLst/>
              <a:gdLst/>
              <a:ahLst/>
              <a:cxnLst/>
              <a:rect l="l" t="t" r="r" b="b"/>
              <a:pathLst>
                <a:path w="17781" h="13278" fill="none" extrusionOk="0">
                  <a:moveTo>
                    <a:pt x="1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6092909" y="3066141"/>
              <a:ext cx="357111" cy="266689"/>
            </a:xfrm>
            <a:custGeom>
              <a:avLst/>
              <a:gdLst/>
              <a:ahLst/>
              <a:cxnLst/>
              <a:rect l="l" t="t" r="r" b="b"/>
              <a:pathLst>
                <a:path w="17780" h="13278" fill="none" extrusionOk="0">
                  <a:moveTo>
                    <a:pt x="0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6482157" y="3066141"/>
              <a:ext cx="356448" cy="266689"/>
            </a:xfrm>
            <a:custGeom>
              <a:avLst/>
              <a:gdLst/>
              <a:ahLst/>
              <a:cxnLst/>
              <a:rect l="l" t="t" r="r" b="b"/>
              <a:pathLst>
                <a:path w="17747" h="13278" fill="none" extrusionOk="0">
                  <a:moveTo>
                    <a:pt x="1" y="1"/>
                  </a:moveTo>
                  <a:lnTo>
                    <a:pt x="17747" y="1"/>
                  </a:lnTo>
                  <a:lnTo>
                    <a:pt x="17747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6870761" y="3066141"/>
              <a:ext cx="357111" cy="266689"/>
            </a:xfrm>
            <a:custGeom>
              <a:avLst/>
              <a:gdLst/>
              <a:ahLst/>
              <a:cxnLst/>
              <a:rect l="l" t="t" r="r" b="b"/>
              <a:pathLst>
                <a:path w="17780" h="13278" fill="none" extrusionOk="0">
                  <a:moveTo>
                    <a:pt x="0" y="1"/>
                  </a:moveTo>
                  <a:lnTo>
                    <a:pt x="17779" y="1"/>
                  </a:lnTo>
                  <a:lnTo>
                    <a:pt x="17779" y="13277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7260009" y="3066141"/>
              <a:ext cx="357111" cy="266689"/>
            </a:xfrm>
            <a:custGeom>
              <a:avLst/>
              <a:gdLst/>
              <a:ahLst/>
              <a:cxnLst/>
              <a:rect l="l" t="t" r="r" b="b"/>
              <a:pathLst>
                <a:path w="17780" h="13278" fill="none" extrusionOk="0">
                  <a:moveTo>
                    <a:pt x="1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7648593" y="3066141"/>
              <a:ext cx="357131" cy="266689"/>
            </a:xfrm>
            <a:custGeom>
              <a:avLst/>
              <a:gdLst/>
              <a:ahLst/>
              <a:cxnLst/>
              <a:rect l="l" t="t" r="r" b="b"/>
              <a:pathLst>
                <a:path w="17781" h="13278" fill="none" extrusionOk="0">
                  <a:moveTo>
                    <a:pt x="1" y="1"/>
                  </a:moveTo>
                  <a:lnTo>
                    <a:pt x="17780" y="1"/>
                  </a:lnTo>
                  <a:lnTo>
                    <a:pt x="17780" y="13277"/>
                  </a:lnTo>
                  <a:lnTo>
                    <a:pt x="1" y="13277"/>
                  </a:lnTo>
                  <a:close/>
                </a:path>
              </a:pathLst>
            </a:custGeom>
            <a:noFill/>
            <a:ln w="75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8076705" y="2194513"/>
              <a:ext cx="77066" cy="71784"/>
            </a:xfrm>
            <a:custGeom>
              <a:avLst/>
              <a:gdLst/>
              <a:ahLst/>
              <a:cxnLst/>
              <a:rect l="l" t="t" r="r" b="b"/>
              <a:pathLst>
                <a:path w="3837" h="3574" extrusionOk="0">
                  <a:moveTo>
                    <a:pt x="1702" y="467"/>
                  </a:moveTo>
                  <a:lnTo>
                    <a:pt x="1702" y="501"/>
                  </a:lnTo>
                  <a:cubicBezTo>
                    <a:pt x="1728" y="632"/>
                    <a:pt x="1858" y="722"/>
                    <a:pt x="1993" y="722"/>
                  </a:cubicBezTo>
                  <a:cubicBezTo>
                    <a:pt x="2030" y="722"/>
                    <a:pt x="2067" y="715"/>
                    <a:pt x="2102" y="701"/>
                  </a:cubicBezTo>
                  <a:cubicBezTo>
                    <a:pt x="2181" y="676"/>
                    <a:pt x="2259" y="664"/>
                    <a:pt x="2334" y="664"/>
                  </a:cubicBezTo>
                  <a:cubicBezTo>
                    <a:pt x="2766" y="664"/>
                    <a:pt x="3118" y="1047"/>
                    <a:pt x="3203" y="1501"/>
                  </a:cubicBezTo>
                  <a:cubicBezTo>
                    <a:pt x="3270" y="2035"/>
                    <a:pt x="2936" y="2569"/>
                    <a:pt x="2503" y="2836"/>
                  </a:cubicBezTo>
                  <a:cubicBezTo>
                    <a:pt x="2298" y="2962"/>
                    <a:pt x="2063" y="3028"/>
                    <a:pt x="1834" y="3028"/>
                  </a:cubicBezTo>
                  <a:cubicBezTo>
                    <a:pt x="1578" y="3028"/>
                    <a:pt x="1329" y="2945"/>
                    <a:pt x="1135" y="2769"/>
                  </a:cubicBezTo>
                  <a:cubicBezTo>
                    <a:pt x="768" y="2435"/>
                    <a:pt x="535" y="1902"/>
                    <a:pt x="701" y="1435"/>
                  </a:cubicBezTo>
                  <a:cubicBezTo>
                    <a:pt x="835" y="1134"/>
                    <a:pt x="1035" y="934"/>
                    <a:pt x="1302" y="734"/>
                  </a:cubicBezTo>
                  <a:cubicBezTo>
                    <a:pt x="1435" y="634"/>
                    <a:pt x="1569" y="567"/>
                    <a:pt x="1702" y="467"/>
                  </a:cubicBezTo>
                  <a:close/>
                  <a:moveTo>
                    <a:pt x="2069" y="0"/>
                  </a:moveTo>
                  <a:cubicBezTo>
                    <a:pt x="1369" y="200"/>
                    <a:pt x="635" y="501"/>
                    <a:pt x="301" y="1201"/>
                  </a:cubicBezTo>
                  <a:cubicBezTo>
                    <a:pt x="1" y="1835"/>
                    <a:pt x="201" y="2602"/>
                    <a:pt x="701" y="3102"/>
                  </a:cubicBezTo>
                  <a:cubicBezTo>
                    <a:pt x="1020" y="3421"/>
                    <a:pt x="1434" y="3573"/>
                    <a:pt x="1857" y="3573"/>
                  </a:cubicBezTo>
                  <a:cubicBezTo>
                    <a:pt x="2143" y="3573"/>
                    <a:pt x="2434" y="3504"/>
                    <a:pt x="2703" y="3369"/>
                  </a:cubicBezTo>
                  <a:cubicBezTo>
                    <a:pt x="3403" y="3036"/>
                    <a:pt x="3837" y="2302"/>
                    <a:pt x="3804" y="1501"/>
                  </a:cubicBezTo>
                  <a:cubicBezTo>
                    <a:pt x="3804" y="1001"/>
                    <a:pt x="3570" y="567"/>
                    <a:pt x="3170" y="267"/>
                  </a:cubicBezTo>
                  <a:cubicBezTo>
                    <a:pt x="2959" y="109"/>
                    <a:pt x="2685" y="13"/>
                    <a:pt x="2398" y="13"/>
                  </a:cubicBezTo>
                  <a:cubicBezTo>
                    <a:pt x="2322" y="13"/>
                    <a:pt x="2246" y="20"/>
                    <a:pt x="2169" y="34"/>
                  </a:cubicBezTo>
                  <a:cubicBezTo>
                    <a:pt x="2136" y="0"/>
                    <a:pt x="2102" y="0"/>
                    <a:pt x="2069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7667352" y="2192464"/>
              <a:ext cx="87792" cy="77408"/>
            </a:xfrm>
            <a:custGeom>
              <a:avLst/>
              <a:gdLst/>
              <a:ahLst/>
              <a:cxnLst/>
              <a:rect l="l" t="t" r="r" b="b"/>
              <a:pathLst>
                <a:path w="4371" h="3854" extrusionOk="0">
                  <a:moveTo>
                    <a:pt x="1902" y="469"/>
                  </a:moveTo>
                  <a:cubicBezTo>
                    <a:pt x="1721" y="620"/>
                    <a:pt x="1840" y="879"/>
                    <a:pt x="2036" y="879"/>
                  </a:cubicBezTo>
                  <a:cubicBezTo>
                    <a:pt x="2057" y="879"/>
                    <a:pt x="2079" y="876"/>
                    <a:pt x="2102" y="869"/>
                  </a:cubicBezTo>
                  <a:cubicBezTo>
                    <a:pt x="2194" y="851"/>
                    <a:pt x="2289" y="842"/>
                    <a:pt x="2385" y="842"/>
                  </a:cubicBezTo>
                  <a:cubicBezTo>
                    <a:pt x="2813" y="842"/>
                    <a:pt x="3258" y="1028"/>
                    <a:pt x="3503" y="1436"/>
                  </a:cubicBezTo>
                  <a:cubicBezTo>
                    <a:pt x="3770" y="1903"/>
                    <a:pt x="3670" y="2571"/>
                    <a:pt x="3270" y="2938"/>
                  </a:cubicBezTo>
                  <a:lnTo>
                    <a:pt x="3303" y="2938"/>
                  </a:lnTo>
                  <a:cubicBezTo>
                    <a:pt x="3040" y="3180"/>
                    <a:pt x="2692" y="3312"/>
                    <a:pt x="2347" y="3312"/>
                  </a:cubicBezTo>
                  <a:cubicBezTo>
                    <a:pt x="2123" y="3312"/>
                    <a:pt x="1899" y="3256"/>
                    <a:pt x="1702" y="3138"/>
                  </a:cubicBezTo>
                  <a:cubicBezTo>
                    <a:pt x="1402" y="2971"/>
                    <a:pt x="1168" y="2737"/>
                    <a:pt x="935" y="2471"/>
                  </a:cubicBezTo>
                  <a:cubicBezTo>
                    <a:pt x="801" y="2370"/>
                    <a:pt x="701" y="2237"/>
                    <a:pt x="668" y="2070"/>
                  </a:cubicBezTo>
                  <a:cubicBezTo>
                    <a:pt x="634" y="1937"/>
                    <a:pt x="701" y="1770"/>
                    <a:pt x="801" y="1637"/>
                  </a:cubicBezTo>
                  <a:cubicBezTo>
                    <a:pt x="968" y="1303"/>
                    <a:pt x="1268" y="1003"/>
                    <a:pt x="1535" y="769"/>
                  </a:cubicBezTo>
                  <a:cubicBezTo>
                    <a:pt x="1635" y="636"/>
                    <a:pt x="1769" y="569"/>
                    <a:pt x="1902" y="469"/>
                  </a:cubicBezTo>
                  <a:close/>
                  <a:moveTo>
                    <a:pt x="2268" y="1"/>
                  </a:moveTo>
                  <a:cubicBezTo>
                    <a:pt x="1539" y="1"/>
                    <a:pt x="946" y="611"/>
                    <a:pt x="534" y="1170"/>
                  </a:cubicBezTo>
                  <a:cubicBezTo>
                    <a:pt x="234" y="1503"/>
                    <a:pt x="1" y="2004"/>
                    <a:pt x="234" y="2437"/>
                  </a:cubicBezTo>
                  <a:cubicBezTo>
                    <a:pt x="334" y="2637"/>
                    <a:pt x="501" y="2804"/>
                    <a:pt x="668" y="2971"/>
                  </a:cubicBezTo>
                  <a:cubicBezTo>
                    <a:pt x="801" y="3138"/>
                    <a:pt x="968" y="3304"/>
                    <a:pt x="1135" y="3438"/>
                  </a:cubicBezTo>
                  <a:cubicBezTo>
                    <a:pt x="1497" y="3710"/>
                    <a:pt x="1938" y="3853"/>
                    <a:pt x="2377" y="3853"/>
                  </a:cubicBezTo>
                  <a:cubicBezTo>
                    <a:pt x="2747" y="3853"/>
                    <a:pt x="3116" y="3751"/>
                    <a:pt x="3436" y="3538"/>
                  </a:cubicBezTo>
                  <a:cubicBezTo>
                    <a:pt x="4104" y="3071"/>
                    <a:pt x="4370" y="2170"/>
                    <a:pt x="4104" y="1403"/>
                  </a:cubicBezTo>
                  <a:cubicBezTo>
                    <a:pt x="3870" y="803"/>
                    <a:pt x="3270" y="369"/>
                    <a:pt x="2669" y="336"/>
                  </a:cubicBezTo>
                  <a:cubicBezTo>
                    <a:pt x="2736" y="236"/>
                    <a:pt x="2736" y="69"/>
                    <a:pt x="2569" y="35"/>
                  </a:cubicBezTo>
                  <a:cubicBezTo>
                    <a:pt x="2466" y="12"/>
                    <a:pt x="2366" y="1"/>
                    <a:pt x="2268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7283468" y="2184149"/>
              <a:ext cx="96488" cy="76202"/>
            </a:xfrm>
            <a:custGeom>
              <a:avLst/>
              <a:gdLst/>
              <a:ahLst/>
              <a:cxnLst/>
              <a:rect l="l" t="t" r="r" b="b"/>
              <a:pathLst>
                <a:path w="4804" h="3794" extrusionOk="0">
                  <a:moveTo>
                    <a:pt x="1868" y="449"/>
                  </a:moveTo>
                  <a:lnTo>
                    <a:pt x="1868" y="449"/>
                  </a:lnTo>
                  <a:cubicBezTo>
                    <a:pt x="1787" y="639"/>
                    <a:pt x="1926" y="895"/>
                    <a:pt x="2123" y="895"/>
                  </a:cubicBezTo>
                  <a:cubicBezTo>
                    <a:pt x="2169" y="895"/>
                    <a:pt x="2218" y="881"/>
                    <a:pt x="2268" y="850"/>
                  </a:cubicBezTo>
                  <a:cubicBezTo>
                    <a:pt x="2368" y="787"/>
                    <a:pt x="2472" y="762"/>
                    <a:pt x="2576" y="762"/>
                  </a:cubicBezTo>
                  <a:cubicBezTo>
                    <a:pt x="2750" y="762"/>
                    <a:pt x="2923" y="833"/>
                    <a:pt x="3069" y="916"/>
                  </a:cubicBezTo>
                  <a:cubicBezTo>
                    <a:pt x="3336" y="1117"/>
                    <a:pt x="3603" y="1350"/>
                    <a:pt x="3803" y="1617"/>
                  </a:cubicBezTo>
                  <a:cubicBezTo>
                    <a:pt x="4203" y="2117"/>
                    <a:pt x="3703" y="2718"/>
                    <a:pt x="3269" y="2985"/>
                  </a:cubicBezTo>
                  <a:lnTo>
                    <a:pt x="3236" y="2985"/>
                  </a:lnTo>
                  <a:cubicBezTo>
                    <a:pt x="2951" y="3138"/>
                    <a:pt x="2608" y="3219"/>
                    <a:pt x="2275" y="3219"/>
                  </a:cubicBezTo>
                  <a:cubicBezTo>
                    <a:pt x="2100" y="3219"/>
                    <a:pt x="1928" y="3197"/>
                    <a:pt x="1768" y="3151"/>
                  </a:cubicBezTo>
                  <a:cubicBezTo>
                    <a:pt x="1234" y="3018"/>
                    <a:pt x="634" y="2584"/>
                    <a:pt x="600" y="1984"/>
                  </a:cubicBezTo>
                  <a:cubicBezTo>
                    <a:pt x="600" y="1217"/>
                    <a:pt x="1234" y="716"/>
                    <a:pt x="1868" y="449"/>
                  </a:cubicBezTo>
                  <a:close/>
                  <a:moveTo>
                    <a:pt x="1919" y="1"/>
                  </a:moveTo>
                  <a:cubicBezTo>
                    <a:pt x="1894" y="1"/>
                    <a:pt x="1866" y="5"/>
                    <a:pt x="1835" y="16"/>
                  </a:cubicBezTo>
                  <a:cubicBezTo>
                    <a:pt x="1067" y="316"/>
                    <a:pt x="267" y="850"/>
                    <a:pt x="133" y="1750"/>
                  </a:cubicBezTo>
                  <a:cubicBezTo>
                    <a:pt x="0" y="2618"/>
                    <a:pt x="634" y="3318"/>
                    <a:pt x="1368" y="3618"/>
                  </a:cubicBezTo>
                  <a:cubicBezTo>
                    <a:pt x="1657" y="3734"/>
                    <a:pt x="1978" y="3793"/>
                    <a:pt x="2301" y="3793"/>
                  </a:cubicBezTo>
                  <a:cubicBezTo>
                    <a:pt x="2721" y="3793"/>
                    <a:pt x="3144" y="3693"/>
                    <a:pt x="3503" y="3485"/>
                  </a:cubicBezTo>
                  <a:cubicBezTo>
                    <a:pt x="4203" y="3118"/>
                    <a:pt x="4803" y="2251"/>
                    <a:pt x="4403" y="1450"/>
                  </a:cubicBezTo>
                  <a:cubicBezTo>
                    <a:pt x="4270" y="1217"/>
                    <a:pt x="4103" y="1050"/>
                    <a:pt x="3903" y="883"/>
                  </a:cubicBezTo>
                  <a:cubicBezTo>
                    <a:pt x="3736" y="683"/>
                    <a:pt x="3569" y="550"/>
                    <a:pt x="3369" y="416"/>
                  </a:cubicBezTo>
                  <a:cubicBezTo>
                    <a:pt x="3135" y="246"/>
                    <a:pt x="2847" y="144"/>
                    <a:pt x="2557" y="144"/>
                  </a:cubicBezTo>
                  <a:cubicBezTo>
                    <a:pt x="2391" y="144"/>
                    <a:pt x="2225" y="177"/>
                    <a:pt x="2068" y="249"/>
                  </a:cubicBezTo>
                  <a:cubicBezTo>
                    <a:pt x="2096" y="137"/>
                    <a:pt x="2053" y="1"/>
                    <a:pt x="1919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6884158" y="2186358"/>
              <a:ext cx="99180" cy="76745"/>
            </a:xfrm>
            <a:custGeom>
              <a:avLst/>
              <a:gdLst/>
              <a:ahLst/>
              <a:cxnLst/>
              <a:rect l="l" t="t" r="r" b="b"/>
              <a:pathLst>
                <a:path w="4938" h="3821" extrusionOk="0">
                  <a:moveTo>
                    <a:pt x="1535" y="740"/>
                  </a:moveTo>
                  <a:cubicBezTo>
                    <a:pt x="1568" y="840"/>
                    <a:pt x="1635" y="873"/>
                    <a:pt x="1768" y="907"/>
                  </a:cubicBezTo>
                  <a:cubicBezTo>
                    <a:pt x="2025" y="907"/>
                    <a:pt x="2306" y="882"/>
                    <a:pt x="2583" y="882"/>
                  </a:cubicBezTo>
                  <a:cubicBezTo>
                    <a:pt x="3027" y="882"/>
                    <a:pt x="3462" y="945"/>
                    <a:pt x="3770" y="1273"/>
                  </a:cubicBezTo>
                  <a:cubicBezTo>
                    <a:pt x="4237" y="1774"/>
                    <a:pt x="3870" y="2408"/>
                    <a:pt x="3403" y="2741"/>
                  </a:cubicBezTo>
                  <a:lnTo>
                    <a:pt x="3403" y="2775"/>
                  </a:lnTo>
                  <a:cubicBezTo>
                    <a:pt x="3052" y="3032"/>
                    <a:pt x="2571" y="3223"/>
                    <a:pt x="2096" y="3223"/>
                  </a:cubicBezTo>
                  <a:cubicBezTo>
                    <a:pt x="1893" y="3223"/>
                    <a:pt x="1691" y="3188"/>
                    <a:pt x="1501" y="3108"/>
                  </a:cubicBezTo>
                  <a:cubicBezTo>
                    <a:pt x="968" y="2908"/>
                    <a:pt x="601" y="2274"/>
                    <a:pt x="801" y="1674"/>
                  </a:cubicBezTo>
                  <a:cubicBezTo>
                    <a:pt x="934" y="1307"/>
                    <a:pt x="1201" y="1007"/>
                    <a:pt x="1535" y="740"/>
                  </a:cubicBezTo>
                  <a:close/>
                  <a:moveTo>
                    <a:pt x="2533" y="1"/>
                  </a:moveTo>
                  <a:cubicBezTo>
                    <a:pt x="2523" y="1"/>
                    <a:pt x="2513" y="2"/>
                    <a:pt x="2502" y="6"/>
                  </a:cubicBezTo>
                  <a:cubicBezTo>
                    <a:pt x="1635" y="106"/>
                    <a:pt x="801" y="540"/>
                    <a:pt x="400" y="1340"/>
                  </a:cubicBezTo>
                  <a:cubicBezTo>
                    <a:pt x="0" y="2107"/>
                    <a:pt x="334" y="3008"/>
                    <a:pt x="1001" y="3475"/>
                  </a:cubicBezTo>
                  <a:cubicBezTo>
                    <a:pt x="1332" y="3716"/>
                    <a:pt x="1730" y="3821"/>
                    <a:pt x="2136" y="3821"/>
                  </a:cubicBezTo>
                  <a:cubicBezTo>
                    <a:pt x="2629" y="3821"/>
                    <a:pt x="3133" y="3665"/>
                    <a:pt x="3536" y="3408"/>
                  </a:cubicBezTo>
                  <a:cubicBezTo>
                    <a:pt x="4303" y="2975"/>
                    <a:pt x="4937" y="2074"/>
                    <a:pt x="4503" y="1173"/>
                  </a:cubicBezTo>
                  <a:cubicBezTo>
                    <a:pt x="4170" y="440"/>
                    <a:pt x="3403" y="206"/>
                    <a:pt x="2635" y="206"/>
                  </a:cubicBezTo>
                  <a:cubicBezTo>
                    <a:pt x="2665" y="117"/>
                    <a:pt x="2615" y="1"/>
                    <a:pt x="2533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6502925" y="2191259"/>
              <a:ext cx="90483" cy="73029"/>
            </a:xfrm>
            <a:custGeom>
              <a:avLst/>
              <a:gdLst/>
              <a:ahLst/>
              <a:cxnLst/>
              <a:rect l="l" t="t" r="r" b="b"/>
              <a:pathLst>
                <a:path w="4505" h="3636" extrusionOk="0">
                  <a:moveTo>
                    <a:pt x="2449" y="688"/>
                  </a:moveTo>
                  <a:cubicBezTo>
                    <a:pt x="2761" y="688"/>
                    <a:pt x="3070" y="779"/>
                    <a:pt x="3303" y="996"/>
                  </a:cubicBezTo>
                  <a:cubicBezTo>
                    <a:pt x="3704" y="1363"/>
                    <a:pt x="3837" y="1997"/>
                    <a:pt x="3503" y="2430"/>
                  </a:cubicBezTo>
                  <a:cubicBezTo>
                    <a:pt x="3191" y="2821"/>
                    <a:pt x="2675" y="3008"/>
                    <a:pt x="2195" y="3008"/>
                  </a:cubicBezTo>
                  <a:cubicBezTo>
                    <a:pt x="2059" y="3008"/>
                    <a:pt x="1927" y="2993"/>
                    <a:pt x="1802" y="2964"/>
                  </a:cubicBezTo>
                  <a:cubicBezTo>
                    <a:pt x="1202" y="2831"/>
                    <a:pt x="668" y="2330"/>
                    <a:pt x="735" y="1663"/>
                  </a:cubicBezTo>
                  <a:cubicBezTo>
                    <a:pt x="768" y="1330"/>
                    <a:pt x="968" y="1096"/>
                    <a:pt x="1202" y="863"/>
                  </a:cubicBezTo>
                  <a:cubicBezTo>
                    <a:pt x="1266" y="927"/>
                    <a:pt x="1345" y="964"/>
                    <a:pt x="1428" y="964"/>
                  </a:cubicBezTo>
                  <a:cubicBezTo>
                    <a:pt x="1474" y="964"/>
                    <a:pt x="1521" y="953"/>
                    <a:pt x="1569" y="929"/>
                  </a:cubicBezTo>
                  <a:cubicBezTo>
                    <a:pt x="1819" y="779"/>
                    <a:pt x="2136" y="688"/>
                    <a:pt x="2449" y="688"/>
                  </a:cubicBezTo>
                  <a:close/>
                  <a:moveTo>
                    <a:pt x="2449" y="1"/>
                  </a:moveTo>
                  <a:cubicBezTo>
                    <a:pt x="2030" y="1"/>
                    <a:pt x="1603" y="117"/>
                    <a:pt x="1235" y="329"/>
                  </a:cubicBezTo>
                  <a:cubicBezTo>
                    <a:pt x="1202" y="362"/>
                    <a:pt x="1168" y="396"/>
                    <a:pt x="1168" y="429"/>
                  </a:cubicBezTo>
                  <a:cubicBezTo>
                    <a:pt x="735" y="629"/>
                    <a:pt x="401" y="929"/>
                    <a:pt x="268" y="1396"/>
                  </a:cubicBezTo>
                  <a:cubicBezTo>
                    <a:pt x="1" y="2297"/>
                    <a:pt x="568" y="3164"/>
                    <a:pt x="1369" y="3498"/>
                  </a:cubicBezTo>
                  <a:cubicBezTo>
                    <a:pt x="1616" y="3591"/>
                    <a:pt x="1887" y="3636"/>
                    <a:pt x="2160" y="3636"/>
                  </a:cubicBezTo>
                  <a:cubicBezTo>
                    <a:pt x="2771" y="3636"/>
                    <a:pt x="3399" y="3412"/>
                    <a:pt x="3837" y="2998"/>
                  </a:cubicBezTo>
                  <a:cubicBezTo>
                    <a:pt x="4504" y="2397"/>
                    <a:pt x="4471" y="1396"/>
                    <a:pt x="3937" y="696"/>
                  </a:cubicBezTo>
                  <a:cubicBezTo>
                    <a:pt x="3572" y="215"/>
                    <a:pt x="3019" y="1"/>
                    <a:pt x="2449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6113677" y="2201703"/>
              <a:ext cx="102534" cy="81364"/>
            </a:xfrm>
            <a:custGeom>
              <a:avLst/>
              <a:gdLst/>
              <a:ahLst/>
              <a:cxnLst/>
              <a:rect l="l" t="t" r="r" b="b"/>
              <a:pathLst>
                <a:path w="5105" h="4051" extrusionOk="0">
                  <a:moveTo>
                    <a:pt x="2135" y="743"/>
                  </a:moveTo>
                  <a:cubicBezTo>
                    <a:pt x="2669" y="810"/>
                    <a:pt x="3236" y="843"/>
                    <a:pt x="3670" y="1110"/>
                  </a:cubicBezTo>
                  <a:cubicBezTo>
                    <a:pt x="4170" y="1443"/>
                    <a:pt x="4270" y="2044"/>
                    <a:pt x="4037" y="2578"/>
                  </a:cubicBezTo>
                  <a:lnTo>
                    <a:pt x="4003" y="2578"/>
                  </a:lnTo>
                  <a:cubicBezTo>
                    <a:pt x="3748" y="3089"/>
                    <a:pt x="3251" y="3334"/>
                    <a:pt x="2718" y="3334"/>
                  </a:cubicBezTo>
                  <a:cubicBezTo>
                    <a:pt x="2624" y="3334"/>
                    <a:pt x="2530" y="3326"/>
                    <a:pt x="2436" y="3311"/>
                  </a:cubicBezTo>
                  <a:cubicBezTo>
                    <a:pt x="1868" y="3245"/>
                    <a:pt x="868" y="2778"/>
                    <a:pt x="1001" y="2077"/>
                  </a:cubicBezTo>
                  <a:cubicBezTo>
                    <a:pt x="1035" y="1677"/>
                    <a:pt x="1335" y="1310"/>
                    <a:pt x="1635" y="1077"/>
                  </a:cubicBezTo>
                  <a:cubicBezTo>
                    <a:pt x="1802" y="910"/>
                    <a:pt x="1969" y="810"/>
                    <a:pt x="2135" y="743"/>
                  </a:cubicBezTo>
                  <a:close/>
                  <a:moveTo>
                    <a:pt x="2586" y="1"/>
                  </a:moveTo>
                  <a:cubicBezTo>
                    <a:pt x="2327" y="1"/>
                    <a:pt x="2069" y="42"/>
                    <a:pt x="1835" y="143"/>
                  </a:cubicBezTo>
                  <a:cubicBezTo>
                    <a:pt x="1768" y="176"/>
                    <a:pt x="1702" y="243"/>
                    <a:pt x="1668" y="309"/>
                  </a:cubicBezTo>
                  <a:cubicBezTo>
                    <a:pt x="1101" y="610"/>
                    <a:pt x="668" y="1043"/>
                    <a:pt x="434" y="1644"/>
                  </a:cubicBezTo>
                  <a:cubicBezTo>
                    <a:pt x="0" y="2678"/>
                    <a:pt x="868" y="3545"/>
                    <a:pt x="1768" y="3879"/>
                  </a:cubicBezTo>
                  <a:cubicBezTo>
                    <a:pt x="2072" y="3991"/>
                    <a:pt x="2398" y="4050"/>
                    <a:pt x="2721" y="4050"/>
                  </a:cubicBezTo>
                  <a:cubicBezTo>
                    <a:pt x="3358" y="4050"/>
                    <a:pt x="3983" y="3820"/>
                    <a:pt x="4404" y="3311"/>
                  </a:cubicBezTo>
                  <a:cubicBezTo>
                    <a:pt x="4971" y="2611"/>
                    <a:pt x="5104" y="1577"/>
                    <a:pt x="4504" y="843"/>
                  </a:cubicBezTo>
                  <a:cubicBezTo>
                    <a:pt x="4237" y="476"/>
                    <a:pt x="3803" y="209"/>
                    <a:pt x="3336" y="109"/>
                  </a:cubicBezTo>
                  <a:cubicBezTo>
                    <a:pt x="3103" y="42"/>
                    <a:pt x="2844" y="1"/>
                    <a:pt x="2586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741844" y="2203149"/>
              <a:ext cx="82429" cy="70940"/>
            </a:xfrm>
            <a:custGeom>
              <a:avLst/>
              <a:gdLst/>
              <a:ahLst/>
              <a:cxnLst/>
              <a:rect l="l" t="t" r="r" b="b"/>
              <a:pathLst>
                <a:path w="4104" h="3532" extrusionOk="0">
                  <a:moveTo>
                    <a:pt x="2624" y="607"/>
                  </a:moveTo>
                  <a:cubicBezTo>
                    <a:pt x="2810" y="607"/>
                    <a:pt x="2979" y="669"/>
                    <a:pt x="3102" y="838"/>
                  </a:cubicBezTo>
                  <a:cubicBezTo>
                    <a:pt x="3436" y="1238"/>
                    <a:pt x="3269" y="1872"/>
                    <a:pt x="2969" y="2239"/>
                  </a:cubicBezTo>
                  <a:cubicBezTo>
                    <a:pt x="2652" y="2650"/>
                    <a:pt x="2095" y="2942"/>
                    <a:pt x="1583" y="2942"/>
                  </a:cubicBezTo>
                  <a:cubicBezTo>
                    <a:pt x="1556" y="2942"/>
                    <a:pt x="1528" y="2941"/>
                    <a:pt x="1501" y="2939"/>
                  </a:cubicBezTo>
                  <a:cubicBezTo>
                    <a:pt x="1234" y="2939"/>
                    <a:pt x="968" y="2873"/>
                    <a:pt x="801" y="2672"/>
                  </a:cubicBezTo>
                  <a:cubicBezTo>
                    <a:pt x="601" y="2472"/>
                    <a:pt x="567" y="2139"/>
                    <a:pt x="634" y="1872"/>
                  </a:cubicBezTo>
                  <a:cubicBezTo>
                    <a:pt x="701" y="1505"/>
                    <a:pt x="934" y="1171"/>
                    <a:pt x="1234" y="938"/>
                  </a:cubicBezTo>
                  <a:cubicBezTo>
                    <a:pt x="1278" y="1002"/>
                    <a:pt x="1348" y="1039"/>
                    <a:pt x="1420" y="1039"/>
                  </a:cubicBezTo>
                  <a:cubicBezTo>
                    <a:pt x="1460" y="1039"/>
                    <a:pt x="1499" y="1028"/>
                    <a:pt x="1535" y="1005"/>
                  </a:cubicBezTo>
                  <a:cubicBezTo>
                    <a:pt x="1822" y="850"/>
                    <a:pt x="2257" y="607"/>
                    <a:pt x="2624" y="607"/>
                  </a:cubicBezTo>
                  <a:close/>
                  <a:moveTo>
                    <a:pt x="2651" y="1"/>
                  </a:moveTo>
                  <a:cubicBezTo>
                    <a:pt x="2624" y="1"/>
                    <a:pt x="2596" y="2"/>
                    <a:pt x="2569" y="4"/>
                  </a:cubicBezTo>
                  <a:cubicBezTo>
                    <a:pt x="2235" y="4"/>
                    <a:pt x="1935" y="137"/>
                    <a:pt x="1701" y="304"/>
                  </a:cubicBezTo>
                  <a:cubicBezTo>
                    <a:pt x="1034" y="404"/>
                    <a:pt x="467" y="871"/>
                    <a:pt x="200" y="1505"/>
                  </a:cubicBezTo>
                  <a:cubicBezTo>
                    <a:pt x="34" y="1939"/>
                    <a:pt x="0" y="2406"/>
                    <a:pt x="200" y="2806"/>
                  </a:cubicBezTo>
                  <a:cubicBezTo>
                    <a:pt x="401" y="3173"/>
                    <a:pt x="734" y="3373"/>
                    <a:pt x="1101" y="3473"/>
                  </a:cubicBezTo>
                  <a:cubicBezTo>
                    <a:pt x="1254" y="3513"/>
                    <a:pt x="1412" y="3532"/>
                    <a:pt x="1570" y="3532"/>
                  </a:cubicBezTo>
                  <a:cubicBezTo>
                    <a:pt x="2202" y="3532"/>
                    <a:pt x="2842" y="3233"/>
                    <a:pt x="3269" y="2806"/>
                  </a:cubicBezTo>
                  <a:cubicBezTo>
                    <a:pt x="3836" y="2239"/>
                    <a:pt x="4103" y="1338"/>
                    <a:pt x="3703" y="604"/>
                  </a:cubicBezTo>
                  <a:cubicBezTo>
                    <a:pt x="3484" y="229"/>
                    <a:pt x="3061" y="1"/>
                    <a:pt x="2651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8076705" y="2797203"/>
              <a:ext cx="77066" cy="71543"/>
            </a:xfrm>
            <a:custGeom>
              <a:avLst/>
              <a:gdLst/>
              <a:ahLst/>
              <a:cxnLst/>
              <a:rect l="l" t="t" r="r" b="b"/>
              <a:pathLst>
                <a:path w="3837" h="3562" extrusionOk="0">
                  <a:moveTo>
                    <a:pt x="1702" y="482"/>
                  </a:moveTo>
                  <a:cubicBezTo>
                    <a:pt x="1729" y="618"/>
                    <a:pt x="1869" y="733"/>
                    <a:pt x="2010" y="733"/>
                  </a:cubicBezTo>
                  <a:cubicBezTo>
                    <a:pt x="2041" y="733"/>
                    <a:pt x="2072" y="727"/>
                    <a:pt x="2102" y="715"/>
                  </a:cubicBezTo>
                  <a:cubicBezTo>
                    <a:pt x="2181" y="691"/>
                    <a:pt x="2259" y="679"/>
                    <a:pt x="2334" y="679"/>
                  </a:cubicBezTo>
                  <a:cubicBezTo>
                    <a:pt x="2766" y="679"/>
                    <a:pt x="3118" y="1061"/>
                    <a:pt x="3203" y="1516"/>
                  </a:cubicBezTo>
                  <a:cubicBezTo>
                    <a:pt x="3270" y="2049"/>
                    <a:pt x="2936" y="2583"/>
                    <a:pt x="2503" y="2850"/>
                  </a:cubicBezTo>
                  <a:cubicBezTo>
                    <a:pt x="2299" y="2959"/>
                    <a:pt x="2067" y="3018"/>
                    <a:pt x="1839" y="3018"/>
                  </a:cubicBezTo>
                  <a:cubicBezTo>
                    <a:pt x="1582" y="3018"/>
                    <a:pt x="1330" y="2943"/>
                    <a:pt x="1135" y="2783"/>
                  </a:cubicBezTo>
                  <a:cubicBezTo>
                    <a:pt x="768" y="2450"/>
                    <a:pt x="535" y="1916"/>
                    <a:pt x="701" y="1449"/>
                  </a:cubicBezTo>
                  <a:cubicBezTo>
                    <a:pt x="835" y="1149"/>
                    <a:pt x="1035" y="915"/>
                    <a:pt x="1302" y="749"/>
                  </a:cubicBezTo>
                  <a:cubicBezTo>
                    <a:pt x="1435" y="648"/>
                    <a:pt x="1569" y="548"/>
                    <a:pt x="1702" y="482"/>
                  </a:cubicBezTo>
                  <a:close/>
                  <a:moveTo>
                    <a:pt x="2098" y="1"/>
                  </a:moveTo>
                  <a:cubicBezTo>
                    <a:pt x="2089" y="1"/>
                    <a:pt x="2079" y="5"/>
                    <a:pt x="2069" y="15"/>
                  </a:cubicBezTo>
                  <a:cubicBezTo>
                    <a:pt x="1369" y="215"/>
                    <a:pt x="635" y="482"/>
                    <a:pt x="301" y="1182"/>
                  </a:cubicBezTo>
                  <a:cubicBezTo>
                    <a:pt x="1" y="1849"/>
                    <a:pt x="201" y="2617"/>
                    <a:pt x="701" y="3084"/>
                  </a:cubicBezTo>
                  <a:cubicBezTo>
                    <a:pt x="1028" y="3410"/>
                    <a:pt x="1454" y="3562"/>
                    <a:pt x="1888" y="3562"/>
                  </a:cubicBezTo>
                  <a:cubicBezTo>
                    <a:pt x="2164" y="3562"/>
                    <a:pt x="2444" y="3500"/>
                    <a:pt x="2703" y="3384"/>
                  </a:cubicBezTo>
                  <a:cubicBezTo>
                    <a:pt x="3403" y="3050"/>
                    <a:pt x="3837" y="2283"/>
                    <a:pt x="3804" y="1516"/>
                  </a:cubicBezTo>
                  <a:cubicBezTo>
                    <a:pt x="3804" y="1015"/>
                    <a:pt x="3570" y="582"/>
                    <a:pt x="3170" y="282"/>
                  </a:cubicBezTo>
                  <a:cubicBezTo>
                    <a:pt x="2959" y="123"/>
                    <a:pt x="2685" y="27"/>
                    <a:pt x="2398" y="27"/>
                  </a:cubicBezTo>
                  <a:cubicBezTo>
                    <a:pt x="2322" y="27"/>
                    <a:pt x="2246" y="34"/>
                    <a:pt x="2169" y="48"/>
                  </a:cubicBezTo>
                  <a:cubicBezTo>
                    <a:pt x="2146" y="24"/>
                    <a:pt x="2122" y="1"/>
                    <a:pt x="2098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7660724" y="2794231"/>
              <a:ext cx="94420" cy="77548"/>
            </a:xfrm>
            <a:custGeom>
              <a:avLst/>
              <a:gdLst/>
              <a:ahLst/>
              <a:cxnLst/>
              <a:rect l="l" t="t" r="r" b="b"/>
              <a:pathLst>
                <a:path w="4701" h="3861" extrusionOk="0">
                  <a:moveTo>
                    <a:pt x="2556" y="742"/>
                  </a:moveTo>
                  <a:cubicBezTo>
                    <a:pt x="3062" y="742"/>
                    <a:pt x="3572" y="969"/>
                    <a:pt x="3833" y="1430"/>
                  </a:cubicBezTo>
                  <a:cubicBezTo>
                    <a:pt x="4100" y="1897"/>
                    <a:pt x="4000" y="2564"/>
                    <a:pt x="3633" y="2931"/>
                  </a:cubicBezTo>
                  <a:cubicBezTo>
                    <a:pt x="3377" y="3188"/>
                    <a:pt x="3039" y="3316"/>
                    <a:pt x="2702" y="3316"/>
                  </a:cubicBezTo>
                  <a:cubicBezTo>
                    <a:pt x="2469" y="3316"/>
                    <a:pt x="2237" y="3254"/>
                    <a:pt x="2032" y="3131"/>
                  </a:cubicBezTo>
                  <a:cubicBezTo>
                    <a:pt x="1498" y="2865"/>
                    <a:pt x="998" y="2298"/>
                    <a:pt x="1198" y="1664"/>
                  </a:cubicBezTo>
                  <a:cubicBezTo>
                    <a:pt x="1378" y="1052"/>
                    <a:pt x="1965" y="742"/>
                    <a:pt x="2556" y="742"/>
                  </a:cubicBezTo>
                  <a:close/>
                  <a:moveTo>
                    <a:pt x="2617" y="0"/>
                  </a:moveTo>
                  <a:cubicBezTo>
                    <a:pt x="1275" y="0"/>
                    <a:pt x="0" y="1905"/>
                    <a:pt x="998" y="2965"/>
                  </a:cubicBezTo>
                  <a:cubicBezTo>
                    <a:pt x="1131" y="3131"/>
                    <a:pt x="1298" y="3298"/>
                    <a:pt x="1498" y="3432"/>
                  </a:cubicBezTo>
                  <a:cubicBezTo>
                    <a:pt x="1846" y="3707"/>
                    <a:pt x="2285" y="3861"/>
                    <a:pt x="2726" y="3861"/>
                  </a:cubicBezTo>
                  <a:cubicBezTo>
                    <a:pt x="3088" y="3861"/>
                    <a:pt x="3451" y="3757"/>
                    <a:pt x="3766" y="3532"/>
                  </a:cubicBezTo>
                  <a:cubicBezTo>
                    <a:pt x="4434" y="3065"/>
                    <a:pt x="4700" y="2164"/>
                    <a:pt x="4434" y="1397"/>
                  </a:cubicBezTo>
                  <a:cubicBezTo>
                    <a:pt x="4200" y="796"/>
                    <a:pt x="3600" y="363"/>
                    <a:pt x="2999" y="329"/>
                  </a:cubicBezTo>
                  <a:cubicBezTo>
                    <a:pt x="3066" y="229"/>
                    <a:pt x="3066" y="63"/>
                    <a:pt x="2899" y="29"/>
                  </a:cubicBezTo>
                  <a:cubicBezTo>
                    <a:pt x="2805" y="10"/>
                    <a:pt x="2711" y="0"/>
                    <a:pt x="2617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7283468" y="2795175"/>
              <a:ext cx="96488" cy="76082"/>
            </a:xfrm>
            <a:custGeom>
              <a:avLst/>
              <a:gdLst/>
              <a:ahLst/>
              <a:cxnLst/>
              <a:rect l="l" t="t" r="r" b="b"/>
              <a:pathLst>
                <a:path w="4804" h="3788" extrusionOk="0">
                  <a:moveTo>
                    <a:pt x="1868" y="416"/>
                  </a:moveTo>
                  <a:cubicBezTo>
                    <a:pt x="1789" y="626"/>
                    <a:pt x="1917" y="877"/>
                    <a:pt x="2105" y="877"/>
                  </a:cubicBezTo>
                  <a:cubicBezTo>
                    <a:pt x="2156" y="877"/>
                    <a:pt x="2211" y="859"/>
                    <a:pt x="2268" y="816"/>
                  </a:cubicBezTo>
                  <a:cubicBezTo>
                    <a:pt x="2365" y="756"/>
                    <a:pt x="2466" y="730"/>
                    <a:pt x="2566" y="730"/>
                  </a:cubicBezTo>
                  <a:cubicBezTo>
                    <a:pt x="2744" y="730"/>
                    <a:pt x="2920" y="810"/>
                    <a:pt x="3069" y="916"/>
                  </a:cubicBezTo>
                  <a:cubicBezTo>
                    <a:pt x="3336" y="1083"/>
                    <a:pt x="3603" y="1350"/>
                    <a:pt x="3803" y="1583"/>
                  </a:cubicBezTo>
                  <a:cubicBezTo>
                    <a:pt x="4203" y="2117"/>
                    <a:pt x="3703" y="2684"/>
                    <a:pt x="3269" y="2951"/>
                  </a:cubicBezTo>
                  <a:lnTo>
                    <a:pt x="3236" y="2951"/>
                  </a:lnTo>
                  <a:cubicBezTo>
                    <a:pt x="2947" y="3129"/>
                    <a:pt x="2598" y="3218"/>
                    <a:pt x="2260" y="3218"/>
                  </a:cubicBezTo>
                  <a:cubicBezTo>
                    <a:pt x="2090" y="3218"/>
                    <a:pt x="1924" y="3196"/>
                    <a:pt x="1768" y="3151"/>
                  </a:cubicBezTo>
                  <a:cubicBezTo>
                    <a:pt x="1234" y="3018"/>
                    <a:pt x="634" y="2584"/>
                    <a:pt x="600" y="1984"/>
                  </a:cubicBezTo>
                  <a:cubicBezTo>
                    <a:pt x="600" y="1216"/>
                    <a:pt x="1234" y="716"/>
                    <a:pt x="1868" y="416"/>
                  </a:cubicBezTo>
                  <a:close/>
                  <a:moveTo>
                    <a:pt x="1919" y="0"/>
                  </a:moveTo>
                  <a:cubicBezTo>
                    <a:pt x="1894" y="0"/>
                    <a:pt x="1866" y="5"/>
                    <a:pt x="1835" y="16"/>
                  </a:cubicBezTo>
                  <a:cubicBezTo>
                    <a:pt x="1067" y="316"/>
                    <a:pt x="267" y="850"/>
                    <a:pt x="133" y="1750"/>
                  </a:cubicBezTo>
                  <a:cubicBezTo>
                    <a:pt x="0" y="2584"/>
                    <a:pt x="634" y="3285"/>
                    <a:pt x="1368" y="3585"/>
                  </a:cubicBezTo>
                  <a:cubicBezTo>
                    <a:pt x="1668" y="3720"/>
                    <a:pt x="2002" y="3787"/>
                    <a:pt x="2336" y="3787"/>
                  </a:cubicBezTo>
                  <a:cubicBezTo>
                    <a:pt x="2745" y="3787"/>
                    <a:pt x="3154" y="3687"/>
                    <a:pt x="3503" y="3485"/>
                  </a:cubicBezTo>
                  <a:cubicBezTo>
                    <a:pt x="4203" y="3118"/>
                    <a:pt x="4803" y="2251"/>
                    <a:pt x="4403" y="1450"/>
                  </a:cubicBezTo>
                  <a:cubicBezTo>
                    <a:pt x="4270" y="1216"/>
                    <a:pt x="4103" y="1016"/>
                    <a:pt x="3903" y="850"/>
                  </a:cubicBezTo>
                  <a:cubicBezTo>
                    <a:pt x="3736" y="683"/>
                    <a:pt x="3569" y="516"/>
                    <a:pt x="3369" y="383"/>
                  </a:cubicBezTo>
                  <a:cubicBezTo>
                    <a:pt x="3139" y="236"/>
                    <a:pt x="2855" y="142"/>
                    <a:pt x="2569" y="142"/>
                  </a:cubicBezTo>
                  <a:cubicBezTo>
                    <a:pt x="2400" y="142"/>
                    <a:pt x="2229" y="175"/>
                    <a:pt x="2068" y="249"/>
                  </a:cubicBezTo>
                  <a:cubicBezTo>
                    <a:pt x="2096" y="137"/>
                    <a:pt x="2053" y="0"/>
                    <a:pt x="1919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6884158" y="2794713"/>
              <a:ext cx="99180" cy="76745"/>
            </a:xfrm>
            <a:custGeom>
              <a:avLst/>
              <a:gdLst/>
              <a:ahLst/>
              <a:cxnLst/>
              <a:rect l="l" t="t" r="r" b="b"/>
              <a:pathLst>
                <a:path w="4938" h="3821" extrusionOk="0">
                  <a:moveTo>
                    <a:pt x="1535" y="739"/>
                  </a:moveTo>
                  <a:cubicBezTo>
                    <a:pt x="1568" y="839"/>
                    <a:pt x="1635" y="873"/>
                    <a:pt x="1768" y="906"/>
                  </a:cubicBezTo>
                  <a:cubicBezTo>
                    <a:pt x="2025" y="906"/>
                    <a:pt x="2306" y="881"/>
                    <a:pt x="2583" y="881"/>
                  </a:cubicBezTo>
                  <a:cubicBezTo>
                    <a:pt x="3027" y="881"/>
                    <a:pt x="3462" y="944"/>
                    <a:pt x="3770" y="1273"/>
                  </a:cubicBezTo>
                  <a:cubicBezTo>
                    <a:pt x="4237" y="1773"/>
                    <a:pt x="3870" y="2407"/>
                    <a:pt x="3403" y="2741"/>
                  </a:cubicBezTo>
                  <a:lnTo>
                    <a:pt x="3403" y="2774"/>
                  </a:lnTo>
                  <a:cubicBezTo>
                    <a:pt x="3052" y="3031"/>
                    <a:pt x="2571" y="3222"/>
                    <a:pt x="2096" y="3222"/>
                  </a:cubicBezTo>
                  <a:cubicBezTo>
                    <a:pt x="1893" y="3222"/>
                    <a:pt x="1691" y="3187"/>
                    <a:pt x="1501" y="3107"/>
                  </a:cubicBezTo>
                  <a:cubicBezTo>
                    <a:pt x="968" y="2907"/>
                    <a:pt x="601" y="2274"/>
                    <a:pt x="801" y="1673"/>
                  </a:cubicBezTo>
                  <a:cubicBezTo>
                    <a:pt x="934" y="1306"/>
                    <a:pt x="1201" y="1006"/>
                    <a:pt x="1535" y="739"/>
                  </a:cubicBezTo>
                  <a:close/>
                  <a:moveTo>
                    <a:pt x="2533" y="0"/>
                  </a:moveTo>
                  <a:cubicBezTo>
                    <a:pt x="2523" y="0"/>
                    <a:pt x="2513" y="2"/>
                    <a:pt x="2502" y="5"/>
                  </a:cubicBezTo>
                  <a:cubicBezTo>
                    <a:pt x="1635" y="105"/>
                    <a:pt x="801" y="539"/>
                    <a:pt x="400" y="1340"/>
                  </a:cubicBezTo>
                  <a:cubicBezTo>
                    <a:pt x="0" y="2107"/>
                    <a:pt x="334" y="3007"/>
                    <a:pt x="1001" y="3474"/>
                  </a:cubicBezTo>
                  <a:cubicBezTo>
                    <a:pt x="1332" y="3715"/>
                    <a:pt x="1730" y="3820"/>
                    <a:pt x="2136" y="3820"/>
                  </a:cubicBezTo>
                  <a:cubicBezTo>
                    <a:pt x="2629" y="3820"/>
                    <a:pt x="3133" y="3664"/>
                    <a:pt x="3536" y="3408"/>
                  </a:cubicBezTo>
                  <a:cubicBezTo>
                    <a:pt x="4303" y="2974"/>
                    <a:pt x="4937" y="2073"/>
                    <a:pt x="4503" y="1173"/>
                  </a:cubicBezTo>
                  <a:cubicBezTo>
                    <a:pt x="4170" y="439"/>
                    <a:pt x="3403" y="205"/>
                    <a:pt x="2635" y="205"/>
                  </a:cubicBezTo>
                  <a:cubicBezTo>
                    <a:pt x="2665" y="116"/>
                    <a:pt x="2615" y="0"/>
                    <a:pt x="2533" y="0"/>
                  </a:cubicBezTo>
                  <a:close/>
                </a:path>
              </a:pathLst>
            </a:custGeom>
            <a:solidFill>
              <a:srgbClr val="77457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6502925" y="2796641"/>
              <a:ext cx="90483" cy="72808"/>
            </a:xfrm>
            <a:custGeom>
              <a:avLst/>
              <a:gdLst/>
              <a:ahLst/>
              <a:cxnLst/>
              <a:rect l="l" t="t" r="r" b="b"/>
              <a:pathLst>
                <a:path w="4505" h="3625" extrusionOk="0">
                  <a:moveTo>
                    <a:pt x="2449" y="668"/>
                  </a:moveTo>
                  <a:cubicBezTo>
                    <a:pt x="2761" y="668"/>
                    <a:pt x="3070" y="760"/>
                    <a:pt x="3303" y="977"/>
                  </a:cubicBezTo>
                  <a:cubicBezTo>
                    <a:pt x="3704" y="1344"/>
                    <a:pt x="3837" y="1977"/>
                    <a:pt x="3503" y="2444"/>
                  </a:cubicBezTo>
                  <a:cubicBezTo>
                    <a:pt x="3192" y="2808"/>
                    <a:pt x="2679" y="2989"/>
                    <a:pt x="2200" y="2989"/>
                  </a:cubicBezTo>
                  <a:cubicBezTo>
                    <a:pt x="2063" y="2989"/>
                    <a:pt x="1928" y="2974"/>
                    <a:pt x="1802" y="2945"/>
                  </a:cubicBezTo>
                  <a:cubicBezTo>
                    <a:pt x="1202" y="2811"/>
                    <a:pt x="668" y="2311"/>
                    <a:pt x="735" y="1644"/>
                  </a:cubicBezTo>
                  <a:cubicBezTo>
                    <a:pt x="768" y="1310"/>
                    <a:pt x="968" y="1077"/>
                    <a:pt x="1202" y="877"/>
                  </a:cubicBezTo>
                  <a:cubicBezTo>
                    <a:pt x="1264" y="918"/>
                    <a:pt x="1338" y="946"/>
                    <a:pt x="1418" y="946"/>
                  </a:cubicBezTo>
                  <a:cubicBezTo>
                    <a:pt x="1467" y="946"/>
                    <a:pt x="1518" y="935"/>
                    <a:pt x="1569" y="910"/>
                  </a:cubicBezTo>
                  <a:cubicBezTo>
                    <a:pt x="1819" y="760"/>
                    <a:pt x="2136" y="668"/>
                    <a:pt x="2449" y="668"/>
                  </a:cubicBezTo>
                  <a:close/>
                  <a:moveTo>
                    <a:pt x="2438" y="1"/>
                  </a:moveTo>
                  <a:cubicBezTo>
                    <a:pt x="2022" y="1"/>
                    <a:pt x="1599" y="119"/>
                    <a:pt x="1235" y="343"/>
                  </a:cubicBezTo>
                  <a:cubicBezTo>
                    <a:pt x="1202" y="343"/>
                    <a:pt x="1168" y="376"/>
                    <a:pt x="1168" y="410"/>
                  </a:cubicBezTo>
                  <a:cubicBezTo>
                    <a:pt x="735" y="610"/>
                    <a:pt x="401" y="910"/>
                    <a:pt x="268" y="1410"/>
                  </a:cubicBezTo>
                  <a:cubicBezTo>
                    <a:pt x="1" y="2278"/>
                    <a:pt x="568" y="3145"/>
                    <a:pt x="1369" y="3478"/>
                  </a:cubicBezTo>
                  <a:cubicBezTo>
                    <a:pt x="1629" y="3576"/>
                    <a:pt x="1914" y="3624"/>
                    <a:pt x="2202" y="3624"/>
                  </a:cubicBezTo>
                  <a:cubicBezTo>
                    <a:pt x="2799" y="3624"/>
                    <a:pt x="3409" y="3417"/>
                    <a:pt x="3837" y="3011"/>
                  </a:cubicBezTo>
                  <a:cubicBezTo>
                    <a:pt x="4504" y="2378"/>
                    <a:pt x="4471" y="1377"/>
                    <a:pt x="3937" y="710"/>
                  </a:cubicBezTo>
                  <a:cubicBezTo>
                    <a:pt x="3569" y="226"/>
                    <a:pt x="3011" y="1"/>
                    <a:pt x="2438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6113677" y="2792202"/>
              <a:ext cx="102534" cy="81405"/>
            </a:xfrm>
            <a:custGeom>
              <a:avLst/>
              <a:gdLst/>
              <a:ahLst/>
              <a:cxnLst/>
              <a:rect l="l" t="t" r="r" b="b"/>
              <a:pathLst>
                <a:path w="5105" h="4053" extrusionOk="0">
                  <a:moveTo>
                    <a:pt x="2135" y="731"/>
                  </a:moveTo>
                  <a:cubicBezTo>
                    <a:pt x="2669" y="831"/>
                    <a:pt x="3236" y="831"/>
                    <a:pt x="3670" y="1131"/>
                  </a:cubicBezTo>
                  <a:cubicBezTo>
                    <a:pt x="4170" y="1431"/>
                    <a:pt x="4270" y="2032"/>
                    <a:pt x="4037" y="2565"/>
                  </a:cubicBezTo>
                  <a:lnTo>
                    <a:pt x="4003" y="2565"/>
                  </a:lnTo>
                  <a:cubicBezTo>
                    <a:pt x="3736" y="3100"/>
                    <a:pt x="3204" y="3344"/>
                    <a:pt x="2644" y="3344"/>
                  </a:cubicBezTo>
                  <a:cubicBezTo>
                    <a:pt x="2575" y="3344"/>
                    <a:pt x="2505" y="3340"/>
                    <a:pt x="2436" y="3333"/>
                  </a:cubicBezTo>
                  <a:cubicBezTo>
                    <a:pt x="1868" y="3232"/>
                    <a:pt x="868" y="2799"/>
                    <a:pt x="1001" y="2065"/>
                  </a:cubicBezTo>
                  <a:cubicBezTo>
                    <a:pt x="1035" y="1665"/>
                    <a:pt x="1335" y="1298"/>
                    <a:pt x="1635" y="1064"/>
                  </a:cubicBezTo>
                  <a:cubicBezTo>
                    <a:pt x="1802" y="931"/>
                    <a:pt x="1969" y="831"/>
                    <a:pt x="2135" y="731"/>
                  </a:cubicBezTo>
                  <a:close/>
                  <a:moveTo>
                    <a:pt x="2543" y="1"/>
                  </a:moveTo>
                  <a:cubicBezTo>
                    <a:pt x="2299" y="1"/>
                    <a:pt x="2056" y="36"/>
                    <a:pt x="1835" y="130"/>
                  </a:cubicBezTo>
                  <a:cubicBezTo>
                    <a:pt x="1768" y="164"/>
                    <a:pt x="1702" y="230"/>
                    <a:pt x="1668" y="330"/>
                  </a:cubicBezTo>
                  <a:cubicBezTo>
                    <a:pt x="1101" y="597"/>
                    <a:pt x="668" y="1064"/>
                    <a:pt x="434" y="1631"/>
                  </a:cubicBezTo>
                  <a:cubicBezTo>
                    <a:pt x="0" y="2665"/>
                    <a:pt x="868" y="3533"/>
                    <a:pt x="1768" y="3866"/>
                  </a:cubicBezTo>
                  <a:cubicBezTo>
                    <a:pt x="2072" y="3990"/>
                    <a:pt x="2397" y="4053"/>
                    <a:pt x="2721" y="4053"/>
                  </a:cubicBezTo>
                  <a:cubicBezTo>
                    <a:pt x="3357" y="4053"/>
                    <a:pt x="3983" y="3808"/>
                    <a:pt x="4404" y="3299"/>
                  </a:cubicBezTo>
                  <a:cubicBezTo>
                    <a:pt x="4971" y="2599"/>
                    <a:pt x="5104" y="1598"/>
                    <a:pt x="4504" y="831"/>
                  </a:cubicBezTo>
                  <a:cubicBezTo>
                    <a:pt x="4237" y="464"/>
                    <a:pt x="3803" y="230"/>
                    <a:pt x="3336" y="97"/>
                  </a:cubicBezTo>
                  <a:cubicBezTo>
                    <a:pt x="3090" y="44"/>
                    <a:pt x="2816" y="1"/>
                    <a:pt x="2543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5741844" y="2797424"/>
              <a:ext cx="82429" cy="71000"/>
            </a:xfrm>
            <a:custGeom>
              <a:avLst/>
              <a:gdLst/>
              <a:ahLst/>
              <a:cxnLst/>
              <a:rect l="l" t="t" r="r" b="b"/>
              <a:pathLst>
                <a:path w="4104" h="3535" extrusionOk="0">
                  <a:moveTo>
                    <a:pt x="2624" y="607"/>
                  </a:moveTo>
                  <a:cubicBezTo>
                    <a:pt x="2810" y="607"/>
                    <a:pt x="2979" y="669"/>
                    <a:pt x="3102" y="838"/>
                  </a:cubicBezTo>
                  <a:cubicBezTo>
                    <a:pt x="3436" y="1238"/>
                    <a:pt x="3269" y="1872"/>
                    <a:pt x="2969" y="2239"/>
                  </a:cubicBezTo>
                  <a:cubicBezTo>
                    <a:pt x="2635" y="2706"/>
                    <a:pt x="2035" y="2972"/>
                    <a:pt x="1501" y="2972"/>
                  </a:cubicBezTo>
                  <a:cubicBezTo>
                    <a:pt x="1234" y="2939"/>
                    <a:pt x="968" y="2872"/>
                    <a:pt x="801" y="2706"/>
                  </a:cubicBezTo>
                  <a:cubicBezTo>
                    <a:pt x="601" y="2505"/>
                    <a:pt x="567" y="2139"/>
                    <a:pt x="634" y="1872"/>
                  </a:cubicBezTo>
                  <a:cubicBezTo>
                    <a:pt x="701" y="1505"/>
                    <a:pt x="934" y="1171"/>
                    <a:pt x="1234" y="938"/>
                  </a:cubicBezTo>
                  <a:cubicBezTo>
                    <a:pt x="1278" y="1003"/>
                    <a:pt x="1350" y="1054"/>
                    <a:pt x="1422" y="1054"/>
                  </a:cubicBezTo>
                  <a:cubicBezTo>
                    <a:pt x="1461" y="1054"/>
                    <a:pt x="1500" y="1039"/>
                    <a:pt x="1535" y="1004"/>
                  </a:cubicBezTo>
                  <a:cubicBezTo>
                    <a:pt x="1822" y="850"/>
                    <a:pt x="2257" y="607"/>
                    <a:pt x="2624" y="607"/>
                  </a:cubicBezTo>
                  <a:close/>
                  <a:moveTo>
                    <a:pt x="2651" y="1"/>
                  </a:moveTo>
                  <a:cubicBezTo>
                    <a:pt x="2624" y="1"/>
                    <a:pt x="2596" y="2"/>
                    <a:pt x="2569" y="4"/>
                  </a:cubicBezTo>
                  <a:cubicBezTo>
                    <a:pt x="2235" y="37"/>
                    <a:pt x="1935" y="170"/>
                    <a:pt x="1701" y="337"/>
                  </a:cubicBezTo>
                  <a:cubicBezTo>
                    <a:pt x="1034" y="437"/>
                    <a:pt x="467" y="871"/>
                    <a:pt x="200" y="1538"/>
                  </a:cubicBezTo>
                  <a:cubicBezTo>
                    <a:pt x="34" y="1938"/>
                    <a:pt x="0" y="2439"/>
                    <a:pt x="200" y="2839"/>
                  </a:cubicBezTo>
                  <a:cubicBezTo>
                    <a:pt x="401" y="3173"/>
                    <a:pt x="734" y="3406"/>
                    <a:pt x="1101" y="3473"/>
                  </a:cubicBezTo>
                  <a:cubicBezTo>
                    <a:pt x="1262" y="3515"/>
                    <a:pt x="1428" y="3535"/>
                    <a:pt x="1594" y="3535"/>
                  </a:cubicBezTo>
                  <a:cubicBezTo>
                    <a:pt x="2218" y="3535"/>
                    <a:pt x="2848" y="3253"/>
                    <a:pt x="3269" y="2806"/>
                  </a:cubicBezTo>
                  <a:cubicBezTo>
                    <a:pt x="3836" y="2239"/>
                    <a:pt x="4103" y="1338"/>
                    <a:pt x="3703" y="604"/>
                  </a:cubicBezTo>
                  <a:cubicBezTo>
                    <a:pt x="3484" y="229"/>
                    <a:pt x="3061" y="1"/>
                    <a:pt x="2651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7674061" y="3100326"/>
              <a:ext cx="81083" cy="73612"/>
            </a:xfrm>
            <a:custGeom>
              <a:avLst/>
              <a:gdLst/>
              <a:ahLst/>
              <a:cxnLst/>
              <a:rect l="l" t="t" r="r" b="b"/>
              <a:pathLst>
                <a:path w="4037" h="3665" extrusionOk="0">
                  <a:moveTo>
                    <a:pt x="1987" y="647"/>
                  </a:moveTo>
                  <a:cubicBezTo>
                    <a:pt x="2458" y="647"/>
                    <a:pt x="2922" y="816"/>
                    <a:pt x="3169" y="1234"/>
                  </a:cubicBezTo>
                  <a:cubicBezTo>
                    <a:pt x="3436" y="1701"/>
                    <a:pt x="3336" y="2369"/>
                    <a:pt x="2969" y="2735"/>
                  </a:cubicBezTo>
                  <a:cubicBezTo>
                    <a:pt x="2713" y="2992"/>
                    <a:pt x="2375" y="3120"/>
                    <a:pt x="2038" y="3120"/>
                  </a:cubicBezTo>
                  <a:cubicBezTo>
                    <a:pt x="1805" y="3120"/>
                    <a:pt x="1573" y="3058"/>
                    <a:pt x="1368" y="2936"/>
                  </a:cubicBezTo>
                  <a:cubicBezTo>
                    <a:pt x="567" y="2502"/>
                    <a:pt x="67" y="1501"/>
                    <a:pt x="1001" y="901"/>
                  </a:cubicBezTo>
                  <a:cubicBezTo>
                    <a:pt x="1273" y="743"/>
                    <a:pt x="1632" y="647"/>
                    <a:pt x="1987" y="647"/>
                  </a:cubicBezTo>
                  <a:close/>
                  <a:moveTo>
                    <a:pt x="1822" y="0"/>
                  </a:moveTo>
                  <a:cubicBezTo>
                    <a:pt x="1618" y="0"/>
                    <a:pt x="1419" y="32"/>
                    <a:pt x="1234" y="100"/>
                  </a:cubicBezTo>
                  <a:cubicBezTo>
                    <a:pt x="834" y="234"/>
                    <a:pt x="467" y="567"/>
                    <a:pt x="267" y="968"/>
                  </a:cubicBezTo>
                  <a:cubicBezTo>
                    <a:pt x="134" y="1234"/>
                    <a:pt x="100" y="1535"/>
                    <a:pt x="67" y="1835"/>
                  </a:cubicBezTo>
                  <a:cubicBezTo>
                    <a:pt x="0" y="2502"/>
                    <a:pt x="300" y="2836"/>
                    <a:pt x="834" y="3236"/>
                  </a:cubicBezTo>
                  <a:cubicBezTo>
                    <a:pt x="1182" y="3511"/>
                    <a:pt x="1621" y="3665"/>
                    <a:pt x="2062" y="3665"/>
                  </a:cubicBezTo>
                  <a:cubicBezTo>
                    <a:pt x="2424" y="3665"/>
                    <a:pt x="2787" y="3561"/>
                    <a:pt x="3102" y="3336"/>
                  </a:cubicBezTo>
                  <a:cubicBezTo>
                    <a:pt x="3770" y="2869"/>
                    <a:pt x="4036" y="1968"/>
                    <a:pt x="3770" y="1201"/>
                  </a:cubicBezTo>
                  <a:cubicBezTo>
                    <a:pt x="3478" y="484"/>
                    <a:pt x="2616" y="0"/>
                    <a:pt x="1822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7283468" y="3088155"/>
              <a:ext cx="96488" cy="76343"/>
            </a:xfrm>
            <a:custGeom>
              <a:avLst/>
              <a:gdLst/>
              <a:ahLst/>
              <a:cxnLst/>
              <a:rect l="l" t="t" r="r" b="b"/>
              <a:pathLst>
                <a:path w="4804" h="3801" extrusionOk="0">
                  <a:moveTo>
                    <a:pt x="1868" y="439"/>
                  </a:moveTo>
                  <a:cubicBezTo>
                    <a:pt x="1787" y="629"/>
                    <a:pt x="1926" y="885"/>
                    <a:pt x="2123" y="885"/>
                  </a:cubicBezTo>
                  <a:cubicBezTo>
                    <a:pt x="2169" y="885"/>
                    <a:pt x="2218" y="871"/>
                    <a:pt x="2268" y="840"/>
                  </a:cubicBezTo>
                  <a:cubicBezTo>
                    <a:pt x="2365" y="779"/>
                    <a:pt x="2466" y="754"/>
                    <a:pt x="2566" y="754"/>
                  </a:cubicBezTo>
                  <a:cubicBezTo>
                    <a:pt x="2744" y="754"/>
                    <a:pt x="2920" y="833"/>
                    <a:pt x="3069" y="940"/>
                  </a:cubicBezTo>
                  <a:cubicBezTo>
                    <a:pt x="3336" y="1107"/>
                    <a:pt x="3603" y="1373"/>
                    <a:pt x="3803" y="1607"/>
                  </a:cubicBezTo>
                  <a:cubicBezTo>
                    <a:pt x="4203" y="2141"/>
                    <a:pt x="3703" y="2708"/>
                    <a:pt x="3269" y="2975"/>
                  </a:cubicBezTo>
                  <a:lnTo>
                    <a:pt x="3236" y="2975"/>
                  </a:lnTo>
                  <a:cubicBezTo>
                    <a:pt x="2947" y="3152"/>
                    <a:pt x="2598" y="3241"/>
                    <a:pt x="2260" y="3241"/>
                  </a:cubicBezTo>
                  <a:cubicBezTo>
                    <a:pt x="2090" y="3241"/>
                    <a:pt x="1924" y="3219"/>
                    <a:pt x="1768" y="3175"/>
                  </a:cubicBezTo>
                  <a:cubicBezTo>
                    <a:pt x="1234" y="3008"/>
                    <a:pt x="634" y="2608"/>
                    <a:pt x="600" y="2007"/>
                  </a:cubicBezTo>
                  <a:cubicBezTo>
                    <a:pt x="600" y="1240"/>
                    <a:pt x="1234" y="740"/>
                    <a:pt x="1868" y="439"/>
                  </a:cubicBezTo>
                  <a:close/>
                  <a:moveTo>
                    <a:pt x="1894" y="1"/>
                  </a:moveTo>
                  <a:cubicBezTo>
                    <a:pt x="1875" y="1"/>
                    <a:pt x="1856" y="2"/>
                    <a:pt x="1835" y="6"/>
                  </a:cubicBezTo>
                  <a:cubicBezTo>
                    <a:pt x="1067" y="306"/>
                    <a:pt x="267" y="840"/>
                    <a:pt x="133" y="1740"/>
                  </a:cubicBezTo>
                  <a:cubicBezTo>
                    <a:pt x="0" y="2608"/>
                    <a:pt x="634" y="3308"/>
                    <a:pt x="1368" y="3608"/>
                  </a:cubicBezTo>
                  <a:cubicBezTo>
                    <a:pt x="1658" y="3739"/>
                    <a:pt x="1979" y="3800"/>
                    <a:pt x="2303" y="3800"/>
                  </a:cubicBezTo>
                  <a:cubicBezTo>
                    <a:pt x="2722" y="3800"/>
                    <a:pt x="3144" y="3697"/>
                    <a:pt x="3503" y="3508"/>
                  </a:cubicBezTo>
                  <a:cubicBezTo>
                    <a:pt x="4203" y="3108"/>
                    <a:pt x="4803" y="2241"/>
                    <a:pt x="4403" y="1440"/>
                  </a:cubicBezTo>
                  <a:cubicBezTo>
                    <a:pt x="4270" y="1240"/>
                    <a:pt x="4103" y="1040"/>
                    <a:pt x="3903" y="873"/>
                  </a:cubicBezTo>
                  <a:cubicBezTo>
                    <a:pt x="3736" y="706"/>
                    <a:pt x="3569" y="539"/>
                    <a:pt x="3369" y="406"/>
                  </a:cubicBezTo>
                  <a:cubicBezTo>
                    <a:pt x="3135" y="236"/>
                    <a:pt x="2847" y="134"/>
                    <a:pt x="2557" y="134"/>
                  </a:cubicBezTo>
                  <a:cubicBezTo>
                    <a:pt x="2391" y="134"/>
                    <a:pt x="2225" y="167"/>
                    <a:pt x="2068" y="239"/>
                  </a:cubicBezTo>
                  <a:cubicBezTo>
                    <a:pt x="2098" y="120"/>
                    <a:pt x="2048" y="1"/>
                    <a:pt x="1894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6884158" y="3090264"/>
              <a:ext cx="99180" cy="76986"/>
            </a:xfrm>
            <a:custGeom>
              <a:avLst/>
              <a:gdLst/>
              <a:ahLst/>
              <a:cxnLst/>
              <a:rect l="l" t="t" r="r" b="b"/>
              <a:pathLst>
                <a:path w="4938" h="3833" extrusionOk="0">
                  <a:moveTo>
                    <a:pt x="1535" y="768"/>
                  </a:moveTo>
                  <a:cubicBezTo>
                    <a:pt x="1568" y="835"/>
                    <a:pt x="1635" y="901"/>
                    <a:pt x="1768" y="901"/>
                  </a:cubicBezTo>
                  <a:cubicBezTo>
                    <a:pt x="2015" y="901"/>
                    <a:pt x="2285" y="879"/>
                    <a:pt x="2553" y="879"/>
                  </a:cubicBezTo>
                  <a:cubicBezTo>
                    <a:pt x="3007" y="879"/>
                    <a:pt x="3455" y="945"/>
                    <a:pt x="3770" y="1302"/>
                  </a:cubicBezTo>
                  <a:cubicBezTo>
                    <a:pt x="4237" y="1769"/>
                    <a:pt x="3870" y="2436"/>
                    <a:pt x="3403" y="2769"/>
                  </a:cubicBezTo>
                  <a:cubicBezTo>
                    <a:pt x="3048" y="3053"/>
                    <a:pt x="2561" y="3236"/>
                    <a:pt x="2081" y="3236"/>
                  </a:cubicBezTo>
                  <a:cubicBezTo>
                    <a:pt x="1883" y="3236"/>
                    <a:pt x="1686" y="3205"/>
                    <a:pt x="1501" y="3136"/>
                  </a:cubicBezTo>
                  <a:cubicBezTo>
                    <a:pt x="968" y="2903"/>
                    <a:pt x="601" y="2269"/>
                    <a:pt x="801" y="1702"/>
                  </a:cubicBezTo>
                  <a:cubicBezTo>
                    <a:pt x="934" y="1335"/>
                    <a:pt x="1201" y="1002"/>
                    <a:pt x="1535" y="768"/>
                  </a:cubicBezTo>
                  <a:close/>
                  <a:moveTo>
                    <a:pt x="2502" y="1"/>
                  </a:moveTo>
                  <a:cubicBezTo>
                    <a:pt x="1635" y="101"/>
                    <a:pt x="801" y="568"/>
                    <a:pt x="400" y="1335"/>
                  </a:cubicBezTo>
                  <a:cubicBezTo>
                    <a:pt x="0" y="2102"/>
                    <a:pt x="334" y="3003"/>
                    <a:pt x="1001" y="3470"/>
                  </a:cubicBezTo>
                  <a:cubicBezTo>
                    <a:pt x="1332" y="3726"/>
                    <a:pt x="1731" y="3832"/>
                    <a:pt x="2136" y="3832"/>
                  </a:cubicBezTo>
                  <a:cubicBezTo>
                    <a:pt x="2630" y="3832"/>
                    <a:pt x="3133" y="3675"/>
                    <a:pt x="3536" y="3437"/>
                  </a:cubicBezTo>
                  <a:cubicBezTo>
                    <a:pt x="4303" y="3003"/>
                    <a:pt x="4937" y="2069"/>
                    <a:pt x="4503" y="1202"/>
                  </a:cubicBezTo>
                  <a:cubicBezTo>
                    <a:pt x="4188" y="508"/>
                    <a:pt x="3485" y="232"/>
                    <a:pt x="2761" y="232"/>
                  </a:cubicBezTo>
                  <a:cubicBezTo>
                    <a:pt x="2719" y="232"/>
                    <a:pt x="2677" y="232"/>
                    <a:pt x="2635" y="234"/>
                  </a:cubicBezTo>
                  <a:cubicBezTo>
                    <a:pt x="2669" y="134"/>
                    <a:pt x="2602" y="1"/>
                    <a:pt x="2502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6502925" y="3095446"/>
              <a:ext cx="90483" cy="72808"/>
            </a:xfrm>
            <a:custGeom>
              <a:avLst/>
              <a:gdLst/>
              <a:ahLst/>
              <a:cxnLst/>
              <a:rect l="l" t="t" r="r" b="b"/>
              <a:pathLst>
                <a:path w="4505" h="3625" extrusionOk="0">
                  <a:moveTo>
                    <a:pt x="2449" y="668"/>
                  </a:moveTo>
                  <a:cubicBezTo>
                    <a:pt x="2761" y="668"/>
                    <a:pt x="3070" y="760"/>
                    <a:pt x="3303" y="977"/>
                  </a:cubicBezTo>
                  <a:cubicBezTo>
                    <a:pt x="3704" y="1344"/>
                    <a:pt x="3837" y="1978"/>
                    <a:pt x="3503" y="2445"/>
                  </a:cubicBezTo>
                  <a:cubicBezTo>
                    <a:pt x="3192" y="2808"/>
                    <a:pt x="2679" y="2990"/>
                    <a:pt x="2200" y="2990"/>
                  </a:cubicBezTo>
                  <a:cubicBezTo>
                    <a:pt x="2063" y="2990"/>
                    <a:pt x="1928" y="2975"/>
                    <a:pt x="1802" y="2945"/>
                  </a:cubicBezTo>
                  <a:cubicBezTo>
                    <a:pt x="1202" y="2812"/>
                    <a:pt x="668" y="2311"/>
                    <a:pt x="735" y="1644"/>
                  </a:cubicBezTo>
                  <a:cubicBezTo>
                    <a:pt x="768" y="1311"/>
                    <a:pt x="968" y="1077"/>
                    <a:pt x="1202" y="877"/>
                  </a:cubicBezTo>
                  <a:cubicBezTo>
                    <a:pt x="1264" y="918"/>
                    <a:pt x="1338" y="947"/>
                    <a:pt x="1418" y="947"/>
                  </a:cubicBezTo>
                  <a:cubicBezTo>
                    <a:pt x="1467" y="947"/>
                    <a:pt x="1518" y="936"/>
                    <a:pt x="1569" y="910"/>
                  </a:cubicBezTo>
                  <a:cubicBezTo>
                    <a:pt x="1819" y="760"/>
                    <a:pt x="2136" y="668"/>
                    <a:pt x="2449" y="668"/>
                  </a:cubicBezTo>
                  <a:close/>
                  <a:moveTo>
                    <a:pt x="2438" y="1"/>
                  </a:moveTo>
                  <a:cubicBezTo>
                    <a:pt x="2022" y="1"/>
                    <a:pt x="1599" y="119"/>
                    <a:pt x="1235" y="343"/>
                  </a:cubicBezTo>
                  <a:cubicBezTo>
                    <a:pt x="1202" y="343"/>
                    <a:pt x="1168" y="377"/>
                    <a:pt x="1168" y="410"/>
                  </a:cubicBezTo>
                  <a:cubicBezTo>
                    <a:pt x="735" y="610"/>
                    <a:pt x="401" y="910"/>
                    <a:pt x="268" y="1411"/>
                  </a:cubicBezTo>
                  <a:cubicBezTo>
                    <a:pt x="1" y="2278"/>
                    <a:pt x="568" y="3179"/>
                    <a:pt x="1369" y="3479"/>
                  </a:cubicBezTo>
                  <a:cubicBezTo>
                    <a:pt x="1629" y="3576"/>
                    <a:pt x="1914" y="3625"/>
                    <a:pt x="2202" y="3625"/>
                  </a:cubicBezTo>
                  <a:cubicBezTo>
                    <a:pt x="2799" y="3625"/>
                    <a:pt x="3409" y="3417"/>
                    <a:pt x="3837" y="3012"/>
                  </a:cubicBezTo>
                  <a:cubicBezTo>
                    <a:pt x="4504" y="2378"/>
                    <a:pt x="4471" y="1377"/>
                    <a:pt x="3937" y="710"/>
                  </a:cubicBezTo>
                  <a:cubicBezTo>
                    <a:pt x="3569" y="226"/>
                    <a:pt x="3011" y="1"/>
                    <a:pt x="2438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6113677" y="3105749"/>
              <a:ext cx="102534" cy="81425"/>
            </a:xfrm>
            <a:custGeom>
              <a:avLst/>
              <a:gdLst/>
              <a:ahLst/>
              <a:cxnLst/>
              <a:rect l="l" t="t" r="r" b="b"/>
              <a:pathLst>
                <a:path w="5105" h="4054" extrusionOk="0">
                  <a:moveTo>
                    <a:pt x="2135" y="731"/>
                  </a:moveTo>
                  <a:cubicBezTo>
                    <a:pt x="2669" y="831"/>
                    <a:pt x="3236" y="831"/>
                    <a:pt x="3670" y="1131"/>
                  </a:cubicBezTo>
                  <a:cubicBezTo>
                    <a:pt x="4170" y="1431"/>
                    <a:pt x="4270" y="2032"/>
                    <a:pt x="4037" y="2566"/>
                  </a:cubicBezTo>
                  <a:lnTo>
                    <a:pt x="4003" y="2566"/>
                  </a:lnTo>
                  <a:cubicBezTo>
                    <a:pt x="3736" y="3100"/>
                    <a:pt x="3204" y="3344"/>
                    <a:pt x="2644" y="3344"/>
                  </a:cubicBezTo>
                  <a:cubicBezTo>
                    <a:pt x="2575" y="3344"/>
                    <a:pt x="2505" y="3340"/>
                    <a:pt x="2436" y="3333"/>
                  </a:cubicBezTo>
                  <a:cubicBezTo>
                    <a:pt x="1868" y="3233"/>
                    <a:pt x="868" y="2766"/>
                    <a:pt x="1001" y="2065"/>
                  </a:cubicBezTo>
                  <a:cubicBezTo>
                    <a:pt x="1035" y="1665"/>
                    <a:pt x="1335" y="1298"/>
                    <a:pt x="1635" y="1064"/>
                  </a:cubicBezTo>
                  <a:cubicBezTo>
                    <a:pt x="1802" y="931"/>
                    <a:pt x="1969" y="798"/>
                    <a:pt x="2135" y="731"/>
                  </a:cubicBezTo>
                  <a:close/>
                  <a:moveTo>
                    <a:pt x="2543" y="1"/>
                  </a:moveTo>
                  <a:cubicBezTo>
                    <a:pt x="2299" y="1"/>
                    <a:pt x="2056" y="36"/>
                    <a:pt x="1835" y="130"/>
                  </a:cubicBezTo>
                  <a:cubicBezTo>
                    <a:pt x="1768" y="164"/>
                    <a:pt x="1702" y="231"/>
                    <a:pt x="1668" y="331"/>
                  </a:cubicBezTo>
                  <a:cubicBezTo>
                    <a:pt x="1101" y="597"/>
                    <a:pt x="668" y="1031"/>
                    <a:pt x="434" y="1632"/>
                  </a:cubicBezTo>
                  <a:cubicBezTo>
                    <a:pt x="0" y="2666"/>
                    <a:pt x="868" y="3533"/>
                    <a:pt x="1768" y="3866"/>
                  </a:cubicBezTo>
                  <a:cubicBezTo>
                    <a:pt x="2072" y="3990"/>
                    <a:pt x="2397" y="4053"/>
                    <a:pt x="2721" y="4053"/>
                  </a:cubicBezTo>
                  <a:cubicBezTo>
                    <a:pt x="3357" y="4053"/>
                    <a:pt x="3983" y="3808"/>
                    <a:pt x="4404" y="3299"/>
                  </a:cubicBezTo>
                  <a:cubicBezTo>
                    <a:pt x="4971" y="2599"/>
                    <a:pt x="5104" y="1565"/>
                    <a:pt x="4504" y="831"/>
                  </a:cubicBezTo>
                  <a:cubicBezTo>
                    <a:pt x="4237" y="464"/>
                    <a:pt x="3803" y="231"/>
                    <a:pt x="3336" y="97"/>
                  </a:cubicBezTo>
                  <a:cubicBezTo>
                    <a:pt x="3090" y="44"/>
                    <a:pt x="2816" y="1"/>
                    <a:pt x="2543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5741844" y="3106954"/>
              <a:ext cx="82429" cy="71000"/>
            </a:xfrm>
            <a:custGeom>
              <a:avLst/>
              <a:gdLst/>
              <a:ahLst/>
              <a:cxnLst/>
              <a:rect l="l" t="t" r="r" b="b"/>
              <a:pathLst>
                <a:path w="4104" h="3535" extrusionOk="0">
                  <a:moveTo>
                    <a:pt x="2624" y="607"/>
                  </a:moveTo>
                  <a:cubicBezTo>
                    <a:pt x="2810" y="607"/>
                    <a:pt x="2979" y="669"/>
                    <a:pt x="3102" y="838"/>
                  </a:cubicBezTo>
                  <a:cubicBezTo>
                    <a:pt x="3436" y="1238"/>
                    <a:pt x="3269" y="1872"/>
                    <a:pt x="2969" y="2239"/>
                  </a:cubicBezTo>
                  <a:cubicBezTo>
                    <a:pt x="2635" y="2706"/>
                    <a:pt x="2035" y="2973"/>
                    <a:pt x="1501" y="2973"/>
                  </a:cubicBezTo>
                  <a:cubicBezTo>
                    <a:pt x="1234" y="2939"/>
                    <a:pt x="968" y="2872"/>
                    <a:pt x="801" y="2706"/>
                  </a:cubicBezTo>
                  <a:cubicBezTo>
                    <a:pt x="601" y="2472"/>
                    <a:pt x="567" y="2139"/>
                    <a:pt x="634" y="1872"/>
                  </a:cubicBezTo>
                  <a:cubicBezTo>
                    <a:pt x="701" y="1505"/>
                    <a:pt x="934" y="1171"/>
                    <a:pt x="1234" y="938"/>
                  </a:cubicBezTo>
                  <a:cubicBezTo>
                    <a:pt x="1278" y="1003"/>
                    <a:pt x="1350" y="1054"/>
                    <a:pt x="1422" y="1054"/>
                  </a:cubicBezTo>
                  <a:cubicBezTo>
                    <a:pt x="1461" y="1054"/>
                    <a:pt x="1500" y="1039"/>
                    <a:pt x="1535" y="1004"/>
                  </a:cubicBezTo>
                  <a:cubicBezTo>
                    <a:pt x="1822" y="850"/>
                    <a:pt x="2257" y="607"/>
                    <a:pt x="2624" y="607"/>
                  </a:cubicBezTo>
                  <a:close/>
                  <a:moveTo>
                    <a:pt x="2651" y="1"/>
                  </a:moveTo>
                  <a:cubicBezTo>
                    <a:pt x="2624" y="1"/>
                    <a:pt x="2596" y="2"/>
                    <a:pt x="2569" y="4"/>
                  </a:cubicBezTo>
                  <a:cubicBezTo>
                    <a:pt x="2235" y="37"/>
                    <a:pt x="1935" y="171"/>
                    <a:pt x="1701" y="337"/>
                  </a:cubicBezTo>
                  <a:cubicBezTo>
                    <a:pt x="1034" y="437"/>
                    <a:pt x="467" y="871"/>
                    <a:pt x="200" y="1538"/>
                  </a:cubicBezTo>
                  <a:cubicBezTo>
                    <a:pt x="34" y="1938"/>
                    <a:pt x="0" y="2439"/>
                    <a:pt x="200" y="2839"/>
                  </a:cubicBezTo>
                  <a:cubicBezTo>
                    <a:pt x="401" y="3173"/>
                    <a:pt x="734" y="3406"/>
                    <a:pt x="1101" y="3473"/>
                  </a:cubicBezTo>
                  <a:cubicBezTo>
                    <a:pt x="1262" y="3515"/>
                    <a:pt x="1428" y="3535"/>
                    <a:pt x="1594" y="3535"/>
                  </a:cubicBezTo>
                  <a:cubicBezTo>
                    <a:pt x="2218" y="3535"/>
                    <a:pt x="2848" y="3254"/>
                    <a:pt x="3269" y="2806"/>
                  </a:cubicBezTo>
                  <a:cubicBezTo>
                    <a:pt x="3836" y="2239"/>
                    <a:pt x="4103" y="1338"/>
                    <a:pt x="3703" y="604"/>
                  </a:cubicBezTo>
                  <a:cubicBezTo>
                    <a:pt x="3484" y="229"/>
                    <a:pt x="3061" y="1"/>
                    <a:pt x="2651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8076705" y="2493980"/>
              <a:ext cx="77066" cy="71784"/>
            </a:xfrm>
            <a:custGeom>
              <a:avLst/>
              <a:gdLst/>
              <a:ahLst/>
              <a:cxnLst/>
              <a:rect l="l" t="t" r="r" b="b"/>
              <a:pathLst>
                <a:path w="3837" h="3574" extrusionOk="0">
                  <a:moveTo>
                    <a:pt x="1702" y="468"/>
                  </a:moveTo>
                  <a:lnTo>
                    <a:pt x="1702" y="501"/>
                  </a:lnTo>
                  <a:cubicBezTo>
                    <a:pt x="1731" y="646"/>
                    <a:pt x="1887" y="741"/>
                    <a:pt x="2037" y="741"/>
                  </a:cubicBezTo>
                  <a:cubicBezTo>
                    <a:pt x="2059" y="741"/>
                    <a:pt x="2081" y="739"/>
                    <a:pt x="2102" y="735"/>
                  </a:cubicBezTo>
                  <a:cubicBezTo>
                    <a:pt x="2193" y="701"/>
                    <a:pt x="2282" y="685"/>
                    <a:pt x="2367" y="685"/>
                  </a:cubicBezTo>
                  <a:cubicBezTo>
                    <a:pt x="2784" y="685"/>
                    <a:pt x="3120" y="1059"/>
                    <a:pt x="3203" y="1502"/>
                  </a:cubicBezTo>
                  <a:cubicBezTo>
                    <a:pt x="3270" y="2069"/>
                    <a:pt x="2936" y="2569"/>
                    <a:pt x="2503" y="2836"/>
                  </a:cubicBezTo>
                  <a:cubicBezTo>
                    <a:pt x="2298" y="2962"/>
                    <a:pt x="2063" y="3029"/>
                    <a:pt x="1834" y="3029"/>
                  </a:cubicBezTo>
                  <a:cubicBezTo>
                    <a:pt x="1578" y="3029"/>
                    <a:pt x="1329" y="2946"/>
                    <a:pt x="1135" y="2770"/>
                  </a:cubicBezTo>
                  <a:cubicBezTo>
                    <a:pt x="768" y="2469"/>
                    <a:pt x="535" y="1936"/>
                    <a:pt x="701" y="1435"/>
                  </a:cubicBezTo>
                  <a:cubicBezTo>
                    <a:pt x="835" y="1168"/>
                    <a:pt x="1035" y="935"/>
                    <a:pt x="1302" y="735"/>
                  </a:cubicBezTo>
                  <a:cubicBezTo>
                    <a:pt x="1435" y="635"/>
                    <a:pt x="1569" y="568"/>
                    <a:pt x="1702" y="468"/>
                  </a:cubicBezTo>
                  <a:close/>
                  <a:moveTo>
                    <a:pt x="2069" y="1"/>
                  </a:moveTo>
                  <a:cubicBezTo>
                    <a:pt x="1369" y="201"/>
                    <a:pt x="635" y="501"/>
                    <a:pt x="301" y="1202"/>
                  </a:cubicBezTo>
                  <a:cubicBezTo>
                    <a:pt x="1" y="1836"/>
                    <a:pt x="201" y="2603"/>
                    <a:pt x="701" y="3103"/>
                  </a:cubicBezTo>
                  <a:cubicBezTo>
                    <a:pt x="1020" y="3422"/>
                    <a:pt x="1434" y="3574"/>
                    <a:pt x="1857" y="3574"/>
                  </a:cubicBezTo>
                  <a:cubicBezTo>
                    <a:pt x="2143" y="3574"/>
                    <a:pt x="2434" y="3504"/>
                    <a:pt x="2703" y="3370"/>
                  </a:cubicBezTo>
                  <a:cubicBezTo>
                    <a:pt x="3403" y="3036"/>
                    <a:pt x="3837" y="2303"/>
                    <a:pt x="3804" y="1502"/>
                  </a:cubicBezTo>
                  <a:cubicBezTo>
                    <a:pt x="3804" y="1002"/>
                    <a:pt x="3570" y="568"/>
                    <a:pt x="3170" y="268"/>
                  </a:cubicBezTo>
                  <a:cubicBezTo>
                    <a:pt x="2959" y="109"/>
                    <a:pt x="2685" y="14"/>
                    <a:pt x="2398" y="14"/>
                  </a:cubicBezTo>
                  <a:cubicBezTo>
                    <a:pt x="2322" y="14"/>
                    <a:pt x="2246" y="20"/>
                    <a:pt x="2169" y="34"/>
                  </a:cubicBezTo>
                  <a:cubicBezTo>
                    <a:pt x="2136" y="1"/>
                    <a:pt x="2102" y="1"/>
                    <a:pt x="2069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7283468" y="2491670"/>
              <a:ext cx="96488" cy="76202"/>
            </a:xfrm>
            <a:custGeom>
              <a:avLst/>
              <a:gdLst/>
              <a:ahLst/>
              <a:cxnLst/>
              <a:rect l="l" t="t" r="r" b="b"/>
              <a:pathLst>
                <a:path w="4804" h="3794" extrusionOk="0">
                  <a:moveTo>
                    <a:pt x="1868" y="449"/>
                  </a:moveTo>
                  <a:lnTo>
                    <a:pt x="1868" y="449"/>
                  </a:lnTo>
                  <a:cubicBezTo>
                    <a:pt x="1787" y="639"/>
                    <a:pt x="1926" y="895"/>
                    <a:pt x="2123" y="895"/>
                  </a:cubicBezTo>
                  <a:cubicBezTo>
                    <a:pt x="2169" y="895"/>
                    <a:pt x="2218" y="881"/>
                    <a:pt x="2268" y="850"/>
                  </a:cubicBezTo>
                  <a:cubicBezTo>
                    <a:pt x="2368" y="787"/>
                    <a:pt x="2472" y="762"/>
                    <a:pt x="2576" y="762"/>
                  </a:cubicBezTo>
                  <a:cubicBezTo>
                    <a:pt x="2750" y="762"/>
                    <a:pt x="2923" y="833"/>
                    <a:pt x="3069" y="916"/>
                  </a:cubicBezTo>
                  <a:cubicBezTo>
                    <a:pt x="3336" y="1083"/>
                    <a:pt x="3603" y="1350"/>
                    <a:pt x="3803" y="1617"/>
                  </a:cubicBezTo>
                  <a:cubicBezTo>
                    <a:pt x="4203" y="2117"/>
                    <a:pt x="3703" y="2718"/>
                    <a:pt x="3269" y="2985"/>
                  </a:cubicBezTo>
                  <a:lnTo>
                    <a:pt x="3236" y="2985"/>
                  </a:lnTo>
                  <a:cubicBezTo>
                    <a:pt x="2951" y="3138"/>
                    <a:pt x="2608" y="3219"/>
                    <a:pt x="2275" y="3219"/>
                  </a:cubicBezTo>
                  <a:cubicBezTo>
                    <a:pt x="2100" y="3219"/>
                    <a:pt x="1928" y="3197"/>
                    <a:pt x="1768" y="3151"/>
                  </a:cubicBezTo>
                  <a:cubicBezTo>
                    <a:pt x="1234" y="3018"/>
                    <a:pt x="634" y="2584"/>
                    <a:pt x="600" y="1984"/>
                  </a:cubicBezTo>
                  <a:cubicBezTo>
                    <a:pt x="600" y="1217"/>
                    <a:pt x="1234" y="716"/>
                    <a:pt x="1868" y="449"/>
                  </a:cubicBezTo>
                  <a:close/>
                  <a:moveTo>
                    <a:pt x="1919" y="1"/>
                  </a:moveTo>
                  <a:cubicBezTo>
                    <a:pt x="1894" y="1"/>
                    <a:pt x="1866" y="5"/>
                    <a:pt x="1835" y="16"/>
                  </a:cubicBezTo>
                  <a:cubicBezTo>
                    <a:pt x="1067" y="316"/>
                    <a:pt x="267" y="850"/>
                    <a:pt x="133" y="1750"/>
                  </a:cubicBezTo>
                  <a:cubicBezTo>
                    <a:pt x="0" y="2618"/>
                    <a:pt x="634" y="3285"/>
                    <a:pt x="1368" y="3618"/>
                  </a:cubicBezTo>
                  <a:cubicBezTo>
                    <a:pt x="1657" y="3734"/>
                    <a:pt x="1978" y="3793"/>
                    <a:pt x="2301" y="3793"/>
                  </a:cubicBezTo>
                  <a:cubicBezTo>
                    <a:pt x="2721" y="3793"/>
                    <a:pt x="3144" y="3693"/>
                    <a:pt x="3503" y="3485"/>
                  </a:cubicBezTo>
                  <a:cubicBezTo>
                    <a:pt x="4203" y="3118"/>
                    <a:pt x="4803" y="2251"/>
                    <a:pt x="4403" y="1450"/>
                  </a:cubicBezTo>
                  <a:cubicBezTo>
                    <a:pt x="4270" y="1217"/>
                    <a:pt x="4103" y="1050"/>
                    <a:pt x="3903" y="850"/>
                  </a:cubicBezTo>
                  <a:cubicBezTo>
                    <a:pt x="3736" y="683"/>
                    <a:pt x="3569" y="550"/>
                    <a:pt x="3369" y="416"/>
                  </a:cubicBezTo>
                  <a:cubicBezTo>
                    <a:pt x="3135" y="246"/>
                    <a:pt x="2847" y="144"/>
                    <a:pt x="2557" y="144"/>
                  </a:cubicBezTo>
                  <a:cubicBezTo>
                    <a:pt x="2391" y="144"/>
                    <a:pt x="2225" y="177"/>
                    <a:pt x="2068" y="249"/>
                  </a:cubicBezTo>
                  <a:cubicBezTo>
                    <a:pt x="2096" y="137"/>
                    <a:pt x="2053" y="1"/>
                    <a:pt x="1919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6884158" y="2491309"/>
              <a:ext cx="99180" cy="76966"/>
            </a:xfrm>
            <a:custGeom>
              <a:avLst/>
              <a:gdLst/>
              <a:ahLst/>
              <a:cxnLst/>
              <a:rect l="l" t="t" r="r" b="b"/>
              <a:pathLst>
                <a:path w="4938" h="3832" extrusionOk="0">
                  <a:moveTo>
                    <a:pt x="1535" y="768"/>
                  </a:moveTo>
                  <a:cubicBezTo>
                    <a:pt x="1568" y="834"/>
                    <a:pt x="1635" y="901"/>
                    <a:pt x="1768" y="901"/>
                  </a:cubicBezTo>
                  <a:cubicBezTo>
                    <a:pt x="2015" y="901"/>
                    <a:pt x="2285" y="878"/>
                    <a:pt x="2553" y="878"/>
                  </a:cubicBezTo>
                  <a:cubicBezTo>
                    <a:pt x="3007" y="878"/>
                    <a:pt x="3455" y="944"/>
                    <a:pt x="3770" y="1301"/>
                  </a:cubicBezTo>
                  <a:cubicBezTo>
                    <a:pt x="4237" y="1768"/>
                    <a:pt x="3870" y="2436"/>
                    <a:pt x="3403" y="2769"/>
                  </a:cubicBezTo>
                  <a:cubicBezTo>
                    <a:pt x="3048" y="3052"/>
                    <a:pt x="2561" y="3235"/>
                    <a:pt x="2081" y="3235"/>
                  </a:cubicBezTo>
                  <a:cubicBezTo>
                    <a:pt x="1883" y="3235"/>
                    <a:pt x="1686" y="3204"/>
                    <a:pt x="1501" y="3136"/>
                  </a:cubicBezTo>
                  <a:cubicBezTo>
                    <a:pt x="968" y="2903"/>
                    <a:pt x="601" y="2269"/>
                    <a:pt x="801" y="1702"/>
                  </a:cubicBezTo>
                  <a:cubicBezTo>
                    <a:pt x="934" y="1335"/>
                    <a:pt x="1201" y="1001"/>
                    <a:pt x="1535" y="768"/>
                  </a:cubicBezTo>
                  <a:close/>
                  <a:moveTo>
                    <a:pt x="2502" y="0"/>
                  </a:moveTo>
                  <a:cubicBezTo>
                    <a:pt x="1635" y="101"/>
                    <a:pt x="801" y="568"/>
                    <a:pt x="400" y="1335"/>
                  </a:cubicBezTo>
                  <a:cubicBezTo>
                    <a:pt x="0" y="2102"/>
                    <a:pt x="334" y="3003"/>
                    <a:pt x="1001" y="3470"/>
                  </a:cubicBezTo>
                  <a:cubicBezTo>
                    <a:pt x="1332" y="3725"/>
                    <a:pt x="1731" y="3832"/>
                    <a:pt x="2136" y="3832"/>
                  </a:cubicBezTo>
                  <a:cubicBezTo>
                    <a:pt x="2630" y="3832"/>
                    <a:pt x="3133" y="3674"/>
                    <a:pt x="3536" y="3436"/>
                  </a:cubicBezTo>
                  <a:cubicBezTo>
                    <a:pt x="4303" y="3003"/>
                    <a:pt x="4937" y="2069"/>
                    <a:pt x="4503" y="1201"/>
                  </a:cubicBezTo>
                  <a:cubicBezTo>
                    <a:pt x="4188" y="508"/>
                    <a:pt x="3485" y="231"/>
                    <a:pt x="2761" y="231"/>
                  </a:cubicBezTo>
                  <a:cubicBezTo>
                    <a:pt x="2719" y="231"/>
                    <a:pt x="2677" y="232"/>
                    <a:pt x="2635" y="234"/>
                  </a:cubicBezTo>
                  <a:cubicBezTo>
                    <a:pt x="2669" y="134"/>
                    <a:pt x="2602" y="0"/>
                    <a:pt x="2502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6502925" y="2493418"/>
              <a:ext cx="90483" cy="72828"/>
            </a:xfrm>
            <a:custGeom>
              <a:avLst/>
              <a:gdLst/>
              <a:ahLst/>
              <a:cxnLst/>
              <a:rect l="l" t="t" r="r" b="b"/>
              <a:pathLst>
                <a:path w="4505" h="3626" extrusionOk="0">
                  <a:moveTo>
                    <a:pt x="2426" y="683"/>
                  </a:moveTo>
                  <a:cubicBezTo>
                    <a:pt x="2746" y="683"/>
                    <a:pt x="3064" y="774"/>
                    <a:pt x="3303" y="996"/>
                  </a:cubicBezTo>
                  <a:cubicBezTo>
                    <a:pt x="3704" y="1363"/>
                    <a:pt x="3837" y="1997"/>
                    <a:pt x="3503" y="2431"/>
                  </a:cubicBezTo>
                  <a:cubicBezTo>
                    <a:pt x="3185" y="2802"/>
                    <a:pt x="2655" y="3005"/>
                    <a:pt x="2166" y="3005"/>
                  </a:cubicBezTo>
                  <a:cubicBezTo>
                    <a:pt x="2041" y="3005"/>
                    <a:pt x="1918" y="2992"/>
                    <a:pt x="1802" y="2964"/>
                  </a:cubicBezTo>
                  <a:cubicBezTo>
                    <a:pt x="1202" y="2798"/>
                    <a:pt x="668" y="2297"/>
                    <a:pt x="735" y="1663"/>
                  </a:cubicBezTo>
                  <a:cubicBezTo>
                    <a:pt x="768" y="1330"/>
                    <a:pt x="968" y="1063"/>
                    <a:pt x="1202" y="863"/>
                  </a:cubicBezTo>
                  <a:cubicBezTo>
                    <a:pt x="1260" y="921"/>
                    <a:pt x="1329" y="957"/>
                    <a:pt x="1404" y="957"/>
                  </a:cubicBezTo>
                  <a:cubicBezTo>
                    <a:pt x="1457" y="957"/>
                    <a:pt x="1513" y="938"/>
                    <a:pt x="1569" y="896"/>
                  </a:cubicBezTo>
                  <a:cubicBezTo>
                    <a:pt x="1813" y="766"/>
                    <a:pt x="2121" y="683"/>
                    <a:pt x="2426" y="683"/>
                  </a:cubicBezTo>
                  <a:close/>
                  <a:moveTo>
                    <a:pt x="2449" y="1"/>
                  </a:moveTo>
                  <a:cubicBezTo>
                    <a:pt x="2030" y="1"/>
                    <a:pt x="1603" y="117"/>
                    <a:pt x="1235" y="329"/>
                  </a:cubicBezTo>
                  <a:cubicBezTo>
                    <a:pt x="1202" y="362"/>
                    <a:pt x="1168" y="362"/>
                    <a:pt x="1168" y="396"/>
                  </a:cubicBezTo>
                  <a:cubicBezTo>
                    <a:pt x="735" y="596"/>
                    <a:pt x="401" y="896"/>
                    <a:pt x="268" y="1397"/>
                  </a:cubicBezTo>
                  <a:cubicBezTo>
                    <a:pt x="1" y="2264"/>
                    <a:pt x="568" y="3164"/>
                    <a:pt x="1369" y="3465"/>
                  </a:cubicBezTo>
                  <a:cubicBezTo>
                    <a:pt x="1629" y="3573"/>
                    <a:pt x="1915" y="3625"/>
                    <a:pt x="2203" y="3625"/>
                  </a:cubicBezTo>
                  <a:cubicBezTo>
                    <a:pt x="2800" y="3625"/>
                    <a:pt x="3410" y="3402"/>
                    <a:pt x="3837" y="2998"/>
                  </a:cubicBezTo>
                  <a:cubicBezTo>
                    <a:pt x="4504" y="2397"/>
                    <a:pt x="4471" y="1397"/>
                    <a:pt x="3937" y="696"/>
                  </a:cubicBezTo>
                  <a:cubicBezTo>
                    <a:pt x="3572" y="216"/>
                    <a:pt x="3019" y="1"/>
                    <a:pt x="2449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6113677" y="2489039"/>
              <a:ext cx="102534" cy="81425"/>
            </a:xfrm>
            <a:custGeom>
              <a:avLst/>
              <a:gdLst/>
              <a:ahLst/>
              <a:cxnLst/>
              <a:rect l="l" t="t" r="r" b="b"/>
              <a:pathLst>
                <a:path w="5105" h="4054" extrusionOk="0">
                  <a:moveTo>
                    <a:pt x="2135" y="714"/>
                  </a:moveTo>
                  <a:cubicBezTo>
                    <a:pt x="2669" y="814"/>
                    <a:pt x="3236" y="814"/>
                    <a:pt x="3670" y="1114"/>
                  </a:cubicBezTo>
                  <a:cubicBezTo>
                    <a:pt x="4170" y="1414"/>
                    <a:pt x="4270" y="2048"/>
                    <a:pt x="4037" y="2549"/>
                  </a:cubicBezTo>
                  <a:lnTo>
                    <a:pt x="4003" y="2549"/>
                  </a:lnTo>
                  <a:cubicBezTo>
                    <a:pt x="3744" y="3067"/>
                    <a:pt x="3237" y="3336"/>
                    <a:pt x="2696" y="3336"/>
                  </a:cubicBezTo>
                  <a:cubicBezTo>
                    <a:pt x="2609" y="3336"/>
                    <a:pt x="2522" y="3329"/>
                    <a:pt x="2436" y="3316"/>
                  </a:cubicBezTo>
                  <a:cubicBezTo>
                    <a:pt x="1868" y="3216"/>
                    <a:pt x="868" y="2782"/>
                    <a:pt x="1001" y="2048"/>
                  </a:cubicBezTo>
                  <a:cubicBezTo>
                    <a:pt x="1035" y="1681"/>
                    <a:pt x="1335" y="1314"/>
                    <a:pt x="1635" y="1047"/>
                  </a:cubicBezTo>
                  <a:cubicBezTo>
                    <a:pt x="1802" y="914"/>
                    <a:pt x="1969" y="814"/>
                    <a:pt x="2135" y="714"/>
                  </a:cubicBezTo>
                  <a:close/>
                  <a:moveTo>
                    <a:pt x="2543" y="1"/>
                  </a:moveTo>
                  <a:cubicBezTo>
                    <a:pt x="2299" y="1"/>
                    <a:pt x="2056" y="35"/>
                    <a:pt x="1835" y="113"/>
                  </a:cubicBezTo>
                  <a:cubicBezTo>
                    <a:pt x="1768" y="180"/>
                    <a:pt x="1702" y="247"/>
                    <a:pt x="1668" y="314"/>
                  </a:cubicBezTo>
                  <a:cubicBezTo>
                    <a:pt x="1101" y="580"/>
                    <a:pt x="668" y="1047"/>
                    <a:pt x="434" y="1615"/>
                  </a:cubicBezTo>
                  <a:cubicBezTo>
                    <a:pt x="0" y="2682"/>
                    <a:pt x="868" y="3516"/>
                    <a:pt x="1768" y="3883"/>
                  </a:cubicBezTo>
                  <a:cubicBezTo>
                    <a:pt x="2069" y="3994"/>
                    <a:pt x="2391" y="4053"/>
                    <a:pt x="2711" y="4053"/>
                  </a:cubicBezTo>
                  <a:cubicBezTo>
                    <a:pt x="3351" y="4053"/>
                    <a:pt x="3981" y="3816"/>
                    <a:pt x="4404" y="3282"/>
                  </a:cubicBezTo>
                  <a:cubicBezTo>
                    <a:pt x="4971" y="2582"/>
                    <a:pt x="5104" y="1581"/>
                    <a:pt x="4504" y="847"/>
                  </a:cubicBezTo>
                  <a:cubicBezTo>
                    <a:pt x="4237" y="480"/>
                    <a:pt x="3803" y="214"/>
                    <a:pt x="3336" y="113"/>
                  </a:cubicBezTo>
                  <a:cubicBezTo>
                    <a:pt x="3090" y="43"/>
                    <a:pt x="2816" y="1"/>
                    <a:pt x="2543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5741844" y="2494603"/>
              <a:ext cx="82429" cy="70679"/>
            </a:xfrm>
            <a:custGeom>
              <a:avLst/>
              <a:gdLst/>
              <a:ahLst/>
              <a:cxnLst/>
              <a:rect l="l" t="t" r="r" b="b"/>
              <a:pathLst>
                <a:path w="4104" h="3519" extrusionOk="0">
                  <a:moveTo>
                    <a:pt x="2629" y="589"/>
                  </a:moveTo>
                  <a:cubicBezTo>
                    <a:pt x="2813" y="589"/>
                    <a:pt x="2980" y="648"/>
                    <a:pt x="3102" y="804"/>
                  </a:cubicBezTo>
                  <a:cubicBezTo>
                    <a:pt x="3436" y="1237"/>
                    <a:pt x="3269" y="1871"/>
                    <a:pt x="2969" y="2238"/>
                  </a:cubicBezTo>
                  <a:cubicBezTo>
                    <a:pt x="2635" y="2672"/>
                    <a:pt x="2035" y="2939"/>
                    <a:pt x="1501" y="2939"/>
                  </a:cubicBezTo>
                  <a:cubicBezTo>
                    <a:pt x="1234" y="2939"/>
                    <a:pt x="968" y="2872"/>
                    <a:pt x="801" y="2672"/>
                  </a:cubicBezTo>
                  <a:cubicBezTo>
                    <a:pt x="601" y="2472"/>
                    <a:pt x="567" y="2138"/>
                    <a:pt x="634" y="1871"/>
                  </a:cubicBezTo>
                  <a:cubicBezTo>
                    <a:pt x="701" y="1504"/>
                    <a:pt x="934" y="1171"/>
                    <a:pt x="1234" y="904"/>
                  </a:cubicBezTo>
                  <a:cubicBezTo>
                    <a:pt x="1283" y="976"/>
                    <a:pt x="1365" y="1031"/>
                    <a:pt x="1445" y="1031"/>
                  </a:cubicBezTo>
                  <a:cubicBezTo>
                    <a:pt x="1476" y="1031"/>
                    <a:pt x="1507" y="1023"/>
                    <a:pt x="1535" y="1004"/>
                  </a:cubicBezTo>
                  <a:cubicBezTo>
                    <a:pt x="1824" y="826"/>
                    <a:pt x="2261" y="589"/>
                    <a:pt x="2629" y="589"/>
                  </a:cubicBezTo>
                  <a:close/>
                  <a:moveTo>
                    <a:pt x="2651" y="0"/>
                  </a:moveTo>
                  <a:cubicBezTo>
                    <a:pt x="2624" y="0"/>
                    <a:pt x="2596" y="1"/>
                    <a:pt x="2569" y="3"/>
                  </a:cubicBezTo>
                  <a:cubicBezTo>
                    <a:pt x="2235" y="3"/>
                    <a:pt x="1935" y="137"/>
                    <a:pt x="1701" y="303"/>
                  </a:cubicBezTo>
                  <a:cubicBezTo>
                    <a:pt x="1034" y="404"/>
                    <a:pt x="467" y="837"/>
                    <a:pt x="200" y="1504"/>
                  </a:cubicBezTo>
                  <a:cubicBezTo>
                    <a:pt x="34" y="1905"/>
                    <a:pt x="0" y="2405"/>
                    <a:pt x="200" y="2805"/>
                  </a:cubicBezTo>
                  <a:cubicBezTo>
                    <a:pt x="401" y="3139"/>
                    <a:pt x="734" y="3372"/>
                    <a:pt x="1101" y="3472"/>
                  </a:cubicBezTo>
                  <a:cubicBezTo>
                    <a:pt x="1244" y="3503"/>
                    <a:pt x="1390" y="3518"/>
                    <a:pt x="1537" y="3518"/>
                  </a:cubicBezTo>
                  <a:cubicBezTo>
                    <a:pt x="2179" y="3518"/>
                    <a:pt x="2835" y="3233"/>
                    <a:pt x="3269" y="2772"/>
                  </a:cubicBezTo>
                  <a:cubicBezTo>
                    <a:pt x="3836" y="2238"/>
                    <a:pt x="4103" y="1304"/>
                    <a:pt x="3703" y="604"/>
                  </a:cubicBezTo>
                  <a:cubicBezTo>
                    <a:pt x="3484" y="229"/>
                    <a:pt x="3061" y="0"/>
                    <a:pt x="2651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7676732" y="2497334"/>
              <a:ext cx="66361" cy="64955"/>
            </a:xfrm>
            <a:custGeom>
              <a:avLst/>
              <a:gdLst/>
              <a:ahLst/>
              <a:cxnLst/>
              <a:rect l="l" t="t" r="r" b="b"/>
              <a:pathLst>
                <a:path w="3304" h="3234" extrusionOk="0">
                  <a:moveTo>
                    <a:pt x="1302" y="434"/>
                  </a:moveTo>
                  <a:cubicBezTo>
                    <a:pt x="1335" y="468"/>
                    <a:pt x="1368" y="501"/>
                    <a:pt x="1435" y="501"/>
                  </a:cubicBezTo>
                  <a:cubicBezTo>
                    <a:pt x="1568" y="534"/>
                    <a:pt x="1735" y="568"/>
                    <a:pt x="1902" y="601"/>
                  </a:cubicBezTo>
                  <a:cubicBezTo>
                    <a:pt x="2035" y="601"/>
                    <a:pt x="2169" y="601"/>
                    <a:pt x="2302" y="668"/>
                  </a:cubicBezTo>
                  <a:cubicBezTo>
                    <a:pt x="2536" y="735"/>
                    <a:pt x="2769" y="868"/>
                    <a:pt x="2836" y="1101"/>
                  </a:cubicBezTo>
                  <a:cubicBezTo>
                    <a:pt x="3003" y="1602"/>
                    <a:pt x="2703" y="2202"/>
                    <a:pt x="2336" y="2536"/>
                  </a:cubicBezTo>
                  <a:cubicBezTo>
                    <a:pt x="2092" y="2739"/>
                    <a:pt x="1737" y="2855"/>
                    <a:pt x="1399" y="2855"/>
                  </a:cubicBezTo>
                  <a:cubicBezTo>
                    <a:pt x="1182" y="2855"/>
                    <a:pt x="971" y="2807"/>
                    <a:pt x="801" y="2703"/>
                  </a:cubicBezTo>
                  <a:cubicBezTo>
                    <a:pt x="568" y="2536"/>
                    <a:pt x="501" y="2236"/>
                    <a:pt x="468" y="1969"/>
                  </a:cubicBezTo>
                  <a:cubicBezTo>
                    <a:pt x="434" y="1669"/>
                    <a:pt x="434" y="1368"/>
                    <a:pt x="568" y="1135"/>
                  </a:cubicBezTo>
                  <a:cubicBezTo>
                    <a:pt x="701" y="801"/>
                    <a:pt x="1001" y="568"/>
                    <a:pt x="1302" y="434"/>
                  </a:cubicBezTo>
                  <a:close/>
                  <a:moveTo>
                    <a:pt x="1802" y="1"/>
                  </a:moveTo>
                  <a:cubicBezTo>
                    <a:pt x="1735" y="1"/>
                    <a:pt x="1702" y="1"/>
                    <a:pt x="1635" y="34"/>
                  </a:cubicBezTo>
                  <a:lnTo>
                    <a:pt x="1502" y="34"/>
                  </a:lnTo>
                  <a:cubicBezTo>
                    <a:pt x="1468" y="67"/>
                    <a:pt x="1435" y="67"/>
                    <a:pt x="1402" y="67"/>
                  </a:cubicBezTo>
                  <a:cubicBezTo>
                    <a:pt x="935" y="167"/>
                    <a:pt x="534" y="434"/>
                    <a:pt x="268" y="835"/>
                  </a:cubicBezTo>
                  <a:cubicBezTo>
                    <a:pt x="67" y="1135"/>
                    <a:pt x="1" y="1502"/>
                    <a:pt x="34" y="1869"/>
                  </a:cubicBezTo>
                  <a:cubicBezTo>
                    <a:pt x="67" y="2236"/>
                    <a:pt x="134" y="2669"/>
                    <a:pt x="401" y="2903"/>
                  </a:cubicBezTo>
                  <a:cubicBezTo>
                    <a:pt x="652" y="3138"/>
                    <a:pt x="970" y="3233"/>
                    <a:pt x="1295" y="3233"/>
                  </a:cubicBezTo>
                  <a:cubicBezTo>
                    <a:pt x="1660" y="3233"/>
                    <a:pt x="2035" y="3113"/>
                    <a:pt x="2336" y="2936"/>
                  </a:cubicBezTo>
                  <a:cubicBezTo>
                    <a:pt x="2936" y="2603"/>
                    <a:pt x="3303" y="1935"/>
                    <a:pt x="3270" y="1235"/>
                  </a:cubicBezTo>
                  <a:cubicBezTo>
                    <a:pt x="3270" y="835"/>
                    <a:pt x="3070" y="468"/>
                    <a:pt x="2736" y="268"/>
                  </a:cubicBezTo>
                  <a:lnTo>
                    <a:pt x="2736" y="234"/>
                  </a:lnTo>
                  <a:cubicBezTo>
                    <a:pt x="2536" y="134"/>
                    <a:pt x="2336" y="67"/>
                    <a:pt x="2136" y="34"/>
                  </a:cubicBezTo>
                  <a:cubicBezTo>
                    <a:pt x="2002" y="1"/>
                    <a:pt x="1902" y="1"/>
                    <a:pt x="1802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7842895" y="3104865"/>
              <a:ext cx="330981" cy="306316"/>
            </a:xfrm>
            <a:custGeom>
              <a:avLst/>
              <a:gdLst/>
              <a:ahLst/>
              <a:cxnLst/>
              <a:rect l="l" t="t" r="r" b="b"/>
              <a:pathLst>
                <a:path w="16479" h="15251" extrusionOk="0">
                  <a:moveTo>
                    <a:pt x="2003" y="0"/>
                  </a:moveTo>
                  <a:cubicBezTo>
                    <a:pt x="1457" y="0"/>
                    <a:pt x="981" y="376"/>
                    <a:pt x="734" y="808"/>
                  </a:cubicBezTo>
                  <a:cubicBezTo>
                    <a:pt x="0" y="2109"/>
                    <a:pt x="1001" y="3610"/>
                    <a:pt x="1802" y="4611"/>
                  </a:cubicBezTo>
                  <a:cubicBezTo>
                    <a:pt x="2702" y="5745"/>
                    <a:pt x="3803" y="6712"/>
                    <a:pt x="4770" y="7813"/>
                  </a:cubicBezTo>
                  <a:cubicBezTo>
                    <a:pt x="5804" y="8947"/>
                    <a:pt x="6605" y="10282"/>
                    <a:pt x="7639" y="11416"/>
                  </a:cubicBezTo>
                  <a:cubicBezTo>
                    <a:pt x="8540" y="12417"/>
                    <a:pt x="9607" y="13250"/>
                    <a:pt x="10808" y="13918"/>
                  </a:cubicBezTo>
                  <a:cubicBezTo>
                    <a:pt x="11563" y="14310"/>
                    <a:pt x="13222" y="15251"/>
                    <a:pt x="14247" y="15251"/>
                  </a:cubicBezTo>
                  <a:cubicBezTo>
                    <a:pt x="14353" y="15251"/>
                    <a:pt x="14453" y="15241"/>
                    <a:pt x="14544" y="15219"/>
                  </a:cubicBezTo>
                  <a:cubicBezTo>
                    <a:pt x="16479" y="14718"/>
                    <a:pt x="15044" y="11516"/>
                    <a:pt x="14444" y="10448"/>
                  </a:cubicBezTo>
                  <a:cubicBezTo>
                    <a:pt x="13710" y="9181"/>
                    <a:pt x="12709" y="8080"/>
                    <a:pt x="11642" y="7079"/>
                  </a:cubicBezTo>
                  <a:cubicBezTo>
                    <a:pt x="10508" y="6079"/>
                    <a:pt x="9307" y="5145"/>
                    <a:pt x="8106" y="4244"/>
                  </a:cubicBezTo>
                  <a:cubicBezTo>
                    <a:pt x="6738" y="3210"/>
                    <a:pt x="5404" y="2176"/>
                    <a:pt x="4036" y="1142"/>
                  </a:cubicBezTo>
                  <a:cubicBezTo>
                    <a:pt x="3703" y="908"/>
                    <a:pt x="3403" y="641"/>
                    <a:pt x="3069" y="408"/>
                  </a:cubicBezTo>
                  <a:cubicBezTo>
                    <a:pt x="2769" y="208"/>
                    <a:pt x="2469" y="41"/>
                    <a:pt x="2135" y="8"/>
                  </a:cubicBezTo>
                  <a:cubicBezTo>
                    <a:pt x="2091" y="3"/>
                    <a:pt x="2047" y="0"/>
                    <a:pt x="2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8065317" y="2891743"/>
              <a:ext cx="215090" cy="532132"/>
            </a:xfrm>
            <a:custGeom>
              <a:avLst/>
              <a:gdLst/>
              <a:ahLst/>
              <a:cxnLst/>
              <a:rect l="l" t="t" r="r" b="b"/>
              <a:pathLst>
                <a:path w="10709" h="26494" extrusionOk="0">
                  <a:moveTo>
                    <a:pt x="3734" y="1"/>
                  </a:moveTo>
                  <a:cubicBezTo>
                    <a:pt x="2836" y="1"/>
                    <a:pt x="1965" y="601"/>
                    <a:pt x="1469" y="1345"/>
                  </a:cubicBezTo>
                  <a:cubicBezTo>
                    <a:pt x="901" y="2179"/>
                    <a:pt x="701" y="3147"/>
                    <a:pt x="535" y="4147"/>
                  </a:cubicBezTo>
                  <a:cubicBezTo>
                    <a:pt x="1" y="7983"/>
                    <a:pt x="768" y="12020"/>
                    <a:pt x="2669" y="15389"/>
                  </a:cubicBezTo>
                  <a:cubicBezTo>
                    <a:pt x="3270" y="16456"/>
                    <a:pt x="3970" y="17457"/>
                    <a:pt x="4471" y="18558"/>
                  </a:cubicBezTo>
                  <a:cubicBezTo>
                    <a:pt x="5171" y="19992"/>
                    <a:pt x="5505" y="21593"/>
                    <a:pt x="5605" y="23194"/>
                  </a:cubicBezTo>
                  <a:cubicBezTo>
                    <a:pt x="5638" y="23895"/>
                    <a:pt x="5605" y="24629"/>
                    <a:pt x="5905" y="25262"/>
                  </a:cubicBezTo>
                  <a:cubicBezTo>
                    <a:pt x="6155" y="25762"/>
                    <a:pt x="6937" y="26493"/>
                    <a:pt x="7615" y="26493"/>
                  </a:cubicBezTo>
                  <a:cubicBezTo>
                    <a:pt x="7751" y="26493"/>
                    <a:pt x="7884" y="26464"/>
                    <a:pt x="8007" y="26397"/>
                  </a:cubicBezTo>
                  <a:cubicBezTo>
                    <a:pt x="8674" y="26063"/>
                    <a:pt x="9107" y="23995"/>
                    <a:pt x="9341" y="23328"/>
                  </a:cubicBezTo>
                  <a:cubicBezTo>
                    <a:pt x="10175" y="20959"/>
                    <a:pt x="10708" y="18391"/>
                    <a:pt x="10241" y="15889"/>
                  </a:cubicBezTo>
                  <a:cubicBezTo>
                    <a:pt x="9975" y="14421"/>
                    <a:pt x="9374" y="13020"/>
                    <a:pt x="9041" y="11586"/>
                  </a:cubicBezTo>
                  <a:cubicBezTo>
                    <a:pt x="8574" y="9651"/>
                    <a:pt x="8574" y="7650"/>
                    <a:pt x="8207" y="5682"/>
                  </a:cubicBezTo>
                  <a:cubicBezTo>
                    <a:pt x="7873" y="3747"/>
                    <a:pt x="7073" y="1746"/>
                    <a:pt x="5438" y="611"/>
                  </a:cubicBezTo>
                  <a:cubicBezTo>
                    <a:pt x="5004" y="278"/>
                    <a:pt x="4504" y="44"/>
                    <a:pt x="3937" y="11"/>
                  </a:cubicBezTo>
                  <a:cubicBezTo>
                    <a:pt x="3869" y="4"/>
                    <a:pt x="3801" y="1"/>
                    <a:pt x="3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8252910" y="3113542"/>
              <a:ext cx="173554" cy="394068"/>
            </a:xfrm>
            <a:custGeom>
              <a:avLst/>
              <a:gdLst/>
              <a:ahLst/>
              <a:cxnLst/>
              <a:rect l="l" t="t" r="r" b="b"/>
              <a:pathLst>
                <a:path w="8641" h="19620" extrusionOk="0">
                  <a:moveTo>
                    <a:pt x="7034" y="1"/>
                  </a:moveTo>
                  <a:cubicBezTo>
                    <a:pt x="6553" y="1"/>
                    <a:pt x="6104" y="308"/>
                    <a:pt x="5738" y="643"/>
                  </a:cubicBezTo>
                  <a:cubicBezTo>
                    <a:pt x="3770" y="2344"/>
                    <a:pt x="3070" y="5013"/>
                    <a:pt x="2469" y="7515"/>
                  </a:cubicBezTo>
                  <a:cubicBezTo>
                    <a:pt x="1969" y="9683"/>
                    <a:pt x="1435" y="11818"/>
                    <a:pt x="935" y="13953"/>
                  </a:cubicBezTo>
                  <a:cubicBezTo>
                    <a:pt x="568" y="15554"/>
                    <a:pt x="1" y="17655"/>
                    <a:pt x="868" y="19156"/>
                  </a:cubicBezTo>
                  <a:cubicBezTo>
                    <a:pt x="935" y="19323"/>
                    <a:pt x="1068" y="19457"/>
                    <a:pt x="1202" y="19557"/>
                  </a:cubicBezTo>
                  <a:cubicBezTo>
                    <a:pt x="1288" y="19600"/>
                    <a:pt x="1375" y="19619"/>
                    <a:pt x="1461" y="19619"/>
                  </a:cubicBezTo>
                  <a:cubicBezTo>
                    <a:pt x="1836" y="19619"/>
                    <a:pt x="2191" y="19249"/>
                    <a:pt x="2436" y="18923"/>
                  </a:cubicBezTo>
                  <a:cubicBezTo>
                    <a:pt x="5138" y="15053"/>
                    <a:pt x="7673" y="9883"/>
                    <a:pt x="8407" y="4980"/>
                  </a:cubicBezTo>
                  <a:cubicBezTo>
                    <a:pt x="8507" y="4179"/>
                    <a:pt x="8574" y="3378"/>
                    <a:pt x="8607" y="2611"/>
                  </a:cubicBezTo>
                  <a:cubicBezTo>
                    <a:pt x="8640" y="1510"/>
                    <a:pt x="8273" y="109"/>
                    <a:pt x="7173" y="9"/>
                  </a:cubicBezTo>
                  <a:cubicBezTo>
                    <a:pt x="7126" y="4"/>
                    <a:pt x="7080" y="1"/>
                    <a:pt x="7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8244214" y="3261789"/>
              <a:ext cx="117939" cy="373702"/>
            </a:xfrm>
            <a:custGeom>
              <a:avLst/>
              <a:gdLst/>
              <a:ahLst/>
              <a:cxnLst/>
              <a:rect l="l" t="t" r="r" b="b"/>
              <a:pathLst>
                <a:path w="5872" h="18606" extrusionOk="0">
                  <a:moveTo>
                    <a:pt x="5738" y="0"/>
                  </a:moveTo>
                  <a:cubicBezTo>
                    <a:pt x="5471" y="234"/>
                    <a:pt x="5437" y="601"/>
                    <a:pt x="5371" y="934"/>
                  </a:cubicBezTo>
                  <a:cubicBezTo>
                    <a:pt x="5271" y="1301"/>
                    <a:pt x="5171" y="1701"/>
                    <a:pt x="5070" y="2068"/>
                  </a:cubicBezTo>
                  <a:cubicBezTo>
                    <a:pt x="4837" y="2869"/>
                    <a:pt x="4603" y="3703"/>
                    <a:pt x="4337" y="4503"/>
                  </a:cubicBezTo>
                  <a:cubicBezTo>
                    <a:pt x="3770" y="6138"/>
                    <a:pt x="3102" y="7739"/>
                    <a:pt x="2435" y="9340"/>
                  </a:cubicBezTo>
                  <a:cubicBezTo>
                    <a:pt x="1201" y="12209"/>
                    <a:pt x="0" y="15211"/>
                    <a:pt x="200" y="18380"/>
                  </a:cubicBezTo>
                  <a:cubicBezTo>
                    <a:pt x="200" y="18530"/>
                    <a:pt x="309" y="18605"/>
                    <a:pt x="417" y="18605"/>
                  </a:cubicBezTo>
                  <a:cubicBezTo>
                    <a:pt x="526" y="18605"/>
                    <a:pt x="634" y="18530"/>
                    <a:pt x="634" y="18380"/>
                  </a:cubicBezTo>
                  <a:cubicBezTo>
                    <a:pt x="400" y="15044"/>
                    <a:pt x="1768" y="11942"/>
                    <a:pt x="3036" y="8940"/>
                  </a:cubicBezTo>
                  <a:cubicBezTo>
                    <a:pt x="3669" y="7472"/>
                    <a:pt x="4270" y="5971"/>
                    <a:pt x="4770" y="4437"/>
                  </a:cubicBezTo>
                  <a:cubicBezTo>
                    <a:pt x="5037" y="3603"/>
                    <a:pt x="5271" y="2802"/>
                    <a:pt x="5504" y="1968"/>
                  </a:cubicBezTo>
                  <a:cubicBezTo>
                    <a:pt x="5571" y="1601"/>
                    <a:pt x="5671" y="1201"/>
                    <a:pt x="5738" y="834"/>
                  </a:cubicBezTo>
                  <a:cubicBezTo>
                    <a:pt x="5804" y="534"/>
                    <a:pt x="5871" y="267"/>
                    <a:pt x="577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8022596" y="3119969"/>
              <a:ext cx="206213" cy="499775"/>
            </a:xfrm>
            <a:custGeom>
              <a:avLst/>
              <a:gdLst/>
              <a:ahLst/>
              <a:cxnLst/>
              <a:rect l="l" t="t" r="r" b="b"/>
              <a:pathLst>
                <a:path w="10267" h="24883" extrusionOk="0">
                  <a:moveTo>
                    <a:pt x="7942" y="0"/>
                  </a:moveTo>
                  <a:cubicBezTo>
                    <a:pt x="7817" y="0"/>
                    <a:pt x="7696" y="129"/>
                    <a:pt x="7765" y="290"/>
                  </a:cubicBezTo>
                  <a:cubicBezTo>
                    <a:pt x="9667" y="3926"/>
                    <a:pt x="9767" y="8029"/>
                    <a:pt x="9533" y="11998"/>
                  </a:cubicBezTo>
                  <a:cubicBezTo>
                    <a:pt x="9400" y="14100"/>
                    <a:pt x="9233" y="16168"/>
                    <a:pt x="9166" y="18269"/>
                  </a:cubicBezTo>
                  <a:cubicBezTo>
                    <a:pt x="9166" y="18870"/>
                    <a:pt x="9166" y="19470"/>
                    <a:pt x="9166" y="20104"/>
                  </a:cubicBezTo>
                  <a:cubicBezTo>
                    <a:pt x="9066" y="19870"/>
                    <a:pt x="8999" y="19637"/>
                    <a:pt x="8899" y="19403"/>
                  </a:cubicBezTo>
                  <a:cubicBezTo>
                    <a:pt x="8266" y="17902"/>
                    <a:pt x="7532" y="16468"/>
                    <a:pt x="6664" y="15100"/>
                  </a:cubicBezTo>
                  <a:cubicBezTo>
                    <a:pt x="4896" y="12198"/>
                    <a:pt x="2695" y="9630"/>
                    <a:pt x="360" y="7195"/>
                  </a:cubicBezTo>
                  <a:cubicBezTo>
                    <a:pt x="328" y="7154"/>
                    <a:pt x="287" y="7137"/>
                    <a:pt x="247" y="7137"/>
                  </a:cubicBezTo>
                  <a:cubicBezTo>
                    <a:pt x="123" y="7137"/>
                    <a:pt x="0" y="7302"/>
                    <a:pt x="126" y="7428"/>
                  </a:cubicBezTo>
                  <a:cubicBezTo>
                    <a:pt x="2328" y="9897"/>
                    <a:pt x="4429" y="12465"/>
                    <a:pt x="6164" y="15300"/>
                  </a:cubicBezTo>
                  <a:cubicBezTo>
                    <a:pt x="6998" y="16668"/>
                    <a:pt x="7765" y="18136"/>
                    <a:pt x="8399" y="19637"/>
                  </a:cubicBezTo>
                  <a:cubicBezTo>
                    <a:pt x="8733" y="20471"/>
                    <a:pt x="8999" y="21305"/>
                    <a:pt x="9233" y="22139"/>
                  </a:cubicBezTo>
                  <a:cubicBezTo>
                    <a:pt x="9266" y="23006"/>
                    <a:pt x="9300" y="23840"/>
                    <a:pt x="9366" y="24707"/>
                  </a:cubicBezTo>
                  <a:cubicBezTo>
                    <a:pt x="9383" y="24824"/>
                    <a:pt x="9491" y="24882"/>
                    <a:pt x="9592" y="24882"/>
                  </a:cubicBezTo>
                  <a:cubicBezTo>
                    <a:pt x="9692" y="24882"/>
                    <a:pt x="9783" y="24824"/>
                    <a:pt x="9767" y="24707"/>
                  </a:cubicBezTo>
                  <a:cubicBezTo>
                    <a:pt x="9767" y="24474"/>
                    <a:pt x="9733" y="24240"/>
                    <a:pt x="9733" y="24040"/>
                  </a:cubicBezTo>
                  <a:lnTo>
                    <a:pt x="9733" y="24040"/>
                  </a:lnTo>
                  <a:cubicBezTo>
                    <a:pt x="9767" y="24107"/>
                    <a:pt x="9767" y="24207"/>
                    <a:pt x="9800" y="24307"/>
                  </a:cubicBezTo>
                  <a:cubicBezTo>
                    <a:pt x="9830" y="24412"/>
                    <a:pt x="9928" y="24463"/>
                    <a:pt x="10026" y="24463"/>
                  </a:cubicBezTo>
                  <a:cubicBezTo>
                    <a:pt x="10146" y="24463"/>
                    <a:pt x="10267" y="24387"/>
                    <a:pt x="10267" y="24240"/>
                  </a:cubicBezTo>
                  <a:cubicBezTo>
                    <a:pt x="10167" y="23239"/>
                    <a:pt x="9900" y="22239"/>
                    <a:pt x="9600" y="21271"/>
                  </a:cubicBezTo>
                  <a:lnTo>
                    <a:pt x="9600" y="21305"/>
                  </a:lnTo>
                  <a:cubicBezTo>
                    <a:pt x="9533" y="19036"/>
                    <a:pt x="9600" y="16802"/>
                    <a:pt x="9767" y="14533"/>
                  </a:cubicBezTo>
                  <a:cubicBezTo>
                    <a:pt x="10000" y="11331"/>
                    <a:pt x="10267" y="8095"/>
                    <a:pt x="9733" y="4893"/>
                  </a:cubicBezTo>
                  <a:cubicBezTo>
                    <a:pt x="9433" y="3225"/>
                    <a:pt x="8933" y="1591"/>
                    <a:pt x="8099" y="90"/>
                  </a:cubicBezTo>
                  <a:cubicBezTo>
                    <a:pt x="8057" y="27"/>
                    <a:pt x="7999" y="0"/>
                    <a:pt x="794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8104181" y="3533801"/>
              <a:ext cx="217099" cy="203963"/>
            </a:xfrm>
            <a:custGeom>
              <a:avLst/>
              <a:gdLst/>
              <a:ahLst/>
              <a:cxnLst/>
              <a:rect l="l" t="t" r="r" b="b"/>
              <a:pathLst>
                <a:path w="10809" h="10155" extrusionOk="0">
                  <a:moveTo>
                    <a:pt x="34" y="0"/>
                  </a:moveTo>
                  <a:lnTo>
                    <a:pt x="1" y="634"/>
                  </a:lnTo>
                  <a:cubicBezTo>
                    <a:pt x="201" y="1101"/>
                    <a:pt x="501" y="2669"/>
                    <a:pt x="668" y="3136"/>
                  </a:cubicBezTo>
                  <a:cubicBezTo>
                    <a:pt x="1268" y="5137"/>
                    <a:pt x="1402" y="7205"/>
                    <a:pt x="1301" y="9274"/>
                  </a:cubicBezTo>
                  <a:cubicBezTo>
                    <a:pt x="1301" y="9574"/>
                    <a:pt x="1268" y="9841"/>
                    <a:pt x="1235" y="10141"/>
                  </a:cubicBezTo>
                  <a:cubicBezTo>
                    <a:pt x="1792" y="10151"/>
                    <a:pt x="2686" y="10155"/>
                    <a:pt x="3702" y="10155"/>
                  </a:cubicBezTo>
                  <a:cubicBezTo>
                    <a:pt x="6155" y="10155"/>
                    <a:pt x="9316" y="10131"/>
                    <a:pt x="10141" y="10108"/>
                  </a:cubicBezTo>
                  <a:cubicBezTo>
                    <a:pt x="9607" y="6805"/>
                    <a:pt x="10108" y="3336"/>
                    <a:pt x="1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6793896" y="3731437"/>
              <a:ext cx="1627206" cy="777189"/>
            </a:xfrm>
            <a:custGeom>
              <a:avLst/>
              <a:gdLst/>
              <a:ahLst/>
              <a:cxnLst/>
              <a:rect l="l" t="t" r="r" b="b"/>
              <a:pathLst>
                <a:path w="81016" h="38695" extrusionOk="0">
                  <a:moveTo>
                    <a:pt x="18604" y="1"/>
                  </a:moveTo>
                  <a:cubicBezTo>
                    <a:pt x="15736" y="1"/>
                    <a:pt x="12833" y="34"/>
                    <a:pt x="9931" y="34"/>
                  </a:cubicBezTo>
                  <a:cubicBezTo>
                    <a:pt x="9198" y="34"/>
                    <a:pt x="8472" y="26"/>
                    <a:pt x="7747" y="26"/>
                  </a:cubicBezTo>
                  <a:cubicBezTo>
                    <a:pt x="7021" y="26"/>
                    <a:pt x="6295" y="34"/>
                    <a:pt x="5562" y="67"/>
                  </a:cubicBezTo>
                  <a:cubicBezTo>
                    <a:pt x="4628" y="134"/>
                    <a:pt x="3694" y="201"/>
                    <a:pt x="2726" y="301"/>
                  </a:cubicBezTo>
                  <a:cubicBezTo>
                    <a:pt x="2126" y="301"/>
                    <a:pt x="1525" y="301"/>
                    <a:pt x="892" y="268"/>
                  </a:cubicBezTo>
                  <a:cubicBezTo>
                    <a:pt x="882" y="267"/>
                    <a:pt x="872" y="267"/>
                    <a:pt x="862" y="267"/>
                  </a:cubicBezTo>
                  <a:cubicBezTo>
                    <a:pt x="1" y="267"/>
                    <a:pt x="1" y="1702"/>
                    <a:pt x="862" y="1702"/>
                  </a:cubicBezTo>
                  <a:cubicBezTo>
                    <a:pt x="872" y="1702"/>
                    <a:pt x="882" y="1702"/>
                    <a:pt x="892" y="1702"/>
                  </a:cubicBezTo>
                  <a:cubicBezTo>
                    <a:pt x="1525" y="1702"/>
                    <a:pt x="2126" y="1702"/>
                    <a:pt x="2760" y="1669"/>
                  </a:cubicBezTo>
                  <a:cubicBezTo>
                    <a:pt x="3560" y="1769"/>
                    <a:pt x="4361" y="1835"/>
                    <a:pt x="5161" y="1902"/>
                  </a:cubicBezTo>
                  <a:cubicBezTo>
                    <a:pt x="5795" y="1935"/>
                    <a:pt x="6429" y="1944"/>
                    <a:pt x="7067" y="1944"/>
                  </a:cubicBezTo>
                  <a:cubicBezTo>
                    <a:pt x="7705" y="1944"/>
                    <a:pt x="8347" y="1935"/>
                    <a:pt x="8997" y="1935"/>
                  </a:cubicBezTo>
                  <a:lnTo>
                    <a:pt x="12934" y="1935"/>
                  </a:lnTo>
                  <a:cubicBezTo>
                    <a:pt x="12900" y="2102"/>
                    <a:pt x="12867" y="2302"/>
                    <a:pt x="12800" y="2436"/>
                  </a:cubicBezTo>
                  <a:cubicBezTo>
                    <a:pt x="12633" y="3170"/>
                    <a:pt x="12467" y="3937"/>
                    <a:pt x="12300" y="4671"/>
                  </a:cubicBezTo>
                  <a:cubicBezTo>
                    <a:pt x="11699" y="7506"/>
                    <a:pt x="11099" y="10341"/>
                    <a:pt x="10498" y="13177"/>
                  </a:cubicBezTo>
                  <a:cubicBezTo>
                    <a:pt x="9298" y="18914"/>
                    <a:pt x="8163" y="24685"/>
                    <a:pt x="6996" y="30422"/>
                  </a:cubicBezTo>
                  <a:cubicBezTo>
                    <a:pt x="6662" y="32057"/>
                    <a:pt x="6329" y="33658"/>
                    <a:pt x="6029" y="35293"/>
                  </a:cubicBezTo>
                  <a:cubicBezTo>
                    <a:pt x="5862" y="36093"/>
                    <a:pt x="5695" y="36927"/>
                    <a:pt x="5528" y="37728"/>
                  </a:cubicBezTo>
                  <a:cubicBezTo>
                    <a:pt x="5462" y="38061"/>
                    <a:pt x="5395" y="38361"/>
                    <a:pt x="5295" y="38695"/>
                  </a:cubicBezTo>
                  <a:lnTo>
                    <a:pt x="7530" y="38695"/>
                  </a:lnTo>
                  <a:cubicBezTo>
                    <a:pt x="7663" y="38095"/>
                    <a:pt x="7763" y="37461"/>
                    <a:pt x="7863" y="36894"/>
                  </a:cubicBezTo>
                  <a:cubicBezTo>
                    <a:pt x="8130" y="35593"/>
                    <a:pt x="8397" y="34292"/>
                    <a:pt x="8630" y="33024"/>
                  </a:cubicBezTo>
                  <a:cubicBezTo>
                    <a:pt x="9164" y="30456"/>
                    <a:pt x="9698" y="27887"/>
                    <a:pt x="10198" y="25319"/>
                  </a:cubicBezTo>
                  <a:cubicBezTo>
                    <a:pt x="11232" y="20215"/>
                    <a:pt x="12266" y="15145"/>
                    <a:pt x="13234" y="10075"/>
                  </a:cubicBezTo>
                  <a:cubicBezTo>
                    <a:pt x="13501" y="8640"/>
                    <a:pt x="13767" y="7206"/>
                    <a:pt x="14068" y="5805"/>
                  </a:cubicBezTo>
                  <a:cubicBezTo>
                    <a:pt x="14201" y="5038"/>
                    <a:pt x="14335" y="4304"/>
                    <a:pt x="14468" y="3537"/>
                  </a:cubicBezTo>
                  <a:cubicBezTo>
                    <a:pt x="14535" y="3203"/>
                    <a:pt x="14568" y="2869"/>
                    <a:pt x="14635" y="2536"/>
                  </a:cubicBezTo>
                  <a:cubicBezTo>
                    <a:pt x="14668" y="2369"/>
                    <a:pt x="14701" y="2236"/>
                    <a:pt x="14701" y="2102"/>
                  </a:cubicBezTo>
                  <a:cubicBezTo>
                    <a:pt x="14768" y="2069"/>
                    <a:pt x="14802" y="2002"/>
                    <a:pt x="14868" y="1969"/>
                  </a:cubicBezTo>
                  <a:lnTo>
                    <a:pt x="32081" y="1969"/>
                  </a:lnTo>
                  <a:cubicBezTo>
                    <a:pt x="42288" y="1935"/>
                    <a:pt x="52495" y="1935"/>
                    <a:pt x="62702" y="1902"/>
                  </a:cubicBezTo>
                  <a:lnTo>
                    <a:pt x="68907" y="1902"/>
                  </a:lnTo>
                  <a:cubicBezTo>
                    <a:pt x="69107" y="3270"/>
                    <a:pt x="69541" y="4637"/>
                    <a:pt x="69874" y="5972"/>
                  </a:cubicBezTo>
                  <a:cubicBezTo>
                    <a:pt x="70241" y="7439"/>
                    <a:pt x="70641" y="8907"/>
                    <a:pt x="71042" y="10341"/>
                  </a:cubicBezTo>
                  <a:cubicBezTo>
                    <a:pt x="71842" y="13277"/>
                    <a:pt x="72643" y="16212"/>
                    <a:pt x="73477" y="19114"/>
                  </a:cubicBezTo>
                  <a:cubicBezTo>
                    <a:pt x="75111" y="25052"/>
                    <a:pt x="76779" y="30956"/>
                    <a:pt x="78414" y="36860"/>
                  </a:cubicBezTo>
                  <a:cubicBezTo>
                    <a:pt x="78580" y="37461"/>
                    <a:pt x="78781" y="38095"/>
                    <a:pt x="78947" y="38695"/>
                  </a:cubicBezTo>
                  <a:lnTo>
                    <a:pt x="81015" y="38695"/>
                  </a:lnTo>
                  <a:cubicBezTo>
                    <a:pt x="80949" y="38462"/>
                    <a:pt x="80882" y="38261"/>
                    <a:pt x="80815" y="38028"/>
                  </a:cubicBezTo>
                  <a:lnTo>
                    <a:pt x="80282" y="36127"/>
                  </a:lnTo>
                  <a:lnTo>
                    <a:pt x="79181" y="32257"/>
                  </a:lnTo>
                  <a:cubicBezTo>
                    <a:pt x="78480" y="29722"/>
                    <a:pt x="77746" y="27220"/>
                    <a:pt x="77046" y="24685"/>
                  </a:cubicBezTo>
                  <a:cubicBezTo>
                    <a:pt x="75612" y="19615"/>
                    <a:pt x="74177" y="14544"/>
                    <a:pt x="72710" y="9474"/>
                  </a:cubicBezTo>
                  <a:cubicBezTo>
                    <a:pt x="72309" y="8073"/>
                    <a:pt x="71909" y="6705"/>
                    <a:pt x="71475" y="5304"/>
                  </a:cubicBezTo>
                  <a:cubicBezTo>
                    <a:pt x="71108" y="4170"/>
                    <a:pt x="70808" y="3003"/>
                    <a:pt x="70375" y="1902"/>
                  </a:cubicBezTo>
                  <a:cubicBezTo>
                    <a:pt x="73610" y="1902"/>
                    <a:pt x="76879" y="1902"/>
                    <a:pt x="80115" y="1869"/>
                  </a:cubicBezTo>
                  <a:cubicBezTo>
                    <a:pt x="80649" y="1869"/>
                    <a:pt x="80949" y="1435"/>
                    <a:pt x="80915" y="1001"/>
                  </a:cubicBezTo>
                  <a:cubicBezTo>
                    <a:pt x="80949" y="568"/>
                    <a:pt x="80649" y="134"/>
                    <a:pt x="80115" y="134"/>
                  </a:cubicBezTo>
                  <a:cubicBezTo>
                    <a:pt x="73266" y="45"/>
                    <a:pt x="66401" y="45"/>
                    <a:pt x="59542" y="45"/>
                  </a:cubicBezTo>
                  <a:cubicBezTo>
                    <a:pt x="56113" y="45"/>
                    <a:pt x="52684" y="45"/>
                    <a:pt x="49259" y="34"/>
                  </a:cubicBezTo>
                  <a:cubicBezTo>
                    <a:pt x="39052" y="34"/>
                    <a:pt x="28845" y="34"/>
                    <a:pt x="18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5729773" y="1596221"/>
              <a:ext cx="426123" cy="434157"/>
            </a:xfrm>
            <a:custGeom>
              <a:avLst/>
              <a:gdLst/>
              <a:ahLst/>
              <a:cxnLst/>
              <a:rect l="l" t="t" r="r" b="b"/>
              <a:pathLst>
                <a:path w="21216" h="21616" extrusionOk="0">
                  <a:moveTo>
                    <a:pt x="10620" y="3500"/>
                  </a:moveTo>
                  <a:cubicBezTo>
                    <a:pt x="14228" y="3500"/>
                    <a:pt x="17338" y="6316"/>
                    <a:pt x="17713" y="10074"/>
                  </a:cubicBezTo>
                  <a:cubicBezTo>
                    <a:pt x="18114" y="14077"/>
                    <a:pt x="15245" y="17646"/>
                    <a:pt x="11342" y="18046"/>
                  </a:cubicBezTo>
                  <a:cubicBezTo>
                    <a:pt x="11099" y="18071"/>
                    <a:pt x="10857" y="18083"/>
                    <a:pt x="10617" y="18083"/>
                  </a:cubicBezTo>
                  <a:cubicBezTo>
                    <a:pt x="6984" y="18083"/>
                    <a:pt x="3879" y="15297"/>
                    <a:pt x="3503" y="11542"/>
                  </a:cubicBezTo>
                  <a:cubicBezTo>
                    <a:pt x="3103" y="7539"/>
                    <a:pt x="5972" y="3936"/>
                    <a:pt x="9908" y="3536"/>
                  </a:cubicBezTo>
                  <a:cubicBezTo>
                    <a:pt x="10147" y="3512"/>
                    <a:pt x="10385" y="3500"/>
                    <a:pt x="10620" y="3500"/>
                  </a:cubicBezTo>
                  <a:close/>
                  <a:moveTo>
                    <a:pt x="11342" y="0"/>
                  </a:moveTo>
                  <a:cubicBezTo>
                    <a:pt x="11376" y="67"/>
                    <a:pt x="11409" y="134"/>
                    <a:pt x="11409" y="200"/>
                  </a:cubicBezTo>
                  <a:cubicBezTo>
                    <a:pt x="11509" y="1201"/>
                    <a:pt x="10809" y="2068"/>
                    <a:pt x="9841" y="2168"/>
                  </a:cubicBezTo>
                  <a:cubicBezTo>
                    <a:pt x="9779" y="2175"/>
                    <a:pt x="9718" y="2178"/>
                    <a:pt x="9657" y="2178"/>
                  </a:cubicBezTo>
                  <a:cubicBezTo>
                    <a:pt x="8766" y="2178"/>
                    <a:pt x="8000" y="1504"/>
                    <a:pt x="7906" y="567"/>
                  </a:cubicBezTo>
                  <a:cubicBezTo>
                    <a:pt x="7906" y="501"/>
                    <a:pt x="7906" y="400"/>
                    <a:pt x="7906" y="334"/>
                  </a:cubicBezTo>
                  <a:cubicBezTo>
                    <a:pt x="7239" y="501"/>
                    <a:pt x="6572" y="767"/>
                    <a:pt x="5938" y="1068"/>
                  </a:cubicBezTo>
                  <a:cubicBezTo>
                    <a:pt x="6005" y="1134"/>
                    <a:pt x="6072" y="1168"/>
                    <a:pt x="6105" y="1268"/>
                  </a:cubicBezTo>
                  <a:cubicBezTo>
                    <a:pt x="6672" y="2068"/>
                    <a:pt x="6505" y="3169"/>
                    <a:pt x="5705" y="3736"/>
                  </a:cubicBezTo>
                  <a:cubicBezTo>
                    <a:pt x="5402" y="3973"/>
                    <a:pt x="5048" y="4085"/>
                    <a:pt x="4695" y="4085"/>
                  </a:cubicBezTo>
                  <a:cubicBezTo>
                    <a:pt x="4152" y="4085"/>
                    <a:pt x="3613" y="3821"/>
                    <a:pt x="3270" y="3336"/>
                  </a:cubicBezTo>
                  <a:cubicBezTo>
                    <a:pt x="3203" y="3269"/>
                    <a:pt x="3170" y="3202"/>
                    <a:pt x="3136" y="3102"/>
                  </a:cubicBezTo>
                  <a:cubicBezTo>
                    <a:pt x="2636" y="3603"/>
                    <a:pt x="2202" y="4170"/>
                    <a:pt x="1802" y="4770"/>
                  </a:cubicBezTo>
                  <a:cubicBezTo>
                    <a:pt x="1869" y="4804"/>
                    <a:pt x="1969" y="4804"/>
                    <a:pt x="2036" y="4870"/>
                  </a:cubicBezTo>
                  <a:cubicBezTo>
                    <a:pt x="2936" y="5271"/>
                    <a:pt x="3337" y="6305"/>
                    <a:pt x="2936" y="7205"/>
                  </a:cubicBezTo>
                  <a:cubicBezTo>
                    <a:pt x="2641" y="7869"/>
                    <a:pt x="2002" y="8261"/>
                    <a:pt x="1325" y="8261"/>
                  </a:cubicBezTo>
                  <a:cubicBezTo>
                    <a:pt x="1084" y="8261"/>
                    <a:pt x="838" y="8211"/>
                    <a:pt x="601" y="8106"/>
                  </a:cubicBezTo>
                  <a:cubicBezTo>
                    <a:pt x="535" y="8073"/>
                    <a:pt x="434" y="8039"/>
                    <a:pt x="368" y="7973"/>
                  </a:cubicBezTo>
                  <a:cubicBezTo>
                    <a:pt x="168" y="8673"/>
                    <a:pt x="68" y="9374"/>
                    <a:pt x="1" y="10107"/>
                  </a:cubicBezTo>
                  <a:cubicBezTo>
                    <a:pt x="101" y="10074"/>
                    <a:pt x="201" y="10041"/>
                    <a:pt x="301" y="10041"/>
                  </a:cubicBezTo>
                  <a:cubicBezTo>
                    <a:pt x="358" y="10035"/>
                    <a:pt x="415" y="10032"/>
                    <a:pt x="472" y="10032"/>
                  </a:cubicBezTo>
                  <a:cubicBezTo>
                    <a:pt x="1339" y="10032"/>
                    <a:pt x="2108" y="10734"/>
                    <a:pt x="2202" y="11642"/>
                  </a:cubicBezTo>
                  <a:cubicBezTo>
                    <a:pt x="2302" y="12643"/>
                    <a:pt x="1602" y="13510"/>
                    <a:pt x="635" y="13610"/>
                  </a:cubicBezTo>
                  <a:lnTo>
                    <a:pt x="334" y="13610"/>
                  </a:lnTo>
                  <a:cubicBezTo>
                    <a:pt x="535" y="14310"/>
                    <a:pt x="801" y="14978"/>
                    <a:pt x="1102" y="15611"/>
                  </a:cubicBezTo>
                  <a:cubicBezTo>
                    <a:pt x="1168" y="15545"/>
                    <a:pt x="1235" y="15511"/>
                    <a:pt x="1302" y="15445"/>
                  </a:cubicBezTo>
                  <a:cubicBezTo>
                    <a:pt x="1618" y="15208"/>
                    <a:pt x="1975" y="15095"/>
                    <a:pt x="2327" y="15095"/>
                  </a:cubicBezTo>
                  <a:cubicBezTo>
                    <a:pt x="2867" y="15095"/>
                    <a:pt x="3393" y="15360"/>
                    <a:pt x="3737" y="15845"/>
                  </a:cubicBezTo>
                  <a:cubicBezTo>
                    <a:pt x="4304" y="16645"/>
                    <a:pt x="4137" y="17746"/>
                    <a:pt x="3370" y="18347"/>
                  </a:cubicBezTo>
                  <a:cubicBezTo>
                    <a:pt x="3270" y="18413"/>
                    <a:pt x="3203" y="18447"/>
                    <a:pt x="3103" y="18480"/>
                  </a:cubicBezTo>
                  <a:cubicBezTo>
                    <a:pt x="3603" y="18980"/>
                    <a:pt x="4170" y="19447"/>
                    <a:pt x="4738" y="19848"/>
                  </a:cubicBezTo>
                  <a:cubicBezTo>
                    <a:pt x="4771" y="19748"/>
                    <a:pt x="4804" y="19681"/>
                    <a:pt x="4838" y="19581"/>
                  </a:cubicBezTo>
                  <a:cubicBezTo>
                    <a:pt x="5133" y="18917"/>
                    <a:pt x="5772" y="18525"/>
                    <a:pt x="6435" y="18525"/>
                  </a:cubicBezTo>
                  <a:cubicBezTo>
                    <a:pt x="6672" y="18525"/>
                    <a:pt x="6911" y="18575"/>
                    <a:pt x="7139" y="18680"/>
                  </a:cubicBezTo>
                  <a:cubicBezTo>
                    <a:pt x="8040" y="19114"/>
                    <a:pt x="8440" y="20148"/>
                    <a:pt x="8040" y="21049"/>
                  </a:cubicBezTo>
                  <a:cubicBezTo>
                    <a:pt x="8007" y="21149"/>
                    <a:pt x="7940" y="21215"/>
                    <a:pt x="7906" y="21282"/>
                  </a:cubicBezTo>
                  <a:cubicBezTo>
                    <a:pt x="8574" y="21482"/>
                    <a:pt x="9274" y="21582"/>
                    <a:pt x="9975" y="21616"/>
                  </a:cubicBezTo>
                  <a:cubicBezTo>
                    <a:pt x="9941" y="21549"/>
                    <a:pt x="9941" y="21482"/>
                    <a:pt x="9908" y="21382"/>
                  </a:cubicBezTo>
                  <a:cubicBezTo>
                    <a:pt x="9841" y="20415"/>
                    <a:pt x="10542" y="19514"/>
                    <a:pt x="11476" y="19414"/>
                  </a:cubicBezTo>
                  <a:cubicBezTo>
                    <a:pt x="11535" y="19408"/>
                    <a:pt x="11594" y="19405"/>
                    <a:pt x="11652" y="19405"/>
                  </a:cubicBezTo>
                  <a:cubicBezTo>
                    <a:pt x="12547" y="19405"/>
                    <a:pt x="13316" y="20107"/>
                    <a:pt x="13410" y="21015"/>
                  </a:cubicBezTo>
                  <a:cubicBezTo>
                    <a:pt x="13410" y="21115"/>
                    <a:pt x="13410" y="21182"/>
                    <a:pt x="13410" y="21282"/>
                  </a:cubicBezTo>
                  <a:cubicBezTo>
                    <a:pt x="14078" y="21082"/>
                    <a:pt x="14745" y="20815"/>
                    <a:pt x="15345" y="20515"/>
                  </a:cubicBezTo>
                  <a:cubicBezTo>
                    <a:pt x="15312" y="20448"/>
                    <a:pt x="15245" y="20415"/>
                    <a:pt x="15212" y="20348"/>
                  </a:cubicBezTo>
                  <a:cubicBezTo>
                    <a:pt x="14645" y="19548"/>
                    <a:pt x="14811" y="18447"/>
                    <a:pt x="15612" y="17846"/>
                  </a:cubicBezTo>
                  <a:cubicBezTo>
                    <a:pt x="15917" y="17621"/>
                    <a:pt x="16274" y="17512"/>
                    <a:pt x="16629" y="17512"/>
                  </a:cubicBezTo>
                  <a:cubicBezTo>
                    <a:pt x="17169" y="17512"/>
                    <a:pt x="17705" y="17764"/>
                    <a:pt x="18047" y="18247"/>
                  </a:cubicBezTo>
                  <a:cubicBezTo>
                    <a:pt x="18080" y="18313"/>
                    <a:pt x="18114" y="18380"/>
                    <a:pt x="18147" y="18447"/>
                  </a:cubicBezTo>
                  <a:cubicBezTo>
                    <a:pt x="18647" y="17946"/>
                    <a:pt x="19081" y="17413"/>
                    <a:pt x="19448" y="16812"/>
                  </a:cubicBezTo>
                  <a:cubicBezTo>
                    <a:pt x="19415" y="16779"/>
                    <a:pt x="19348" y="16779"/>
                    <a:pt x="19281" y="16746"/>
                  </a:cubicBezTo>
                  <a:cubicBezTo>
                    <a:pt x="18381" y="16345"/>
                    <a:pt x="18014" y="15278"/>
                    <a:pt x="18414" y="14377"/>
                  </a:cubicBezTo>
                  <a:cubicBezTo>
                    <a:pt x="18684" y="13713"/>
                    <a:pt x="19335" y="13321"/>
                    <a:pt x="20006" y="13321"/>
                  </a:cubicBezTo>
                  <a:cubicBezTo>
                    <a:pt x="20246" y="13321"/>
                    <a:pt x="20488" y="13371"/>
                    <a:pt x="20716" y="13477"/>
                  </a:cubicBezTo>
                  <a:cubicBezTo>
                    <a:pt x="20782" y="13510"/>
                    <a:pt x="20816" y="13543"/>
                    <a:pt x="20882" y="13577"/>
                  </a:cubicBezTo>
                  <a:cubicBezTo>
                    <a:pt x="21049" y="12909"/>
                    <a:pt x="21183" y="12242"/>
                    <a:pt x="21216" y="11542"/>
                  </a:cubicBezTo>
                  <a:cubicBezTo>
                    <a:pt x="21149" y="11542"/>
                    <a:pt x="21116" y="11542"/>
                    <a:pt x="21049" y="11575"/>
                  </a:cubicBezTo>
                  <a:cubicBezTo>
                    <a:pt x="20990" y="11581"/>
                    <a:pt x="20931" y="11584"/>
                    <a:pt x="20872" y="11584"/>
                  </a:cubicBezTo>
                  <a:cubicBezTo>
                    <a:pt x="19978" y="11584"/>
                    <a:pt x="19208" y="10882"/>
                    <a:pt x="19114" y="9974"/>
                  </a:cubicBezTo>
                  <a:cubicBezTo>
                    <a:pt x="19014" y="8973"/>
                    <a:pt x="19715" y="8106"/>
                    <a:pt x="20682" y="8006"/>
                  </a:cubicBezTo>
                  <a:lnTo>
                    <a:pt x="20882" y="8006"/>
                  </a:lnTo>
                  <a:cubicBezTo>
                    <a:pt x="20682" y="7305"/>
                    <a:pt x="20449" y="6672"/>
                    <a:pt x="20149" y="6038"/>
                  </a:cubicBezTo>
                  <a:cubicBezTo>
                    <a:pt x="20115" y="6071"/>
                    <a:pt x="20082" y="6138"/>
                    <a:pt x="20015" y="6171"/>
                  </a:cubicBezTo>
                  <a:cubicBezTo>
                    <a:pt x="19710" y="6396"/>
                    <a:pt x="19353" y="6506"/>
                    <a:pt x="18998" y="6506"/>
                  </a:cubicBezTo>
                  <a:cubicBezTo>
                    <a:pt x="18458" y="6506"/>
                    <a:pt x="17922" y="6254"/>
                    <a:pt x="17580" y="5771"/>
                  </a:cubicBezTo>
                  <a:cubicBezTo>
                    <a:pt x="17013" y="4970"/>
                    <a:pt x="17180" y="3836"/>
                    <a:pt x="17980" y="3269"/>
                  </a:cubicBezTo>
                  <a:cubicBezTo>
                    <a:pt x="18014" y="3236"/>
                    <a:pt x="18080" y="3202"/>
                    <a:pt x="18147" y="3169"/>
                  </a:cubicBezTo>
                  <a:cubicBezTo>
                    <a:pt x="17647" y="2669"/>
                    <a:pt x="17113" y="2202"/>
                    <a:pt x="16546" y="1835"/>
                  </a:cubicBezTo>
                  <a:cubicBezTo>
                    <a:pt x="16546" y="1868"/>
                    <a:pt x="16513" y="1935"/>
                    <a:pt x="16479" y="2002"/>
                  </a:cubicBezTo>
                  <a:cubicBezTo>
                    <a:pt x="16184" y="2665"/>
                    <a:pt x="15545" y="3057"/>
                    <a:pt x="14882" y="3057"/>
                  </a:cubicBezTo>
                  <a:cubicBezTo>
                    <a:pt x="14645" y="3057"/>
                    <a:pt x="14406" y="3008"/>
                    <a:pt x="14178" y="2902"/>
                  </a:cubicBezTo>
                  <a:cubicBezTo>
                    <a:pt x="13277" y="2502"/>
                    <a:pt x="12910" y="1435"/>
                    <a:pt x="13277" y="534"/>
                  </a:cubicBezTo>
                  <a:cubicBezTo>
                    <a:pt x="13310" y="467"/>
                    <a:pt x="13377" y="400"/>
                    <a:pt x="13410" y="334"/>
                  </a:cubicBezTo>
                  <a:cubicBezTo>
                    <a:pt x="12743" y="167"/>
                    <a:pt x="12043" y="34"/>
                    <a:pt x="11342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5769300" y="1647016"/>
              <a:ext cx="347069" cy="332567"/>
            </a:xfrm>
            <a:custGeom>
              <a:avLst/>
              <a:gdLst/>
              <a:ahLst/>
              <a:cxnLst/>
              <a:rect l="l" t="t" r="r" b="b"/>
              <a:pathLst>
                <a:path w="17280" h="16558" extrusionOk="0">
                  <a:moveTo>
                    <a:pt x="8616" y="2720"/>
                  </a:moveTo>
                  <a:cubicBezTo>
                    <a:pt x="8866" y="2720"/>
                    <a:pt x="9120" y="2738"/>
                    <a:pt x="9374" y="2775"/>
                  </a:cubicBezTo>
                  <a:cubicBezTo>
                    <a:pt x="12343" y="3175"/>
                    <a:pt x="14445" y="5977"/>
                    <a:pt x="14044" y="9013"/>
                  </a:cubicBezTo>
                  <a:cubicBezTo>
                    <a:pt x="13678" y="11788"/>
                    <a:pt x="11361" y="13838"/>
                    <a:pt x="8672" y="13838"/>
                  </a:cubicBezTo>
                  <a:cubicBezTo>
                    <a:pt x="8420" y="13838"/>
                    <a:pt x="8164" y="13820"/>
                    <a:pt x="7907" y="13783"/>
                  </a:cubicBezTo>
                  <a:cubicBezTo>
                    <a:pt x="4938" y="13383"/>
                    <a:pt x="2836" y="10581"/>
                    <a:pt x="3237" y="7545"/>
                  </a:cubicBezTo>
                  <a:cubicBezTo>
                    <a:pt x="3602" y="4770"/>
                    <a:pt x="5948" y="2720"/>
                    <a:pt x="8616" y="2720"/>
                  </a:cubicBezTo>
                  <a:close/>
                  <a:moveTo>
                    <a:pt x="8661" y="0"/>
                  </a:moveTo>
                  <a:cubicBezTo>
                    <a:pt x="4657" y="0"/>
                    <a:pt x="1153" y="3013"/>
                    <a:pt x="601" y="7178"/>
                  </a:cubicBezTo>
                  <a:cubicBezTo>
                    <a:pt x="1" y="11715"/>
                    <a:pt x="3136" y="15884"/>
                    <a:pt x="7573" y="16485"/>
                  </a:cubicBezTo>
                  <a:cubicBezTo>
                    <a:pt x="7936" y="16534"/>
                    <a:pt x="8296" y="16558"/>
                    <a:pt x="8653" y="16558"/>
                  </a:cubicBezTo>
                  <a:cubicBezTo>
                    <a:pt x="12657" y="16558"/>
                    <a:pt x="16159" y="13545"/>
                    <a:pt x="16679" y="9380"/>
                  </a:cubicBezTo>
                  <a:cubicBezTo>
                    <a:pt x="17280" y="4843"/>
                    <a:pt x="14178" y="673"/>
                    <a:pt x="9741" y="73"/>
                  </a:cubicBezTo>
                  <a:cubicBezTo>
                    <a:pt x="9378" y="24"/>
                    <a:pt x="9018" y="0"/>
                    <a:pt x="8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6151196" y="1621006"/>
              <a:ext cx="391296" cy="398647"/>
            </a:xfrm>
            <a:custGeom>
              <a:avLst/>
              <a:gdLst/>
              <a:ahLst/>
              <a:cxnLst/>
              <a:rect l="l" t="t" r="r" b="b"/>
              <a:pathLst>
                <a:path w="19482" h="19848" extrusionOk="0">
                  <a:moveTo>
                    <a:pt x="19139" y="7339"/>
                  </a:moveTo>
                  <a:lnTo>
                    <a:pt x="19139" y="7339"/>
                  </a:lnTo>
                  <a:cubicBezTo>
                    <a:pt x="19142" y="7350"/>
                    <a:pt x="19145" y="7361"/>
                    <a:pt x="19147" y="7372"/>
                  </a:cubicBezTo>
                  <a:lnTo>
                    <a:pt x="19147" y="7339"/>
                  </a:lnTo>
                  <a:close/>
                  <a:moveTo>
                    <a:pt x="9735" y="3236"/>
                  </a:moveTo>
                  <a:cubicBezTo>
                    <a:pt x="13061" y="3236"/>
                    <a:pt x="15901" y="5798"/>
                    <a:pt x="16245" y="9240"/>
                  </a:cubicBezTo>
                  <a:cubicBezTo>
                    <a:pt x="16612" y="12943"/>
                    <a:pt x="14010" y="16212"/>
                    <a:pt x="10408" y="16579"/>
                  </a:cubicBezTo>
                  <a:cubicBezTo>
                    <a:pt x="10186" y="16602"/>
                    <a:pt x="9965" y="16613"/>
                    <a:pt x="9746" y="16613"/>
                  </a:cubicBezTo>
                  <a:cubicBezTo>
                    <a:pt x="6417" y="16613"/>
                    <a:pt x="3547" y="14051"/>
                    <a:pt x="3203" y="10608"/>
                  </a:cubicBezTo>
                  <a:cubicBezTo>
                    <a:pt x="2836" y="6939"/>
                    <a:pt x="5471" y="3636"/>
                    <a:pt x="9074" y="3269"/>
                  </a:cubicBezTo>
                  <a:cubicBezTo>
                    <a:pt x="9296" y="3247"/>
                    <a:pt x="9517" y="3236"/>
                    <a:pt x="9735" y="3236"/>
                  </a:cubicBezTo>
                  <a:close/>
                  <a:moveTo>
                    <a:pt x="10408" y="0"/>
                  </a:moveTo>
                  <a:cubicBezTo>
                    <a:pt x="10441" y="67"/>
                    <a:pt x="10441" y="134"/>
                    <a:pt x="10475" y="201"/>
                  </a:cubicBezTo>
                  <a:cubicBezTo>
                    <a:pt x="10541" y="1101"/>
                    <a:pt x="9908" y="1902"/>
                    <a:pt x="9040" y="2002"/>
                  </a:cubicBezTo>
                  <a:cubicBezTo>
                    <a:pt x="8980" y="2009"/>
                    <a:pt x="8920" y="2012"/>
                    <a:pt x="8861" y="2012"/>
                  </a:cubicBezTo>
                  <a:cubicBezTo>
                    <a:pt x="8036" y="2012"/>
                    <a:pt x="7335" y="1375"/>
                    <a:pt x="7272" y="534"/>
                  </a:cubicBezTo>
                  <a:cubicBezTo>
                    <a:pt x="7239" y="467"/>
                    <a:pt x="7272" y="367"/>
                    <a:pt x="7272" y="301"/>
                  </a:cubicBezTo>
                  <a:lnTo>
                    <a:pt x="7272" y="301"/>
                  </a:lnTo>
                  <a:cubicBezTo>
                    <a:pt x="6639" y="467"/>
                    <a:pt x="6038" y="701"/>
                    <a:pt x="5471" y="968"/>
                  </a:cubicBezTo>
                  <a:cubicBezTo>
                    <a:pt x="5504" y="1034"/>
                    <a:pt x="5571" y="1101"/>
                    <a:pt x="5604" y="1168"/>
                  </a:cubicBezTo>
                  <a:cubicBezTo>
                    <a:pt x="6138" y="1902"/>
                    <a:pt x="5971" y="2902"/>
                    <a:pt x="5238" y="3436"/>
                  </a:cubicBezTo>
                  <a:cubicBezTo>
                    <a:pt x="4960" y="3648"/>
                    <a:pt x="4636" y="3749"/>
                    <a:pt x="4312" y="3749"/>
                  </a:cubicBezTo>
                  <a:cubicBezTo>
                    <a:pt x="3818" y="3749"/>
                    <a:pt x="3325" y="3513"/>
                    <a:pt x="3003" y="3069"/>
                  </a:cubicBezTo>
                  <a:cubicBezTo>
                    <a:pt x="2936" y="3003"/>
                    <a:pt x="2903" y="2936"/>
                    <a:pt x="2869" y="2869"/>
                  </a:cubicBezTo>
                  <a:cubicBezTo>
                    <a:pt x="2402" y="3336"/>
                    <a:pt x="2002" y="3837"/>
                    <a:pt x="1635" y="4370"/>
                  </a:cubicBezTo>
                  <a:cubicBezTo>
                    <a:pt x="1735" y="4404"/>
                    <a:pt x="1802" y="4437"/>
                    <a:pt x="1868" y="4470"/>
                  </a:cubicBezTo>
                  <a:cubicBezTo>
                    <a:pt x="2669" y="4837"/>
                    <a:pt x="3036" y="5805"/>
                    <a:pt x="2669" y="6639"/>
                  </a:cubicBezTo>
                  <a:cubicBezTo>
                    <a:pt x="2423" y="7254"/>
                    <a:pt x="1832" y="7615"/>
                    <a:pt x="1218" y="7615"/>
                  </a:cubicBezTo>
                  <a:cubicBezTo>
                    <a:pt x="999" y="7615"/>
                    <a:pt x="778" y="7569"/>
                    <a:pt x="568" y="7472"/>
                  </a:cubicBezTo>
                  <a:cubicBezTo>
                    <a:pt x="467" y="7406"/>
                    <a:pt x="401" y="7372"/>
                    <a:pt x="334" y="7339"/>
                  </a:cubicBezTo>
                  <a:cubicBezTo>
                    <a:pt x="167" y="7973"/>
                    <a:pt x="67" y="8607"/>
                    <a:pt x="0" y="9274"/>
                  </a:cubicBezTo>
                  <a:cubicBezTo>
                    <a:pt x="101" y="9274"/>
                    <a:pt x="167" y="9240"/>
                    <a:pt x="267" y="9240"/>
                  </a:cubicBezTo>
                  <a:cubicBezTo>
                    <a:pt x="325" y="9234"/>
                    <a:pt x="383" y="9230"/>
                    <a:pt x="440" y="9230"/>
                  </a:cubicBezTo>
                  <a:cubicBezTo>
                    <a:pt x="1238" y="9230"/>
                    <a:pt x="1942" y="9868"/>
                    <a:pt x="2035" y="10708"/>
                  </a:cubicBezTo>
                  <a:cubicBezTo>
                    <a:pt x="2102" y="11609"/>
                    <a:pt x="1468" y="12409"/>
                    <a:pt x="601" y="12509"/>
                  </a:cubicBezTo>
                  <a:lnTo>
                    <a:pt x="334" y="12509"/>
                  </a:lnTo>
                  <a:cubicBezTo>
                    <a:pt x="501" y="13143"/>
                    <a:pt x="734" y="13777"/>
                    <a:pt x="1001" y="14344"/>
                  </a:cubicBezTo>
                  <a:cubicBezTo>
                    <a:pt x="1068" y="14277"/>
                    <a:pt x="1135" y="14244"/>
                    <a:pt x="1201" y="14177"/>
                  </a:cubicBezTo>
                  <a:cubicBezTo>
                    <a:pt x="1479" y="13966"/>
                    <a:pt x="1808" y="13864"/>
                    <a:pt x="2136" y="13864"/>
                  </a:cubicBezTo>
                  <a:cubicBezTo>
                    <a:pt x="2637" y="13864"/>
                    <a:pt x="3134" y="14101"/>
                    <a:pt x="3436" y="14544"/>
                  </a:cubicBezTo>
                  <a:cubicBezTo>
                    <a:pt x="3970" y="15278"/>
                    <a:pt x="3803" y="16312"/>
                    <a:pt x="3069" y="16846"/>
                  </a:cubicBezTo>
                  <a:cubicBezTo>
                    <a:pt x="3003" y="16879"/>
                    <a:pt x="2936" y="16946"/>
                    <a:pt x="2869" y="16979"/>
                  </a:cubicBezTo>
                  <a:cubicBezTo>
                    <a:pt x="3303" y="17446"/>
                    <a:pt x="3803" y="17847"/>
                    <a:pt x="4370" y="18213"/>
                  </a:cubicBezTo>
                  <a:cubicBezTo>
                    <a:pt x="4370" y="18147"/>
                    <a:pt x="4404" y="18080"/>
                    <a:pt x="4437" y="17980"/>
                  </a:cubicBezTo>
                  <a:cubicBezTo>
                    <a:pt x="4707" y="17391"/>
                    <a:pt x="5284" y="17037"/>
                    <a:pt x="5902" y="17037"/>
                  </a:cubicBezTo>
                  <a:cubicBezTo>
                    <a:pt x="6124" y="17037"/>
                    <a:pt x="6351" y="17082"/>
                    <a:pt x="6572" y="17179"/>
                  </a:cubicBezTo>
                  <a:cubicBezTo>
                    <a:pt x="7372" y="17546"/>
                    <a:pt x="7739" y="18514"/>
                    <a:pt x="7372" y="19348"/>
                  </a:cubicBezTo>
                  <a:cubicBezTo>
                    <a:pt x="7339" y="19414"/>
                    <a:pt x="7306" y="19481"/>
                    <a:pt x="7239" y="19548"/>
                  </a:cubicBezTo>
                  <a:cubicBezTo>
                    <a:pt x="7873" y="19715"/>
                    <a:pt x="8507" y="19815"/>
                    <a:pt x="9140" y="19848"/>
                  </a:cubicBezTo>
                  <a:cubicBezTo>
                    <a:pt x="9140" y="19781"/>
                    <a:pt x="9107" y="19715"/>
                    <a:pt x="9107" y="19648"/>
                  </a:cubicBezTo>
                  <a:cubicBezTo>
                    <a:pt x="9007" y="18747"/>
                    <a:pt x="9674" y="17947"/>
                    <a:pt x="10541" y="17847"/>
                  </a:cubicBezTo>
                  <a:cubicBezTo>
                    <a:pt x="10601" y="17840"/>
                    <a:pt x="10661" y="17837"/>
                    <a:pt x="10720" y="17837"/>
                  </a:cubicBezTo>
                  <a:cubicBezTo>
                    <a:pt x="11541" y="17837"/>
                    <a:pt x="12216" y="18474"/>
                    <a:pt x="12309" y="19314"/>
                  </a:cubicBezTo>
                  <a:cubicBezTo>
                    <a:pt x="12309" y="19381"/>
                    <a:pt x="12309" y="19448"/>
                    <a:pt x="12309" y="19548"/>
                  </a:cubicBezTo>
                  <a:cubicBezTo>
                    <a:pt x="12943" y="19348"/>
                    <a:pt x="13543" y="19114"/>
                    <a:pt x="14077" y="18847"/>
                  </a:cubicBezTo>
                  <a:cubicBezTo>
                    <a:pt x="14044" y="18781"/>
                    <a:pt x="14010" y="18747"/>
                    <a:pt x="13977" y="18680"/>
                  </a:cubicBezTo>
                  <a:cubicBezTo>
                    <a:pt x="13443" y="17947"/>
                    <a:pt x="13610" y="16913"/>
                    <a:pt x="14311" y="16412"/>
                  </a:cubicBezTo>
                  <a:cubicBezTo>
                    <a:pt x="14601" y="16201"/>
                    <a:pt x="14934" y="16099"/>
                    <a:pt x="15262" y="16099"/>
                  </a:cubicBezTo>
                  <a:cubicBezTo>
                    <a:pt x="15764" y="16099"/>
                    <a:pt x="16257" y="16336"/>
                    <a:pt x="16579" y="16779"/>
                  </a:cubicBezTo>
                  <a:cubicBezTo>
                    <a:pt x="16612" y="16812"/>
                    <a:pt x="16646" y="16879"/>
                    <a:pt x="16679" y="16946"/>
                  </a:cubicBezTo>
                  <a:cubicBezTo>
                    <a:pt x="17113" y="16479"/>
                    <a:pt x="17513" y="15979"/>
                    <a:pt x="17880" y="15445"/>
                  </a:cubicBezTo>
                  <a:cubicBezTo>
                    <a:pt x="17813" y="15445"/>
                    <a:pt x="17746" y="15411"/>
                    <a:pt x="17713" y="15378"/>
                  </a:cubicBezTo>
                  <a:cubicBezTo>
                    <a:pt x="16879" y="15011"/>
                    <a:pt x="16512" y="14044"/>
                    <a:pt x="16879" y="13210"/>
                  </a:cubicBezTo>
                  <a:cubicBezTo>
                    <a:pt x="17150" y="12595"/>
                    <a:pt x="17747" y="12234"/>
                    <a:pt x="18363" y="12234"/>
                  </a:cubicBezTo>
                  <a:cubicBezTo>
                    <a:pt x="18582" y="12234"/>
                    <a:pt x="18804" y="12280"/>
                    <a:pt x="19014" y="12376"/>
                  </a:cubicBezTo>
                  <a:cubicBezTo>
                    <a:pt x="19081" y="12409"/>
                    <a:pt x="19114" y="12443"/>
                    <a:pt x="19181" y="12476"/>
                  </a:cubicBezTo>
                  <a:cubicBezTo>
                    <a:pt x="19314" y="11876"/>
                    <a:pt x="19448" y="11242"/>
                    <a:pt x="19481" y="10575"/>
                  </a:cubicBezTo>
                  <a:lnTo>
                    <a:pt x="19481" y="10575"/>
                  </a:lnTo>
                  <a:cubicBezTo>
                    <a:pt x="19414" y="10608"/>
                    <a:pt x="19381" y="10608"/>
                    <a:pt x="19314" y="10608"/>
                  </a:cubicBezTo>
                  <a:cubicBezTo>
                    <a:pt x="19254" y="10615"/>
                    <a:pt x="19195" y="10618"/>
                    <a:pt x="19136" y="10618"/>
                  </a:cubicBezTo>
                  <a:cubicBezTo>
                    <a:pt x="18314" y="10618"/>
                    <a:pt x="17640" y="9981"/>
                    <a:pt x="17546" y="9140"/>
                  </a:cubicBezTo>
                  <a:cubicBezTo>
                    <a:pt x="17446" y="8240"/>
                    <a:pt x="18113" y="7439"/>
                    <a:pt x="18981" y="7339"/>
                  </a:cubicBezTo>
                  <a:lnTo>
                    <a:pt x="19139" y="7339"/>
                  </a:lnTo>
                  <a:cubicBezTo>
                    <a:pt x="18974" y="6718"/>
                    <a:pt x="18776" y="6128"/>
                    <a:pt x="18514" y="5571"/>
                  </a:cubicBezTo>
                  <a:cubicBezTo>
                    <a:pt x="18447" y="5604"/>
                    <a:pt x="18414" y="5638"/>
                    <a:pt x="18380" y="5671"/>
                  </a:cubicBezTo>
                  <a:cubicBezTo>
                    <a:pt x="18090" y="5882"/>
                    <a:pt x="17757" y="5984"/>
                    <a:pt x="17429" y="5984"/>
                  </a:cubicBezTo>
                  <a:cubicBezTo>
                    <a:pt x="16927" y="5984"/>
                    <a:pt x="16434" y="5748"/>
                    <a:pt x="16112" y="5304"/>
                  </a:cubicBezTo>
                  <a:cubicBezTo>
                    <a:pt x="15612" y="4570"/>
                    <a:pt x="15778" y="3536"/>
                    <a:pt x="16479" y="3003"/>
                  </a:cubicBezTo>
                  <a:cubicBezTo>
                    <a:pt x="16546" y="2969"/>
                    <a:pt x="16579" y="2936"/>
                    <a:pt x="16646" y="2902"/>
                  </a:cubicBezTo>
                  <a:cubicBezTo>
                    <a:pt x="16212" y="2469"/>
                    <a:pt x="15712" y="2035"/>
                    <a:pt x="15178" y="1668"/>
                  </a:cubicBezTo>
                  <a:cubicBezTo>
                    <a:pt x="15178" y="1735"/>
                    <a:pt x="15145" y="1802"/>
                    <a:pt x="15145" y="1868"/>
                  </a:cubicBezTo>
                  <a:cubicBezTo>
                    <a:pt x="14876" y="2454"/>
                    <a:pt x="14286" y="2826"/>
                    <a:pt x="13674" y="2826"/>
                  </a:cubicBezTo>
                  <a:cubicBezTo>
                    <a:pt x="13451" y="2826"/>
                    <a:pt x="13224" y="2776"/>
                    <a:pt x="13010" y="2669"/>
                  </a:cubicBezTo>
                  <a:cubicBezTo>
                    <a:pt x="12209" y="2302"/>
                    <a:pt x="11842" y="1335"/>
                    <a:pt x="12209" y="501"/>
                  </a:cubicBezTo>
                  <a:cubicBezTo>
                    <a:pt x="12243" y="434"/>
                    <a:pt x="12276" y="401"/>
                    <a:pt x="12309" y="334"/>
                  </a:cubicBezTo>
                  <a:cubicBezTo>
                    <a:pt x="11709" y="167"/>
                    <a:pt x="11075" y="67"/>
                    <a:pt x="10408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6187369" y="1667844"/>
              <a:ext cx="318930" cy="305513"/>
            </a:xfrm>
            <a:custGeom>
              <a:avLst/>
              <a:gdLst/>
              <a:ahLst/>
              <a:cxnLst/>
              <a:rect l="l" t="t" r="r" b="b"/>
              <a:pathLst>
                <a:path w="15879" h="15211" extrusionOk="0">
                  <a:moveTo>
                    <a:pt x="7950" y="2495"/>
                  </a:moveTo>
                  <a:cubicBezTo>
                    <a:pt x="8167" y="2495"/>
                    <a:pt x="8386" y="2509"/>
                    <a:pt x="8607" y="2539"/>
                  </a:cubicBezTo>
                  <a:cubicBezTo>
                    <a:pt x="11342" y="2906"/>
                    <a:pt x="13277" y="5507"/>
                    <a:pt x="12910" y="8276"/>
                  </a:cubicBezTo>
                  <a:cubicBezTo>
                    <a:pt x="12573" y="10852"/>
                    <a:pt x="10403" y="12723"/>
                    <a:pt x="7930" y="12723"/>
                  </a:cubicBezTo>
                  <a:cubicBezTo>
                    <a:pt x="7713" y="12723"/>
                    <a:pt x="7493" y="12709"/>
                    <a:pt x="7273" y="12679"/>
                  </a:cubicBezTo>
                  <a:cubicBezTo>
                    <a:pt x="4537" y="12279"/>
                    <a:pt x="2603" y="9710"/>
                    <a:pt x="2970" y="6942"/>
                  </a:cubicBezTo>
                  <a:cubicBezTo>
                    <a:pt x="3307" y="4366"/>
                    <a:pt x="5477" y="2495"/>
                    <a:pt x="7950" y="2495"/>
                  </a:cubicBezTo>
                  <a:close/>
                  <a:moveTo>
                    <a:pt x="7932" y="0"/>
                  </a:moveTo>
                  <a:cubicBezTo>
                    <a:pt x="4266" y="0"/>
                    <a:pt x="1057" y="2783"/>
                    <a:pt x="568" y="6575"/>
                  </a:cubicBezTo>
                  <a:cubicBezTo>
                    <a:pt x="1" y="10744"/>
                    <a:pt x="2869" y="14581"/>
                    <a:pt x="6939" y="15148"/>
                  </a:cubicBezTo>
                  <a:cubicBezTo>
                    <a:pt x="7263" y="15190"/>
                    <a:pt x="7586" y="15211"/>
                    <a:pt x="7905" y="15211"/>
                  </a:cubicBezTo>
                  <a:cubicBezTo>
                    <a:pt x="11589" y="15211"/>
                    <a:pt x="14820" y="12447"/>
                    <a:pt x="15312" y="8610"/>
                  </a:cubicBezTo>
                  <a:cubicBezTo>
                    <a:pt x="15879" y="4473"/>
                    <a:pt x="13010" y="637"/>
                    <a:pt x="8940" y="70"/>
                  </a:cubicBezTo>
                  <a:cubicBezTo>
                    <a:pt x="8602" y="23"/>
                    <a:pt x="8265" y="0"/>
                    <a:pt x="7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6667079" y="1796549"/>
              <a:ext cx="749050" cy="736979"/>
            </a:xfrm>
            <a:custGeom>
              <a:avLst/>
              <a:gdLst/>
              <a:ahLst/>
              <a:cxnLst/>
              <a:rect l="l" t="t" r="r" b="b"/>
              <a:pathLst>
                <a:path w="37294" h="36693" extrusionOk="0">
                  <a:moveTo>
                    <a:pt x="27887" y="0"/>
                  </a:moveTo>
                  <a:cubicBezTo>
                    <a:pt x="26686" y="0"/>
                    <a:pt x="25485" y="17"/>
                    <a:pt x="24284" y="33"/>
                  </a:cubicBezTo>
                  <a:lnTo>
                    <a:pt x="16913" y="133"/>
                  </a:lnTo>
                  <a:lnTo>
                    <a:pt x="9607" y="234"/>
                  </a:lnTo>
                  <a:cubicBezTo>
                    <a:pt x="8406" y="267"/>
                    <a:pt x="7172" y="267"/>
                    <a:pt x="5971" y="300"/>
                  </a:cubicBezTo>
                  <a:cubicBezTo>
                    <a:pt x="5004" y="300"/>
                    <a:pt x="4003" y="300"/>
                    <a:pt x="3069" y="467"/>
                  </a:cubicBezTo>
                  <a:cubicBezTo>
                    <a:pt x="2235" y="634"/>
                    <a:pt x="1435" y="967"/>
                    <a:pt x="834" y="1568"/>
                  </a:cubicBezTo>
                  <a:cubicBezTo>
                    <a:pt x="768" y="1568"/>
                    <a:pt x="734" y="1601"/>
                    <a:pt x="734" y="1668"/>
                  </a:cubicBezTo>
                  <a:cubicBezTo>
                    <a:pt x="1068" y="6505"/>
                    <a:pt x="1001" y="11341"/>
                    <a:pt x="801" y="16178"/>
                  </a:cubicBezTo>
                  <a:cubicBezTo>
                    <a:pt x="568" y="21015"/>
                    <a:pt x="234" y="25852"/>
                    <a:pt x="134" y="30722"/>
                  </a:cubicBezTo>
                  <a:cubicBezTo>
                    <a:pt x="101" y="31856"/>
                    <a:pt x="0" y="33024"/>
                    <a:pt x="67" y="34158"/>
                  </a:cubicBezTo>
                  <a:cubicBezTo>
                    <a:pt x="134" y="34892"/>
                    <a:pt x="334" y="35726"/>
                    <a:pt x="1068" y="36026"/>
                  </a:cubicBezTo>
                  <a:cubicBezTo>
                    <a:pt x="1443" y="36176"/>
                    <a:pt x="1875" y="36195"/>
                    <a:pt x="2292" y="36195"/>
                  </a:cubicBezTo>
                  <a:cubicBezTo>
                    <a:pt x="2431" y="36195"/>
                    <a:pt x="2569" y="36193"/>
                    <a:pt x="2702" y="36193"/>
                  </a:cubicBezTo>
                  <a:cubicBezTo>
                    <a:pt x="3303" y="36226"/>
                    <a:pt x="3903" y="36259"/>
                    <a:pt x="4504" y="36259"/>
                  </a:cubicBezTo>
                  <a:cubicBezTo>
                    <a:pt x="5705" y="36326"/>
                    <a:pt x="6939" y="36359"/>
                    <a:pt x="8173" y="36393"/>
                  </a:cubicBezTo>
                  <a:cubicBezTo>
                    <a:pt x="13076" y="36560"/>
                    <a:pt x="17947" y="36660"/>
                    <a:pt x="22850" y="36693"/>
                  </a:cubicBezTo>
                  <a:lnTo>
                    <a:pt x="30155" y="36693"/>
                  </a:lnTo>
                  <a:cubicBezTo>
                    <a:pt x="31390" y="36693"/>
                    <a:pt x="32624" y="36660"/>
                    <a:pt x="33858" y="36660"/>
                  </a:cubicBezTo>
                  <a:cubicBezTo>
                    <a:pt x="34692" y="36626"/>
                    <a:pt x="35626" y="36660"/>
                    <a:pt x="36360" y="36159"/>
                  </a:cubicBezTo>
                  <a:cubicBezTo>
                    <a:pt x="37127" y="35626"/>
                    <a:pt x="37160" y="34658"/>
                    <a:pt x="37127" y="33791"/>
                  </a:cubicBezTo>
                  <a:cubicBezTo>
                    <a:pt x="37094" y="32590"/>
                    <a:pt x="37060" y="31356"/>
                    <a:pt x="37027" y="30155"/>
                  </a:cubicBezTo>
                  <a:cubicBezTo>
                    <a:pt x="36960" y="27720"/>
                    <a:pt x="36927" y="25251"/>
                    <a:pt x="36893" y="22816"/>
                  </a:cubicBezTo>
                  <a:cubicBezTo>
                    <a:pt x="36860" y="17946"/>
                    <a:pt x="36927" y="13076"/>
                    <a:pt x="37060" y="8206"/>
                  </a:cubicBezTo>
                  <a:cubicBezTo>
                    <a:pt x="37094" y="7005"/>
                    <a:pt x="37127" y="5771"/>
                    <a:pt x="37194" y="4537"/>
                  </a:cubicBezTo>
                  <a:cubicBezTo>
                    <a:pt x="37227" y="3936"/>
                    <a:pt x="37260" y="3336"/>
                    <a:pt x="37260" y="2735"/>
                  </a:cubicBezTo>
                  <a:cubicBezTo>
                    <a:pt x="37294" y="2268"/>
                    <a:pt x="37260" y="1768"/>
                    <a:pt x="36994" y="1368"/>
                  </a:cubicBezTo>
                  <a:lnTo>
                    <a:pt x="36960" y="1368"/>
                  </a:lnTo>
                  <a:cubicBezTo>
                    <a:pt x="36527" y="701"/>
                    <a:pt x="35659" y="467"/>
                    <a:pt x="34892" y="367"/>
                  </a:cubicBezTo>
                  <a:cubicBezTo>
                    <a:pt x="33758" y="200"/>
                    <a:pt x="32624" y="133"/>
                    <a:pt x="31490" y="67"/>
                  </a:cubicBezTo>
                  <a:cubicBezTo>
                    <a:pt x="30289" y="17"/>
                    <a:pt x="29088" y="0"/>
                    <a:pt x="27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6667079" y="1796549"/>
              <a:ext cx="749050" cy="736979"/>
            </a:xfrm>
            <a:custGeom>
              <a:avLst/>
              <a:gdLst/>
              <a:ahLst/>
              <a:cxnLst/>
              <a:rect l="l" t="t" r="r" b="b"/>
              <a:pathLst>
                <a:path w="37294" h="36693" extrusionOk="0">
                  <a:moveTo>
                    <a:pt x="27787" y="300"/>
                  </a:moveTo>
                  <a:cubicBezTo>
                    <a:pt x="30089" y="300"/>
                    <a:pt x="32424" y="334"/>
                    <a:pt x="34725" y="634"/>
                  </a:cubicBezTo>
                  <a:cubicBezTo>
                    <a:pt x="35492" y="734"/>
                    <a:pt x="36527" y="934"/>
                    <a:pt x="36860" y="1768"/>
                  </a:cubicBezTo>
                  <a:cubicBezTo>
                    <a:pt x="37060" y="2268"/>
                    <a:pt x="36960" y="2902"/>
                    <a:pt x="36927" y="3436"/>
                  </a:cubicBezTo>
                  <a:cubicBezTo>
                    <a:pt x="36927" y="4036"/>
                    <a:pt x="36893" y="4637"/>
                    <a:pt x="36860" y="5237"/>
                  </a:cubicBezTo>
                  <a:cubicBezTo>
                    <a:pt x="36693" y="9940"/>
                    <a:pt x="36593" y="14677"/>
                    <a:pt x="36593" y="19447"/>
                  </a:cubicBezTo>
                  <a:cubicBezTo>
                    <a:pt x="36593" y="24184"/>
                    <a:pt x="36660" y="28921"/>
                    <a:pt x="36827" y="33657"/>
                  </a:cubicBezTo>
                  <a:cubicBezTo>
                    <a:pt x="36860" y="34158"/>
                    <a:pt x="36893" y="34658"/>
                    <a:pt x="36760" y="35159"/>
                  </a:cubicBezTo>
                  <a:cubicBezTo>
                    <a:pt x="36593" y="35626"/>
                    <a:pt x="36260" y="35959"/>
                    <a:pt x="35826" y="36126"/>
                  </a:cubicBezTo>
                  <a:cubicBezTo>
                    <a:pt x="35265" y="36363"/>
                    <a:pt x="34620" y="36405"/>
                    <a:pt x="33981" y="36405"/>
                  </a:cubicBezTo>
                  <a:cubicBezTo>
                    <a:pt x="33633" y="36405"/>
                    <a:pt x="33287" y="36393"/>
                    <a:pt x="32957" y="36393"/>
                  </a:cubicBezTo>
                  <a:cubicBezTo>
                    <a:pt x="30589" y="36426"/>
                    <a:pt x="28221" y="36426"/>
                    <a:pt x="25852" y="36426"/>
                  </a:cubicBezTo>
                  <a:cubicBezTo>
                    <a:pt x="21082" y="36426"/>
                    <a:pt x="16345" y="36359"/>
                    <a:pt x="11609" y="36226"/>
                  </a:cubicBezTo>
                  <a:cubicBezTo>
                    <a:pt x="9240" y="36193"/>
                    <a:pt x="6839" y="36093"/>
                    <a:pt x="4470" y="36026"/>
                  </a:cubicBezTo>
                  <a:cubicBezTo>
                    <a:pt x="3870" y="35992"/>
                    <a:pt x="3303" y="35959"/>
                    <a:pt x="2702" y="35926"/>
                  </a:cubicBezTo>
                  <a:cubicBezTo>
                    <a:pt x="2538" y="35926"/>
                    <a:pt x="2358" y="35932"/>
                    <a:pt x="2174" y="35932"/>
                  </a:cubicBezTo>
                  <a:cubicBezTo>
                    <a:pt x="1760" y="35932"/>
                    <a:pt x="1324" y="35900"/>
                    <a:pt x="1001" y="35692"/>
                  </a:cubicBezTo>
                  <a:cubicBezTo>
                    <a:pt x="234" y="35259"/>
                    <a:pt x="301" y="34058"/>
                    <a:pt x="301" y="33291"/>
                  </a:cubicBezTo>
                  <a:cubicBezTo>
                    <a:pt x="367" y="28587"/>
                    <a:pt x="634" y="23884"/>
                    <a:pt x="901" y="19180"/>
                  </a:cubicBezTo>
                  <a:cubicBezTo>
                    <a:pt x="1135" y="14510"/>
                    <a:pt x="1301" y="9807"/>
                    <a:pt x="1135" y="5104"/>
                  </a:cubicBezTo>
                  <a:cubicBezTo>
                    <a:pt x="1068" y="4036"/>
                    <a:pt x="1001" y="2935"/>
                    <a:pt x="934" y="1868"/>
                  </a:cubicBezTo>
                  <a:cubicBezTo>
                    <a:pt x="968" y="1868"/>
                    <a:pt x="1001" y="1868"/>
                    <a:pt x="1035" y="1835"/>
                  </a:cubicBezTo>
                  <a:cubicBezTo>
                    <a:pt x="2128" y="659"/>
                    <a:pt x="3873" y="604"/>
                    <a:pt x="5440" y="604"/>
                  </a:cubicBezTo>
                  <a:cubicBezTo>
                    <a:pt x="5601" y="604"/>
                    <a:pt x="5761" y="604"/>
                    <a:pt x="5917" y="604"/>
                  </a:cubicBezTo>
                  <a:cubicBezTo>
                    <a:pt x="6095" y="604"/>
                    <a:pt x="6269" y="604"/>
                    <a:pt x="6438" y="600"/>
                  </a:cubicBezTo>
                  <a:cubicBezTo>
                    <a:pt x="8807" y="567"/>
                    <a:pt x="11208" y="534"/>
                    <a:pt x="13577" y="500"/>
                  </a:cubicBezTo>
                  <a:cubicBezTo>
                    <a:pt x="18314" y="434"/>
                    <a:pt x="23050" y="334"/>
                    <a:pt x="27787" y="300"/>
                  </a:cubicBezTo>
                  <a:close/>
                  <a:moveTo>
                    <a:pt x="27887" y="0"/>
                  </a:moveTo>
                  <a:cubicBezTo>
                    <a:pt x="26686" y="0"/>
                    <a:pt x="25485" y="17"/>
                    <a:pt x="24284" y="33"/>
                  </a:cubicBezTo>
                  <a:lnTo>
                    <a:pt x="16913" y="133"/>
                  </a:lnTo>
                  <a:lnTo>
                    <a:pt x="9607" y="234"/>
                  </a:lnTo>
                  <a:cubicBezTo>
                    <a:pt x="8406" y="267"/>
                    <a:pt x="7172" y="267"/>
                    <a:pt x="5971" y="300"/>
                  </a:cubicBezTo>
                  <a:cubicBezTo>
                    <a:pt x="5004" y="300"/>
                    <a:pt x="4003" y="300"/>
                    <a:pt x="3069" y="467"/>
                  </a:cubicBezTo>
                  <a:cubicBezTo>
                    <a:pt x="2235" y="634"/>
                    <a:pt x="1435" y="967"/>
                    <a:pt x="834" y="1568"/>
                  </a:cubicBezTo>
                  <a:cubicBezTo>
                    <a:pt x="768" y="1568"/>
                    <a:pt x="734" y="1601"/>
                    <a:pt x="734" y="1668"/>
                  </a:cubicBezTo>
                  <a:cubicBezTo>
                    <a:pt x="1068" y="6505"/>
                    <a:pt x="1001" y="11341"/>
                    <a:pt x="801" y="16178"/>
                  </a:cubicBezTo>
                  <a:cubicBezTo>
                    <a:pt x="568" y="21015"/>
                    <a:pt x="234" y="25852"/>
                    <a:pt x="134" y="30722"/>
                  </a:cubicBezTo>
                  <a:cubicBezTo>
                    <a:pt x="101" y="31856"/>
                    <a:pt x="0" y="33024"/>
                    <a:pt x="67" y="34158"/>
                  </a:cubicBezTo>
                  <a:cubicBezTo>
                    <a:pt x="134" y="34892"/>
                    <a:pt x="334" y="35726"/>
                    <a:pt x="1068" y="36026"/>
                  </a:cubicBezTo>
                  <a:cubicBezTo>
                    <a:pt x="1443" y="36176"/>
                    <a:pt x="1875" y="36195"/>
                    <a:pt x="2292" y="36195"/>
                  </a:cubicBezTo>
                  <a:cubicBezTo>
                    <a:pt x="2431" y="36195"/>
                    <a:pt x="2569" y="36193"/>
                    <a:pt x="2702" y="36193"/>
                  </a:cubicBezTo>
                  <a:cubicBezTo>
                    <a:pt x="3303" y="36226"/>
                    <a:pt x="3903" y="36259"/>
                    <a:pt x="4504" y="36259"/>
                  </a:cubicBezTo>
                  <a:cubicBezTo>
                    <a:pt x="5705" y="36326"/>
                    <a:pt x="6939" y="36359"/>
                    <a:pt x="8173" y="36393"/>
                  </a:cubicBezTo>
                  <a:cubicBezTo>
                    <a:pt x="13076" y="36560"/>
                    <a:pt x="17947" y="36660"/>
                    <a:pt x="22850" y="36693"/>
                  </a:cubicBezTo>
                  <a:lnTo>
                    <a:pt x="30155" y="36693"/>
                  </a:lnTo>
                  <a:cubicBezTo>
                    <a:pt x="31390" y="36693"/>
                    <a:pt x="32624" y="36660"/>
                    <a:pt x="33858" y="36660"/>
                  </a:cubicBezTo>
                  <a:cubicBezTo>
                    <a:pt x="34692" y="36626"/>
                    <a:pt x="35626" y="36660"/>
                    <a:pt x="36360" y="36159"/>
                  </a:cubicBezTo>
                  <a:cubicBezTo>
                    <a:pt x="37127" y="35626"/>
                    <a:pt x="37160" y="34658"/>
                    <a:pt x="37127" y="33791"/>
                  </a:cubicBezTo>
                  <a:cubicBezTo>
                    <a:pt x="37094" y="32590"/>
                    <a:pt x="37060" y="31356"/>
                    <a:pt x="37027" y="30155"/>
                  </a:cubicBezTo>
                  <a:cubicBezTo>
                    <a:pt x="36960" y="27720"/>
                    <a:pt x="36927" y="25251"/>
                    <a:pt x="36893" y="22816"/>
                  </a:cubicBezTo>
                  <a:cubicBezTo>
                    <a:pt x="36860" y="17946"/>
                    <a:pt x="36927" y="13076"/>
                    <a:pt x="37060" y="8206"/>
                  </a:cubicBezTo>
                  <a:cubicBezTo>
                    <a:pt x="37094" y="7005"/>
                    <a:pt x="37127" y="5771"/>
                    <a:pt x="37194" y="4537"/>
                  </a:cubicBezTo>
                  <a:cubicBezTo>
                    <a:pt x="37227" y="3936"/>
                    <a:pt x="37260" y="3336"/>
                    <a:pt x="37260" y="2735"/>
                  </a:cubicBezTo>
                  <a:cubicBezTo>
                    <a:pt x="37294" y="2268"/>
                    <a:pt x="37260" y="1768"/>
                    <a:pt x="36994" y="1368"/>
                  </a:cubicBezTo>
                  <a:lnTo>
                    <a:pt x="36960" y="1368"/>
                  </a:lnTo>
                  <a:cubicBezTo>
                    <a:pt x="36527" y="701"/>
                    <a:pt x="35659" y="467"/>
                    <a:pt x="34892" y="367"/>
                  </a:cubicBezTo>
                  <a:cubicBezTo>
                    <a:pt x="33758" y="200"/>
                    <a:pt x="32624" y="133"/>
                    <a:pt x="31490" y="67"/>
                  </a:cubicBezTo>
                  <a:cubicBezTo>
                    <a:pt x="30289" y="17"/>
                    <a:pt x="29088" y="0"/>
                    <a:pt x="27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6671759" y="1800967"/>
              <a:ext cx="739690" cy="728543"/>
            </a:xfrm>
            <a:custGeom>
              <a:avLst/>
              <a:gdLst/>
              <a:ahLst/>
              <a:cxnLst/>
              <a:rect l="l" t="t" r="r" b="b"/>
              <a:pathLst>
                <a:path w="36828" h="36273" extrusionOk="0">
                  <a:moveTo>
                    <a:pt x="28758" y="303"/>
                  </a:moveTo>
                  <a:cubicBezTo>
                    <a:pt x="30613" y="303"/>
                    <a:pt x="32463" y="372"/>
                    <a:pt x="34292" y="614"/>
                  </a:cubicBezTo>
                  <a:cubicBezTo>
                    <a:pt x="35059" y="714"/>
                    <a:pt x="36093" y="914"/>
                    <a:pt x="36394" y="1748"/>
                  </a:cubicBezTo>
                  <a:cubicBezTo>
                    <a:pt x="36594" y="2248"/>
                    <a:pt x="36494" y="2849"/>
                    <a:pt x="36494" y="3383"/>
                  </a:cubicBezTo>
                  <a:cubicBezTo>
                    <a:pt x="36460" y="3983"/>
                    <a:pt x="36460" y="4550"/>
                    <a:pt x="36427" y="5151"/>
                  </a:cubicBezTo>
                  <a:cubicBezTo>
                    <a:pt x="36227" y="9821"/>
                    <a:pt x="36160" y="14524"/>
                    <a:pt x="36160" y="19194"/>
                  </a:cubicBezTo>
                  <a:cubicBezTo>
                    <a:pt x="36160" y="23897"/>
                    <a:pt x="36227" y="28567"/>
                    <a:pt x="36394" y="33237"/>
                  </a:cubicBezTo>
                  <a:cubicBezTo>
                    <a:pt x="36427" y="33738"/>
                    <a:pt x="36460" y="34271"/>
                    <a:pt x="36294" y="34738"/>
                  </a:cubicBezTo>
                  <a:cubicBezTo>
                    <a:pt x="36160" y="35205"/>
                    <a:pt x="35827" y="35539"/>
                    <a:pt x="35393" y="35706"/>
                  </a:cubicBezTo>
                  <a:cubicBezTo>
                    <a:pt x="34839" y="35940"/>
                    <a:pt x="34204" y="35970"/>
                    <a:pt x="33583" y="35970"/>
                  </a:cubicBezTo>
                  <a:cubicBezTo>
                    <a:pt x="33366" y="35970"/>
                    <a:pt x="33150" y="35967"/>
                    <a:pt x="32940" y="35967"/>
                  </a:cubicBezTo>
                  <a:cubicBezTo>
                    <a:pt x="32810" y="35967"/>
                    <a:pt x="32682" y="35968"/>
                    <a:pt x="32558" y="35973"/>
                  </a:cubicBezTo>
                  <a:cubicBezTo>
                    <a:pt x="30223" y="36006"/>
                    <a:pt x="27854" y="36006"/>
                    <a:pt x="25519" y="36006"/>
                  </a:cubicBezTo>
                  <a:cubicBezTo>
                    <a:pt x="20816" y="36006"/>
                    <a:pt x="16146" y="35939"/>
                    <a:pt x="11442" y="35806"/>
                  </a:cubicBezTo>
                  <a:cubicBezTo>
                    <a:pt x="9107" y="35739"/>
                    <a:pt x="6739" y="35672"/>
                    <a:pt x="4404" y="35606"/>
                  </a:cubicBezTo>
                  <a:cubicBezTo>
                    <a:pt x="3804" y="35572"/>
                    <a:pt x="3237" y="35539"/>
                    <a:pt x="2636" y="35506"/>
                  </a:cubicBezTo>
                  <a:cubicBezTo>
                    <a:pt x="2458" y="35506"/>
                    <a:pt x="2266" y="35513"/>
                    <a:pt x="2070" y="35513"/>
                  </a:cubicBezTo>
                  <a:cubicBezTo>
                    <a:pt x="1680" y="35513"/>
                    <a:pt x="1280" y="35483"/>
                    <a:pt x="968" y="35305"/>
                  </a:cubicBezTo>
                  <a:cubicBezTo>
                    <a:pt x="201" y="34838"/>
                    <a:pt x="268" y="33671"/>
                    <a:pt x="301" y="32904"/>
                  </a:cubicBezTo>
                  <a:cubicBezTo>
                    <a:pt x="335" y="28267"/>
                    <a:pt x="635" y="23630"/>
                    <a:pt x="868" y="18960"/>
                  </a:cubicBezTo>
                  <a:cubicBezTo>
                    <a:pt x="1102" y="14324"/>
                    <a:pt x="1269" y="9687"/>
                    <a:pt x="1102" y="5050"/>
                  </a:cubicBezTo>
                  <a:cubicBezTo>
                    <a:pt x="1035" y="3983"/>
                    <a:pt x="968" y="2916"/>
                    <a:pt x="902" y="1848"/>
                  </a:cubicBezTo>
                  <a:cubicBezTo>
                    <a:pt x="935" y="1848"/>
                    <a:pt x="968" y="1848"/>
                    <a:pt x="1002" y="1815"/>
                  </a:cubicBezTo>
                  <a:cubicBezTo>
                    <a:pt x="2336" y="414"/>
                    <a:pt x="4604" y="614"/>
                    <a:pt x="6339" y="581"/>
                  </a:cubicBezTo>
                  <a:lnTo>
                    <a:pt x="13411" y="481"/>
                  </a:lnTo>
                  <a:cubicBezTo>
                    <a:pt x="18081" y="414"/>
                    <a:pt x="22751" y="347"/>
                    <a:pt x="27421" y="314"/>
                  </a:cubicBezTo>
                  <a:cubicBezTo>
                    <a:pt x="27866" y="307"/>
                    <a:pt x="28312" y="303"/>
                    <a:pt x="28758" y="303"/>
                  </a:cubicBezTo>
                  <a:close/>
                  <a:moveTo>
                    <a:pt x="27871" y="0"/>
                  </a:moveTo>
                  <a:cubicBezTo>
                    <a:pt x="26575" y="0"/>
                    <a:pt x="25280" y="29"/>
                    <a:pt x="23985" y="47"/>
                  </a:cubicBezTo>
                  <a:lnTo>
                    <a:pt x="16713" y="147"/>
                  </a:lnTo>
                  <a:lnTo>
                    <a:pt x="9474" y="247"/>
                  </a:lnTo>
                  <a:cubicBezTo>
                    <a:pt x="8274" y="247"/>
                    <a:pt x="7073" y="280"/>
                    <a:pt x="5872" y="280"/>
                  </a:cubicBezTo>
                  <a:cubicBezTo>
                    <a:pt x="4904" y="314"/>
                    <a:pt x="3937" y="280"/>
                    <a:pt x="3003" y="481"/>
                  </a:cubicBezTo>
                  <a:cubicBezTo>
                    <a:pt x="2169" y="647"/>
                    <a:pt x="1402" y="948"/>
                    <a:pt x="802" y="1548"/>
                  </a:cubicBezTo>
                  <a:cubicBezTo>
                    <a:pt x="768" y="1548"/>
                    <a:pt x="701" y="1581"/>
                    <a:pt x="701" y="1648"/>
                  </a:cubicBezTo>
                  <a:cubicBezTo>
                    <a:pt x="1035" y="6418"/>
                    <a:pt x="968" y="11222"/>
                    <a:pt x="768" y="15992"/>
                  </a:cubicBezTo>
                  <a:cubicBezTo>
                    <a:pt x="535" y="20762"/>
                    <a:pt x="234" y="25565"/>
                    <a:pt x="101" y="30369"/>
                  </a:cubicBezTo>
                  <a:cubicBezTo>
                    <a:pt x="68" y="31469"/>
                    <a:pt x="1" y="32637"/>
                    <a:pt x="68" y="33738"/>
                  </a:cubicBezTo>
                  <a:cubicBezTo>
                    <a:pt x="101" y="34472"/>
                    <a:pt x="301" y="35305"/>
                    <a:pt x="1035" y="35606"/>
                  </a:cubicBezTo>
                  <a:cubicBezTo>
                    <a:pt x="1535" y="35806"/>
                    <a:pt x="2136" y="35739"/>
                    <a:pt x="2636" y="35772"/>
                  </a:cubicBezTo>
                  <a:cubicBezTo>
                    <a:pt x="3237" y="35806"/>
                    <a:pt x="3837" y="35839"/>
                    <a:pt x="4404" y="35839"/>
                  </a:cubicBezTo>
                  <a:cubicBezTo>
                    <a:pt x="5638" y="35906"/>
                    <a:pt x="6839" y="35939"/>
                    <a:pt x="8040" y="35973"/>
                  </a:cubicBezTo>
                  <a:cubicBezTo>
                    <a:pt x="12877" y="36139"/>
                    <a:pt x="17714" y="36239"/>
                    <a:pt x="22550" y="36273"/>
                  </a:cubicBezTo>
                  <a:lnTo>
                    <a:pt x="29789" y="36273"/>
                  </a:lnTo>
                  <a:cubicBezTo>
                    <a:pt x="30990" y="36239"/>
                    <a:pt x="32224" y="36239"/>
                    <a:pt x="33425" y="36239"/>
                  </a:cubicBezTo>
                  <a:cubicBezTo>
                    <a:pt x="34259" y="36206"/>
                    <a:pt x="35193" y="36239"/>
                    <a:pt x="35893" y="35739"/>
                  </a:cubicBezTo>
                  <a:cubicBezTo>
                    <a:pt x="36694" y="35205"/>
                    <a:pt x="36694" y="34238"/>
                    <a:pt x="36694" y="33371"/>
                  </a:cubicBezTo>
                  <a:cubicBezTo>
                    <a:pt x="36627" y="32203"/>
                    <a:pt x="36594" y="31002"/>
                    <a:pt x="36560" y="29802"/>
                  </a:cubicBezTo>
                  <a:cubicBezTo>
                    <a:pt x="36527" y="27366"/>
                    <a:pt x="36460" y="24965"/>
                    <a:pt x="36460" y="22530"/>
                  </a:cubicBezTo>
                  <a:cubicBezTo>
                    <a:pt x="36427" y="17726"/>
                    <a:pt x="36460" y="12923"/>
                    <a:pt x="36594" y="8119"/>
                  </a:cubicBezTo>
                  <a:cubicBezTo>
                    <a:pt x="36627" y="6918"/>
                    <a:pt x="36694" y="5684"/>
                    <a:pt x="36727" y="4483"/>
                  </a:cubicBezTo>
                  <a:cubicBezTo>
                    <a:pt x="36761" y="3883"/>
                    <a:pt x="36794" y="3283"/>
                    <a:pt x="36794" y="2682"/>
                  </a:cubicBezTo>
                  <a:cubicBezTo>
                    <a:pt x="36827" y="2215"/>
                    <a:pt x="36794" y="1748"/>
                    <a:pt x="36527" y="1348"/>
                  </a:cubicBezTo>
                  <a:cubicBezTo>
                    <a:pt x="36060" y="681"/>
                    <a:pt x="35226" y="447"/>
                    <a:pt x="34459" y="347"/>
                  </a:cubicBezTo>
                  <a:cubicBezTo>
                    <a:pt x="33358" y="180"/>
                    <a:pt x="32224" y="114"/>
                    <a:pt x="31090" y="80"/>
                  </a:cubicBezTo>
                  <a:cubicBezTo>
                    <a:pt x="30017" y="20"/>
                    <a:pt x="28944" y="0"/>
                    <a:pt x="2787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6884158" y="1957911"/>
              <a:ext cx="455608" cy="18297"/>
            </a:xfrm>
            <a:custGeom>
              <a:avLst/>
              <a:gdLst/>
              <a:ahLst/>
              <a:cxnLst/>
              <a:rect l="l" t="t" r="r" b="b"/>
              <a:pathLst>
                <a:path w="22684" h="911" extrusionOk="0">
                  <a:moveTo>
                    <a:pt x="19494" y="1"/>
                  </a:moveTo>
                  <a:cubicBezTo>
                    <a:pt x="18423" y="1"/>
                    <a:pt x="17346" y="38"/>
                    <a:pt x="16278" y="38"/>
                  </a:cubicBezTo>
                  <a:cubicBezTo>
                    <a:pt x="14310" y="38"/>
                    <a:pt x="12342" y="72"/>
                    <a:pt x="10374" y="72"/>
                  </a:cubicBezTo>
                  <a:cubicBezTo>
                    <a:pt x="6905" y="72"/>
                    <a:pt x="3436" y="72"/>
                    <a:pt x="0" y="205"/>
                  </a:cubicBezTo>
                  <a:lnTo>
                    <a:pt x="0" y="706"/>
                  </a:lnTo>
                  <a:cubicBezTo>
                    <a:pt x="3436" y="839"/>
                    <a:pt x="6905" y="839"/>
                    <a:pt x="10374" y="839"/>
                  </a:cubicBezTo>
                  <a:lnTo>
                    <a:pt x="16278" y="872"/>
                  </a:lnTo>
                  <a:cubicBezTo>
                    <a:pt x="17346" y="872"/>
                    <a:pt x="18423" y="910"/>
                    <a:pt x="19494" y="910"/>
                  </a:cubicBezTo>
                  <a:cubicBezTo>
                    <a:pt x="20431" y="910"/>
                    <a:pt x="21364" y="881"/>
                    <a:pt x="22283" y="772"/>
                  </a:cubicBezTo>
                  <a:cubicBezTo>
                    <a:pt x="22683" y="706"/>
                    <a:pt x="22683" y="205"/>
                    <a:pt x="22283" y="139"/>
                  </a:cubicBezTo>
                  <a:cubicBezTo>
                    <a:pt x="21364" y="30"/>
                    <a:pt x="20431" y="1"/>
                    <a:pt x="19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6883475" y="2093284"/>
              <a:ext cx="438194" cy="19563"/>
            </a:xfrm>
            <a:custGeom>
              <a:avLst/>
              <a:gdLst/>
              <a:ahLst/>
              <a:cxnLst/>
              <a:rect l="l" t="t" r="r" b="b"/>
              <a:pathLst>
                <a:path w="21817" h="974" extrusionOk="0">
                  <a:moveTo>
                    <a:pt x="17204" y="1"/>
                  </a:moveTo>
                  <a:cubicBezTo>
                    <a:pt x="16651" y="1"/>
                    <a:pt x="16098" y="3"/>
                    <a:pt x="15545" y="3"/>
                  </a:cubicBezTo>
                  <a:lnTo>
                    <a:pt x="9641" y="3"/>
                  </a:lnTo>
                  <a:cubicBezTo>
                    <a:pt x="7706" y="3"/>
                    <a:pt x="5772" y="3"/>
                    <a:pt x="3837" y="37"/>
                  </a:cubicBezTo>
                  <a:cubicBezTo>
                    <a:pt x="2569" y="37"/>
                    <a:pt x="1302" y="37"/>
                    <a:pt x="1" y="137"/>
                  </a:cubicBezTo>
                  <a:lnTo>
                    <a:pt x="1" y="837"/>
                  </a:lnTo>
                  <a:cubicBezTo>
                    <a:pt x="1268" y="904"/>
                    <a:pt x="2503" y="937"/>
                    <a:pt x="3737" y="937"/>
                  </a:cubicBezTo>
                  <a:cubicBezTo>
                    <a:pt x="5705" y="971"/>
                    <a:pt x="7673" y="971"/>
                    <a:pt x="9641" y="971"/>
                  </a:cubicBezTo>
                  <a:lnTo>
                    <a:pt x="15445" y="971"/>
                  </a:lnTo>
                  <a:cubicBezTo>
                    <a:pt x="16007" y="971"/>
                    <a:pt x="16570" y="973"/>
                    <a:pt x="17132" y="973"/>
                  </a:cubicBezTo>
                  <a:cubicBezTo>
                    <a:pt x="18538" y="973"/>
                    <a:pt x="19944" y="956"/>
                    <a:pt x="21349" y="837"/>
                  </a:cubicBezTo>
                  <a:cubicBezTo>
                    <a:pt x="21816" y="804"/>
                    <a:pt x="21816" y="170"/>
                    <a:pt x="21349" y="137"/>
                  </a:cubicBezTo>
                  <a:cubicBezTo>
                    <a:pt x="19967" y="18"/>
                    <a:pt x="18586" y="1"/>
                    <a:pt x="17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6876104" y="2191500"/>
              <a:ext cx="434840" cy="17434"/>
            </a:xfrm>
            <a:custGeom>
              <a:avLst/>
              <a:gdLst/>
              <a:ahLst/>
              <a:cxnLst/>
              <a:rect l="l" t="t" r="r" b="b"/>
              <a:pathLst>
                <a:path w="21650" h="868" extrusionOk="0">
                  <a:moveTo>
                    <a:pt x="1640" y="0"/>
                  </a:moveTo>
                  <a:cubicBezTo>
                    <a:pt x="1210" y="0"/>
                    <a:pt x="785" y="17"/>
                    <a:pt x="368" y="83"/>
                  </a:cubicBezTo>
                  <a:cubicBezTo>
                    <a:pt x="1" y="117"/>
                    <a:pt x="1" y="751"/>
                    <a:pt x="368" y="784"/>
                  </a:cubicBezTo>
                  <a:cubicBezTo>
                    <a:pt x="785" y="851"/>
                    <a:pt x="1210" y="867"/>
                    <a:pt x="1640" y="867"/>
                  </a:cubicBezTo>
                  <a:cubicBezTo>
                    <a:pt x="2069" y="867"/>
                    <a:pt x="2503" y="851"/>
                    <a:pt x="2936" y="851"/>
                  </a:cubicBezTo>
                  <a:cubicBezTo>
                    <a:pt x="3804" y="851"/>
                    <a:pt x="4704" y="851"/>
                    <a:pt x="5605" y="817"/>
                  </a:cubicBezTo>
                  <a:cubicBezTo>
                    <a:pt x="7339" y="817"/>
                    <a:pt x="9074" y="751"/>
                    <a:pt x="10842" y="651"/>
                  </a:cubicBezTo>
                  <a:cubicBezTo>
                    <a:pt x="11420" y="628"/>
                    <a:pt x="11998" y="621"/>
                    <a:pt x="12578" y="621"/>
                  </a:cubicBezTo>
                  <a:cubicBezTo>
                    <a:pt x="13737" y="621"/>
                    <a:pt x="14900" y="651"/>
                    <a:pt x="16079" y="651"/>
                  </a:cubicBezTo>
                  <a:cubicBezTo>
                    <a:pt x="17847" y="617"/>
                    <a:pt x="19615" y="617"/>
                    <a:pt x="21416" y="617"/>
                  </a:cubicBezTo>
                  <a:cubicBezTo>
                    <a:pt x="21650" y="617"/>
                    <a:pt x="21650" y="250"/>
                    <a:pt x="21416" y="250"/>
                  </a:cubicBezTo>
                  <a:cubicBezTo>
                    <a:pt x="19615" y="217"/>
                    <a:pt x="17847" y="217"/>
                    <a:pt x="16079" y="217"/>
                  </a:cubicBezTo>
                  <a:cubicBezTo>
                    <a:pt x="15069" y="217"/>
                    <a:pt x="14069" y="239"/>
                    <a:pt x="13075" y="239"/>
                  </a:cubicBezTo>
                  <a:cubicBezTo>
                    <a:pt x="12329" y="239"/>
                    <a:pt x="11585" y="226"/>
                    <a:pt x="10842" y="184"/>
                  </a:cubicBezTo>
                  <a:cubicBezTo>
                    <a:pt x="9074" y="117"/>
                    <a:pt x="7339" y="50"/>
                    <a:pt x="5605" y="17"/>
                  </a:cubicBezTo>
                  <a:lnTo>
                    <a:pt x="2936" y="17"/>
                  </a:lnTo>
                  <a:cubicBezTo>
                    <a:pt x="2503" y="17"/>
                    <a:pt x="2069" y="0"/>
                    <a:pt x="1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6867407" y="2378572"/>
              <a:ext cx="431486" cy="19000"/>
            </a:xfrm>
            <a:custGeom>
              <a:avLst/>
              <a:gdLst/>
              <a:ahLst/>
              <a:cxnLst/>
              <a:rect l="l" t="t" r="r" b="b"/>
              <a:pathLst>
                <a:path w="21483" h="946" extrusionOk="0">
                  <a:moveTo>
                    <a:pt x="3579" y="1"/>
                  </a:moveTo>
                  <a:cubicBezTo>
                    <a:pt x="2475" y="1"/>
                    <a:pt x="1371" y="28"/>
                    <a:pt x="267" y="176"/>
                  </a:cubicBezTo>
                  <a:cubicBezTo>
                    <a:pt x="0" y="210"/>
                    <a:pt x="0" y="710"/>
                    <a:pt x="267" y="743"/>
                  </a:cubicBezTo>
                  <a:cubicBezTo>
                    <a:pt x="1616" y="925"/>
                    <a:pt x="2965" y="945"/>
                    <a:pt x="4314" y="945"/>
                  </a:cubicBezTo>
                  <a:cubicBezTo>
                    <a:pt x="4700" y="945"/>
                    <a:pt x="5085" y="943"/>
                    <a:pt x="5471" y="943"/>
                  </a:cubicBezTo>
                  <a:lnTo>
                    <a:pt x="10808" y="910"/>
                  </a:lnTo>
                  <a:lnTo>
                    <a:pt x="16145" y="910"/>
                  </a:lnTo>
                  <a:cubicBezTo>
                    <a:pt x="17046" y="910"/>
                    <a:pt x="17946" y="910"/>
                    <a:pt x="18814" y="877"/>
                  </a:cubicBezTo>
                  <a:cubicBezTo>
                    <a:pt x="19214" y="877"/>
                    <a:pt x="19648" y="877"/>
                    <a:pt x="20048" y="843"/>
                  </a:cubicBezTo>
                  <a:cubicBezTo>
                    <a:pt x="20515" y="810"/>
                    <a:pt x="20882" y="710"/>
                    <a:pt x="21315" y="610"/>
                  </a:cubicBezTo>
                  <a:cubicBezTo>
                    <a:pt x="21482" y="577"/>
                    <a:pt x="21482" y="343"/>
                    <a:pt x="21315" y="310"/>
                  </a:cubicBezTo>
                  <a:cubicBezTo>
                    <a:pt x="20882" y="210"/>
                    <a:pt x="20515" y="110"/>
                    <a:pt x="20048" y="76"/>
                  </a:cubicBezTo>
                  <a:cubicBezTo>
                    <a:pt x="19648" y="76"/>
                    <a:pt x="19214" y="43"/>
                    <a:pt x="18814" y="43"/>
                  </a:cubicBezTo>
                  <a:cubicBezTo>
                    <a:pt x="17946" y="9"/>
                    <a:pt x="17046" y="9"/>
                    <a:pt x="16145" y="9"/>
                  </a:cubicBezTo>
                  <a:lnTo>
                    <a:pt x="5471" y="9"/>
                  </a:lnTo>
                  <a:cubicBezTo>
                    <a:pt x="4840" y="9"/>
                    <a:pt x="4209" y="1"/>
                    <a:pt x="3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6726712" y="1924008"/>
              <a:ext cx="97171" cy="89037"/>
            </a:xfrm>
            <a:custGeom>
              <a:avLst/>
              <a:gdLst/>
              <a:ahLst/>
              <a:cxnLst/>
              <a:rect l="l" t="t" r="r" b="b"/>
              <a:pathLst>
                <a:path w="4838" h="4433" extrusionOk="0">
                  <a:moveTo>
                    <a:pt x="2593" y="510"/>
                  </a:moveTo>
                  <a:cubicBezTo>
                    <a:pt x="2663" y="510"/>
                    <a:pt x="2733" y="515"/>
                    <a:pt x="2802" y="526"/>
                  </a:cubicBezTo>
                  <a:cubicBezTo>
                    <a:pt x="2836" y="626"/>
                    <a:pt x="2902" y="759"/>
                    <a:pt x="3002" y="792"/>
                  </a:cubicBezTo>
                  <a:cubicBezTo>
                    <a:pt x="3569" y="1059"/>
                    <a:pt x="3903" y="1626"/>
                    <a:pt x="3870" y="2260"/>
                  </a:cubicBezTo>
                  <a:cubicBezTo>
                    <a:pt x="3870" y="2827"/>
                    <a:pt x="3436" y="3361"/>
                    <a:pt x="2902" y="3561"/>
                  </a:cubicBezTo>
                  <a:lnTo>
                    <a:pt x="2902" y="3528"/>
                  </a:lnTo>
                  <a:cubicBezTo>
                    <a:pt x="2712" y="3591"/>
                    <a:pt x="2522" y="3624"/>
                    <a:pt x="2337" y="3624"/>
                  </a:cubicBezTo>
                  <a:cubicBezTo>
                    <a:pt x="1938" y="3624"/>
                    <a:pt x="1564" y="3469"/>
                    <a:pt x="1268" y="3127"/>
                  </a:cubicBezTo>
                  <a:cubicBezTo>
                    <a:pt x="868" y="2627"/>
                    <a:pt x="767" y="1960"/>
                    <a:pt x="1068" y="1426"/>
                  </a:cubicBezTo>
                  <a:cubicBezTo>
                    <a:pt x="1337" y="888"/>
                    <a:pt x="1982" y="510"/>
                    <a:pt x="2593" y="510"/>
                  </a:cubicBezTo>
                  <a:close/>
                  <a:moveTo>
                    <a:pt x="3229" y="0"/>
                  </a:moveTo>
                  <a:cubicBezTo>
                    <a:pt x="3122" y="0"/>
                    <a:pt x="3016" y="45"/>
                    <a:pt x="2936" y="125"/>
                  </a:cubicBezTo>
                  <a:cubicBezTo>
                    <a:pt x="2706" y="42"/>
                    <a:pt x="2468" y="3"/>
                    <a:pt x="2233" y="3"/>
                  </a:cubicBezTo>
                  <a:cubicBezTo>
                    <a:pt x="1617" y="3"/>
                    <a:pt x="1021" y="276"/>
                    <a:pt x="634" y="759"/>
                  </a:cubicBezTo>
                  <a:cubicBezTo>
                    <a:pt x="0" y="1493"/>
                    <a:pt x="0" y="2527"/>
                    <a:pt x="467" y="3328"/>
                  </a:cubicBezTo>
                  <a:cubicBezTo>
                    <a:pt x="893" y="4037"/>
                    <a:pt x="1608" y="4432"/>
                    <a:pt x="2386" y="4432"/>
                  </a:cubicBezTo>
                  <a:cubicBezTo>
                    <a:pt x="2523" y="4432"/>
                    <a:pt x="2662" y="4420"/>
                    <a:pt x="2802" y="4395"/>
                  </a:cubicBezTo>
                  <a:cubicBezTo>
                    <a:pt x="3670" y="4228"/>
                    <a:pt x="4470" y="3528"/>
                    <a:pt x="4637" y="2660"/>
                  </a:cubicBezTo>
                  <a:cubicBezTo>
                    <a:pt x="4837" y="1660"/>
                    <a:pt x="4370" y="526"/>
                    <a:pt x="3436" y="59"/>
                  </a:cubicBezTo>
                  <a:cubicBezTo>
                    <a:pt x="3370" y="19"/>
                    <a:pt x="3299" y="0"/>
                    <a:pt x="3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6744125" y="2053918"/>
              <a:ext cx="93817" cy="88997"/>
            </a:xfrm>
            <a:custGeom>
              <a:avLst/>
              <a:gdLst/>
              <a:ahLst/>
              <a:cxnLst/>
              <a:rect l="l" t="t" r="r" b="b"/>
              <a:pathLst>
                <a:path w="4671" h="4431" extrusionOk="0">
                  <a:moveTo>
                    <a:pt x="2744" y="475"/>
                  </a:moveTo>
                  <a:cubicBezTo>
                    <a:pt x="2831" y="475"/>
                    <a:pt x="2918" y="481"/>
                    <a:pt x="3003" y="496"/>
                  </a:cubicBezTo>
                  <a:cubicBezTo>
                    <a:pt x="2836" y="629"/>
                    <a:pt x="2769" y="929"/>
                    <a:pt x="3036" y="1096"/>
                  </a:cubicBezTo>
                  <a:cubicBezTo>
                    <a:pt x="3536" y="1430"/>
                    <a:pt x="3837" y="2130"/>
                    <a:pt x="3636" y="2730"/>
                  </a:cubicBezTo>
                  <a:cubicBezTo>
                    <a:pt x="3476" y="3309"/>
                    <a:pt x="2881" y="3733"/>
                    <a:pt x="2301" y="3733"/>
                  </a:cubicBezTo>
                  <a:cubicBezTo>
                    <a:pt x="2279" y="3733"/>
                    <a:pt x="2257" y="3732"/>
                    <a:pt x="2235" y="3731"/>
                  </a:cubicBezTo>
                  <a:cubicBezTo>
                    <a:pt x="1635" y="3698"/>
                    <a:pt x="1135" y="3197"/>
                    <a:pt x="935" y="2697"/>
                  </a:cubicBezTo>
                  <a:cubicBezTo>
                    <a:pt x="701" y="2130"/>
                    <a:pt x="834" y="1530"/>
                    <a:pt x="1268" y="1096"/>
                  </a:cubicBezTo>
                  <a:cubicBezTo>
                    <a:pt x="1669" y="724"/>
                    <a:pt x="2217" y="475"/>
                    <a:pt x="2744" y="475"/>
                  </a:cubicBezTo>
                  <a:close/>
                  <a:moveTo>
                    <a:pt x="2410" y="1"/>
                  </a:moveTo>
                  <a:cubicBezTo>
                    <a:pt x="1922" y="1"/>
                    <a:pt x="1441" y="157"/>
                    <a:pt x="1035" y="462"/>
                  </a:cubicBezTo>
                  <a:cubicBezTo>
                    <a:pt x="334" y="996"/>
                    <a:pt x="1" y="1863"/>
                    <a:pt x="234" y="2730"/>
                  </a:cubicBezTo>
                  <a:cubicBezTo>
                    <a:pt x="434" y="3531"/>
                    <a:pt x="1101" y="4232"/>
                    <a:pt x="1935" y="4398"/>
                  </a:cubicBezTo>
                  <a:cubicBezTo>
                    <a:pt x="2055" y="4420"/>
                    <a:pt x="2176" y="4430"/>
                    <a:pt x="2296" y="4430"/>
                  </a:cubicBezTo>
                  <a:cubicBezTo>
                    <a:pt x="3109" y="4430"/>
                    <a:pt x="3888" y="3953"/>
                    <a:pt x="4237" y="3197"/>
                  </a:cubicBezTo>
                  <a:cubicBezTo>
                    <a:pt x="4671" y="2230"/>
                    <a:pt x="4304" y="1029"/>
                    <a:pt x="3403" y="462"/>
                  </a:cubicBezTo>
                  <a:lnTo>
                    <a:pt x="3370" y="462"/>
                  </a:lnTo>
                  <a:cubicBezTo>
                    <a:pt x="3436" y="395"/>
                    <a:pt x="3470" y="262"/>
                    <a:pt x="3336" y="195"/>
                  </a:cubicBezTo>
                  <a:cubicBezTo>
                    <a:pt x="3037" y="65"/>
                    <a:pt x="2722" y="1"/>
                    <a:pt x="2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6734083" y="2308857"/>
              <a:ext cx="108559" cy="99822"/>
            </a:xfrm>
            <a:custGeom>
              <a:avLst/>
              <a:gdLst/>
              <a:ahLst/>
              <a:cxnLst/>
              <a:rect l="l" t="t" r="r" b="b"/>
              <a:pathLst>
                <a:path w="5405" h="4970" extrusionOk="0">
                  <a:moveTo>
                    <a:pt x="3273" y="1"/>
                  </a:moveTo>
                  <a:cubicBezTo>
                    <a:pt x="2881" y="1"/>
                    <a:pt x="2767" y="559"/>
                    <a:pt x="3169" y="745"/>
                  </a:cubicBezTo>
                  <a:cubicBezTo>
                    <a:pt x="3803" y="979"/>
                    <a:pt x="4337" y="1512"/>
                    <a:pt x="4503" y="2179"/>
                  </a:cubicBezTo>
                  <a:cubicBezTo>
                    <a:pt x="4670" y="2813"/>
                    <a:pt x="4370" y="3480"/>
                    <a:pt x="3836" y="3881"/>
                  </a:cubicBezTo>
                  <a:cubicBezTo>
                    <a:pt x="3565" y="4080"/>
                    <a:pt x="3270" y="4158"/>
                    <a:pt x="2965" y="4158"/>
                  </a:cubicBezTo>
                  <a:cubicBezTo>
                    <a:pt x="2558" y="4158"/>
                    <a:pt x="2136" y="4019"/>
                    <a:pt x="1735" y="3847"/>
                  </a:cubicBezTo>
                  <a:cubicBezTo>
                    <a:pt x="1435" y="3681"/>
                    <a:pt x="1101" y="3514"/>
                    <a:pt x="934" y="3214"/>
                  </a:cubicBezTo>
                  <a:cubicBezTo>
                    <a:pt x="734" y="2880"/>
                    <a:pt x="767" y="2513"/>
                    <a:pt x="901" y="2179"/>
                  </a:cubicBezTo>
                  <a:cubicBezTo>
                    <a:pt x="1034" y="1779"/>
                    <a:pt x="1334" y="1412"/>
                    <a:pt x="1668" y="1145"/>
                  </a:cubicBezTo>
                  <a:cubicBezTo>
                    <a:pt x="1884" y="972"/>
                    <a:pt x="2185" y="799"/>
                    <a:pt x="2461" y="799"/>
                  </a:cubicBezTo>
                  <a:cubicBezTo>
                    <a:pt x="2610" y="799"/>
                    <a:pt x="2752" y="850"/>
                    <a:pt x="2869" y="979"/>
                  </a:cubicBezTo>
                  <a:cubicBezTo>
                    <a:pt x="2900" y="1010"/>
                    <a:pt x="2935" y="1023"/>
                    <a:pt x="2968" y="1023"/>
                  </a:cubicBezTo>
                  <a:cubicBezTo>
                    <a:pt x="3079" y="1023"/>
                    <a:pt x="3179" y="881"/>
                    <a:pt x="3102" y="778"/>
                  </a:cubicBezTo>
                  <a:cubicBezTo>
                    <a:pt x="2866" y="516"/>
                    <a:pt x="2465" y="336"/>
                    <a:pt x="2094" y="336"/>
                  </a:cubicBezTo>
                  <a:cubicBezTo>
                    <a:pt x="1993" y="336"/>
                    <a:pt x="1894" y="350"/>
                    <a:pt x="1801" y="378"/>
                  </a:cubicBezTo>
                  <a:cubicBezTo>
                    <a:pt x="1268" y="478"/>
                    <a:pt x="867" y="912"/>
                    <a:pt x="567" y="1346"/>
                  </a:cubicBezTo>
                  <a:cubicBezTo>
                    <a:pt x="234" y="1746"/>
                    <a:pt x="0" y="2280"/>
                    <a:pt x="34" y="2813"/>
                  </a:cubicBezTo>
                  <a:cubicBezTo>
                    <a:pt x="67" y="3347"/>
                    <a:pt x="334" y="3814"/>
                    <a:pt x="734" y="4148"/>
                  </a:cubicBezTo>
                  <a:cubicBezTo>
                    <a:pt x="1168" y="4481"/>
                    <a:pt x="1701" y="4715"/>
                    <a:pt x="2202" y="4848"/>
                  </a:cubicBezTo>
                  <a:cubicBezTo>
                    <a:pt x="2456" y="4928"/>
                    <a:pt x="2719" y="4969"/>
                    <a:pt x="2981" y="4969"/>
                  </a:cubicBezTo>
                  <a:cubicBezTo>
                    <a:pt x="3269" y="4969"/>
                    <a:pt x="3557" y="4919"/>
                    <a:pt x="3836" y="4815"/>
                  </a:cubicBezTo>
                  <a:cubicBezTo>
                    <a:pt x="4737" y="4414"/>
                    <a:pt x="5404" y="3447"/>
                    <a:pt x="5371" y="2480"/>
                  </a:cubicBezTo>
                  <a:cubicBezTo>
                    <a:pt x="5304" y="1346"/>
                    <a:pt x="4470" y="278"/>
                    <a:pt x="3369" y="11"/>
                  </a:cubicBezTo>
                  <a:cubicBezTo>
                    <a:pt x="3335" y="4"/>
                    <a:pt x="3303" y="1"/>
                    <a:pt x="3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7488475" y="1476836"/>
              <a:ext cx="868978" cy="549526"/>
            </a:xfrm>
            <a:custGeom>
              <a:avLst/>
              <a:gdLst/>
              <a:ahLst/>
              <a:cxnLst/>
              <a:rect l="l" t="t" r="r" b="b"/>
              <a:pathLst>
                <a:path w="43265" h="27360" extrusionOk="0">
                  <a:moveTo>
                    <a:pt x="19858" y="0"/>
                  </a:moveTo>
                  <a:cubicBezTo>
                    <a:pt x="19177" y="0"/>
                    <a:pt x="18495" y="2"/>
                    <a:pt x="17813" y="7"/>
                  </a:cubicBezTo>
                  <a:cubicBezTo>
                    <a:pt x="12443" y="40"/>
                    <a:pt x="7072" y="207"/>
                    <a:pt x="1702" y="474"/>
                  </a:cubicBezTo>
                  <a:cubicBezTo>
                    <a:pt x="1568" y="474"/>
                    <a:pt x="1468" y="540"/>
                    <a:pt x="1435" y="674"/>
                  </a:cubicBezTo>
                  <a:cubicBezTo>
                    <a:pt x="1301" y="1174"/>
                    <a:pt x="1168" y="1674"/>
                    <a:pt x="1034" y="2175"/>
                  </a:cubicBezTo>
                  <a:cubicBezTo>
                    <a:pt x="67" y="6311"/>
                    <a:pt x="0" y="10614"/>
                    <a:pt x="100" y="14884"/>
                  </a:cubicBezTo>
                  <a:lnTo>
                    <a:pt x="100" y="14851"/>
                  </a:lnTo>
                  <a:cubicBezTo>
                    <a:pt x="167" y="17052"/>
                    <a:pt x="234" y="19254"/>
                    <a:pt x="334" y="21455"/>
                  </a:cubicBezTo>
                  <a:cubicBezTo>
                    <a:pt x="367" y="22523"/>
                    <a:pt x="367" y="23590"/>
                    <a:pt x="467" y="24658"/>
                  </a:cubicBezTo>
                  <a:cubicBezTo>
                    <a:pt x="534" y="25391"/>
                    <a:pt x="768" y="26192"/>
                    <a:pt x="1501" y="26459"/>
                  </a:cubicBezTo>
                  <a:cubicBezTo>
                    <a:pt x="1968" y="26626"/>
                    <a:pt x="2502" y="26626"/>
                    <a:pt x="2969" y="26626"/>
                  </a:cubicBezTo>
                  <a:cubicBezTo>
                    <a:pt x="3536" y="26659"/>
                    <a:pt x="4103" y="26692"/>
                    <a:pt x="4637" y="26726"/>
                  </a:cubicBezTo>
                  <a:cubicBezTo>
                    <a:pt x="5771" y="26792"/>
                    <a:pt x="6905" y="26859"/>
                    <a:pt x="8039" y="26893"/>
                  </a:cubicBezTo>
                  <a:cubicBezTo>
                    <a:pt x="10274" y="26993"/>
                    <a:pt x="12509" y="27093"/>
                    <a:pt x="14778" y="27159"/>
                  </a:cubicBezTo>
                  <a:cubicBezTo>
                    <a:pt x="19281" y="27293"/>
                    <a:pt x="23784" y="27360"/>
                    <a:pt x="28287" y="27360"/>
                  </a:cubicBezTo>
                  <a:cubicBezTo>
                    <a:pt x="32524" y="27360"/>
                    <a:pt x="36827" y="27360"/>
                    <a:pt x="41063" y="27093"/>
                  </a:cubicBezTo>
                  <a:cubicBezTo>
                    <a:pt x="41110" y="27116"/>
                    <a:pt x="41157" y="27140"/>
                    <a:pt x="41205" y="27140"/>
                  </a:cubicBezTo>
                  <a:cubicBezTo>
                    <a:pt x="41224" y="27140"/>
                    <a:pt x="41244" y="27136"/>
                    <a:pt x="41263" y="27126"/>
                  </a:cubicBezTo>
                  <a:cubicBezTo>
                    <a:pt x="41330" y="27126"/>
                    <a:pt x="41363" y="27093"/>
                    <a:pt x="41430" y="27059"/>
                  </a:cubicBezTo>
                  <a:cubicBezTo>
                    <a:pt x="41530" y="27059"/>
                    <a:pt x="41663" y="27059"/>
                    <a:pt x="41763" y="27026"/>
                  </a:cubicBezTo>
                  <a:cubicBezTo>
                    <a:pt x="41897" y="27026"/>
                    <a:pt x="41897" y="26859"/>
                    <a:pt x="41763" y="26859"/>
                  </a:cubicBezTo>
                  <a:lnTo>
                    <a:pt x="41697" y="26859"/>
                  </a:lnTo>
                  <a:cubicBezTo>
                    <a:pt x="41997" y="26526"/>
                    <a:pt x="42097" y="26025"/>
                    <a:pt x="42130" y="25592"/>
                  </a:cubicBezTo>
                  <a:cubicBezTo>
                    <a:pt x="42197" y="24591"/>
                    <a:pt x="42264" y="23590"/>
                    <a:pt x="42331" y="22623"/>
                  </a:cubicBezTo>
                  <a:cubicBezTo>
                    <a:pt x="42531" y="19054"/>
                    <a:pt x="42597" y="15484"/>
                    <a:pt x="42564" y="11882"/>
                  </a:cubicBezTo>
                  <a:cubicBezTo>
                    <a:pt x="42564" y="10114"/>
                    <a:pt x="42497" y="8313"/>
                    <a:pt x="42431" y="6511"/>
                  </a:cubicBezTo>
                  <a:cubicBezTo>
                    <a:pt x="42331" y="4743"/>
                    <a:pt x="42264" y="2975"/>
                    <a:pt x="42064" y="1207"/>
                  </a:cubicBezTo>
                  <a:lnTo>
                    <a:pt x="42064" y="1207"/>
                  </a:lnTo>
                  <a:cubicBezTo>
                    <a:pt x="42364" y="1241"/>
                    <a:pt x="42631" y="1241"/>
                    <a:pt x="42931" y="1274"/>
                  </a:cubicBezTo>
                  <a:cubicBezTo>
                    <a:pt x="42941" y="1275"/>
                    <a:pt x="42950" y="1276"/>
                    <a:pt x="42959" y="1276"/>
                  </a:cubicBezTo>
                  <a:cubicBezTo>
                    <a:pt x="43264" y="1276"/>
                    <a:pt x="43255" y="740"/>
                    <a:pt x="42931" y="740"/>
                  </a:cubicBezTo>
                  <a:cubicBezTo>
                    <a:pt x="39895" y="540"/>
                    <a:pt x="36893" y="374"/>
                    <a:pt x="33891" y="273"/>
                  </a:cubicBezTo>
                  <a:cubicBezTo>
                    <a:pt x="29203" y="99"/>
                    <a:pt x="24540" y="0"/>
                    <a:pt x="19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484458" y="1474144"/>
              <a:ext cx="877012" cy="554225"/>
            </a:xfrm>
            <a:custGeom>
              <a:avLst/>
              <a:gdLst/>
              <a:ahLst/>
              <a:cxnLst/>
              <a:rect l="l" t="t" r="r" b="b"/>
              <a:pathLst>
                <a:path w="43665" h="27594" extrusionOk="0">
                  <a:moveTo>
                    <a:pt x="20692" y="583"/>
                  </a:moveTo>
                  <a:cubicBezTo>
                    <a:pt x="22823" y="583"/>
                    <a:pt x="24955" y="602"/>
                    <a:pt x="27086" y="641"/>
                  </a:cubicBezTo>
                  <a:cubicBezTo>
                    <a:pt x="32123" y="741"/>
                    <a:pt x="37160" y="941"/>
                    <a:pt x="42197" y="1241"/>
                  </a:cubicBezTo>
                  <a:cubicBezTo>
                    <a:pt x="42264" y="3176"/>
                    <a:pt x="42397" y="5111"/>
                    <a:pt x="42464" y="7046"/>
                  </a:cubicBezTo>
                  <a:cubicBezTo>
                    <a:pt x="42564" y="10515"/>
                    <a:pt x="42597" y="13984"/>
                    <a:pt x="42497" y="17453"/>
                  </a:cubicBezTo>
                  <a:cubicBezTo>
                    <a:pt x="42464" y="19188"/>
                    <a:pt x="42364" y="20922"/>
                    <a:pt x="42264" y="22657"/>
                  </a:cubicBezTo>
                  <a:cubicBezTo>
                    <a:pt x="42230" y="23557"/>
                    <a:pt x="42164" y="24425"/>
                    <a:pt x="42097" y="25292"/>
                  </a:cubicBezTo>
                  <a:cubicBezTo>
                    <a:pt x="42064" y="25726"/>
                    <a:pt x="42097" y="26193"/>
                    <a:pt x="41863" y="26560"/>
                  </a:cubicBezTo>
                  <a:cubicBezTo>
                    <a:pt x="41595" y="27067"/>
                    <a:pt x="41166" y="27094"/>
                    <a:pt x="40672" y="27094"/>
                  </a:cubicBezTo>
                  <a:cubicBezTo>
                    <a:pt x="40614" y="27094"/>
                    <a:pt x="40555" y="27093"/>
                    <a:pt x="40496" y="27093"/>
                  </a:cubicBezTo>
                  <a:cubicBezTo>
                    <a:pt x="36059" y="27127"/>
                    <a:pt x="31623" y="27193"/>
                    <a:pt x="27186" y="27193"/>
                  </a:cubicBezTo>
                  <a:cubicBezTo>
                    <a:pt x="22750" y="27160"/>
                    <a:pt x="18280" y="27060"/>
                    <a:pt x="13843" y="26926"/>
                  </a:cubicBezTo>
                  <a:cubicBezTo>
                    <a:pt x="11608" y="26860"/>
                    <a:pt x="9407" y="26760"/>
                    <a:pt x="7172" y="26660"/>
                  </a:cubicBezTo>
                  <a:cubicBezTo>
                    <a:pt x="6071" y="26593"/>
                    <a:pt x="4970" y="26526"/>
                    <a:pt x="3870" y="26459"/>
                  </a:cubicBezTo>
                  <a:cubicBezTo>
                    <a:pt x="3336" y="26426"/>
                    <a:pt x="2769" y="26426"/>
                    <a:pt x="2202" y="26359"/>
                  </a:cubicBezTo>
                  <a:cubicBezTo>
                    <a:pt x="1768" y="26326"/>
                    <a:pt x="1401" y="26226"/>
                    <a:pt x="1201" y="25792"/>
                  </a:cubicBezTo>
                  <a:cubicBezTo>
                    <a:pt x="1001" y="25459"/>
                    <a:pt x="968" y="25058"/>
                    <a:pt x="968" y="24692"/>
                  </a:cubicBezTo>
                  <a:cubicBezTo>
                    <a:pt x="934" y="24158"/>
                    <a:pt x="934" y="23624"/>
                    <a:pt x="901" y="23124"/>
                  </a:cubicBezTo>
                  <a:cubicBezTo>
                    <a:pt x="867" y="21990"/>
                    <a:pt x="834" y="20889"/>
                    <a:pt x="801" y="19788"/>
                  </a:cubicBezTo>
                  <a:cubicBezTo>
                    <a:pt x="734" y="17653"/>
                    <a:pt x="667" y="15485"/>
                    <a:pt x="634" y="13317"/>
                  </a:cubicBezTo>
                  <a:cubicBezTo>
                    <a:pt x="601" y="9180"/>
                    <a:pt x="834" y="5011"/>
                    <a:pt x="1968" y="1008"/>
                  </a:cubicBezTo>
                  <a:lnTo>
                    <a:pt x="1968" y="1041"/>
                  </a:lnTo>
                  <a:cubicBezTo>
                    <a:pt x="4937" y="874"/>
                    <a:pt x="7906" y="774"/>
                    <a:pt x="10875" y="708"/>
                  </a:cubicBezTo>
                  <a:cubicBezTo>
                    <a:pt x="14147" y="627"/>
                    <a:pt x="17419" y="583"/>
                    <a:pt x="20692" y="583"/>
                  </a:cubicBezTo>
                  <a:close/>
                  <a:moveTo>
                    <a:pt x="20039" y="1"/>
                  </a:moveTo>
                  <a:cubicBezTo>
                    <a:pt x="19352" y="1"/>
                    <a:pt x="18666" y="3"/>
                    <a:pt x="17980" y="7"/>
                  </a:cubicBezTo>
                  <a:cubicBezTo>
                    <a:pt x="12576" y="41"/>
                    <a:pt x="7172" y="207"/>
                    <a:pt x="1735" y="474"/>
                  </a:cubicBezTo>
                  <a:cubicBezTo>
                    <a:pt x="1635" y="474"/>
                    <a:pt x="1501" y="574"/>
                    <a:pt x="1468" y="674"/>
                  </a:cubicBezTo>
                  <a:cubicBezTo>
                    <a:pt x="1334" y="1175"/>
                    <a:pt x="1201" y="1675"/>
                    <a:pt x="1068" y="2209"/>
                  </a:cubicBezTo>
                  <a:cubicBezTo>
                    <a:pt x="100" y="6378"/>
                    <a:pt x="0" y="10715"/>
                    <a:pt x="134" y="15018"/>
                  </a:cubicBezTo>
                  <a:cubicBezTo>
                    <a:pt x="167" y="17220"/>
                    <a:pt x="267" y="19454"/>
                    <a:pt x="334" y="21656"/>
                  </a:cubicBezTo>
                  <a:cubicBezTo>
                    <a:pt x="400" y="22723"/>
                    <a:pt x="367" y="23824"/>
                    <a:pt x="501" y="24892"/>
                  </a:cubicBezTo>
                  <a:cubicBezTo>
                    <a:pt x="567" y="25592"/>
                    <a:pt x="801" y="26426"/>
                    <a:pt x="1535" y="26693"/>
                  </a:cubicBezTo>
                  <a:cubicBezTo>
                    <a:pt x="1885" y="26843"/>
                    <a:pt x="2273" y="26862"/>
                    <a:pt x="2642" y="26862"/>
                  </a:cubicBezTo>
                  <a:cubicBezTo>
                    <a:pt x="2765" y="26862"/>
                    <a:pt x="2886" y="26860"/>
                    <a:pt x="3002" y="26860"/>
                  </a:cubicBezTo>
                  <a:cubicBezTo>
                    <a:pt x="3569" y="26893"/>
                    <a:pt x="4136" y="26926"/>
                    <a:pt x="4704" y="26960"/>
                  </a:cubicBezTo>
                  <a:cubicBezTo>
                    <a:pt x="5838" y="27027"/>
                    <a:pt x="6972" y="27093"/>
                    <a:pt x="8106" y="27127"/>
                  </a:cubicBezTo>
                  <a:cubicBezTo>
                    <a:pt x="10374" y="27227"/>
                    <a:pt x="12643" y="27327"/>
                    <a:pt x="14911" y="27393"/>
                  </a:cubicBezTo>
                  <a:cubicBezTo>
                    <a:pt x="19447" y="27527"/>
                    <a:pt x="23984" y="27594"/>
                    <a:pt x="28521" y="27594"/>
                  </a:cubicBezTo>
                  <a:cubicBezTo>
                    <a:pt x="30755" y="27594"/>
                    <a:pt x="32957" y="27594"/>
                    <a:pt x="35192" y="27560"/>
                  </a:cubicBezTo>
                  <a:cubicBezTo>
                    <a:pt x="36293" y="27527"/>
                    <a:pt x="37427" y="27494"/>
                    <a:pt x="38528" y="27460"/>
                  </a:cubicBezTo>
                  <a:cubicBezTo>
                    <a:pt x="38659" y="27456"/>
                    <a:pt x="38792" y="27454"/>
                    <a:pt x="38928" y="27454"/>
                  </a:cubicBezTo>
                  <a:cubicBezTo>
                    <a:pt x="39233" y="27454"/>
                    <a:pt x="39549" y="27462"/>
                    <a:pt x="39865" y="27462"/>
                  </a:cubicBezTo>
                  <a:cubicBezTo>
                    <a:pt x="40484" y="27462"/>
                    <a:pt x="41107" y="27433"/>
                    <a:pt x="41663" y="27260"/>
                  </a:cubicBezTo>
                  <a:cubicBezTo>
                    <a:pt x="41697" y="27227"/>
                    <a:pt x="41763" y="27227"/>
                    <a:pt x="41830" y="27193"/>
                  </a:cubicBezTo>
                  <a:cubicBezTo>
                    <a:pt x="42364" y="27027"/>
                    <a:pt x="42464" y="26326"/>
                    <a:pt x="42497" y="25792"/>
                  </a:cubicBezTo>
                  <a:cubicBezTo>
                    <a:pt x="42597" y="24825"/>
                    <a:pt x="42631" y="23824"/>
                    <a:pt x="42697" y="22824"/>
                  </a:cubicBezTo>
                  <a:cubicBezTo>
                    <a:pt x="42897" y="19221"/>
                    <a:pt x="42998" y="15618"/>
                    <a:pt x="42964" y="12016"/>
                  </a:cubicBezTo>
                  <a:cubicBezTo>
                    <a:pt x="42931" y="10181"/>
                    <a:pt x="42897" y="8380"/>
                    <a:pt x="42797" y="6579"/>
                  </a:cubicBezTo>
                  <a:cubicBezTo>
                    <a:pt x="42731" y="4811"/>
                    <a:pt x="42631" y="3009"/>
                    <a:pt x="42430" y="1241"/>
                  </a:cubicBezTo>
                  <a:cubicBezTo>
                    <a:pt x="42731" y="1241"/>
                    <a:pt x="43031" y="1275"/>
                    <a:pt x="43331" y="1275"/>
                  </a:cubicBezTo>
                  <a:cubicBezTo>
                    <a:pt x="43341" y="1276"/>
                    <a:pt x="43351" y="1276"/>
                    <a:pt x="43361" y="1276"/>
                  </a:cubicBezTo>
                  <a:cubicBezTo>
                    <a:pt x="43664" y="1276"/>
                    <a:pt x="43655" y="773"/>
                    <a:pt x="43331" y="741"/>
                  </a:cubicBezTo>
                  <a:cubicBezTo>
                    <a:pt x="40262" y="574"/>
                    <a:pt x="37227" y="407"/>
                    <a:pt x="34191" y="274"/>
                  </a:cubicBezTo>
                  <a:cubicBezTo>
                    <a:pt x="29474" y="99"/>
                    <a:pt x="24756" y="1"/>
                    <a:pt x="200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7544071" y="1797372"/>
              <a:ext cx="425461" cy="16430"/>
            </a:xfrm>
            <a:custGeom>
              <a:avLst/>
              <a:gdLst/>
              <a:ahLst/>
              <a:cxnLst/>
              <a:rect l="l" t="t" r="r" b="b"/>
              <a:pathLst>
                <a:path w="21183" h="818" extrusionOk="0">
                  <a:moveTo>
                    <a:pt x="5522" y="1"/>
                  </a:moveTo>
                  <a:cubicBezTo>
                    <a:pt x="3804" y="1"/>
                    <a:pt x="2086" y="26"/>
                    <a:pt x="368" y="126"/>
                  </a:cubicBezTo>
                  <a:cubicBezTo>
                    <a:pt x="1" y="126"/>
                    <a:pt x="1" y="660"/>
                    <a:pt x="368" y="693"/>
                  </a:cubicBezTo>
                  <a:cubicBezTo>
                    <a:pt x="2086" y="793"/>
                    <a:pt x="3804" y="818"/>
                    <a:pt x="5522" y="818"/>
                  </a:cubicBezTo>
                  <a:cubicBezTo>
                    <a:pt x="7239" y="818"/>
                    <a:pt x="8957" y="793"/>
                    <a:pt x="10675" y="793"/>
                  </a:cubicBezTo>
                  <a:cubicBezTo>
                    <a:pt x="11150" y="788"/>
                    <a:pt x="11626" y="787"/>
                    <a:pt x="12101" y="787"/>
                  </a:cubicBezTo>
                  <a:cubicBezTo>
                    <a:pt x="12871" y="787"/>
                    <a:pt x="13642" y="791"/>
                    <a:pt x="14413" y="791"/>
                  </a:cubicBezTo>
                  <a:cubicBezTo>
                    <a:pt x="16613" y="791"/>
                    <a:pt x="18811" y="760"/>
                    <a:pt x="20983" y="526"/>
                  </a:cubicBezTo>
                  <a:cubicBezTo>
                    <a:pt x="21183" y="526"/>
                    <a:pt x="21183" y="293"/>
                    <a:pt x="20983" y="259"/>
                  </a:cubicBezTo>
                  <a:cubicBezTo>
                    <a:pt x="19013" y="47"/>
                    <a:pt x="17021" y="2"/>
                    <a:pt x="15025" y="2"/>
                  </a:cubicBezTo>
                  <a:cubicBezTo>
                    <a:pt x="13574" y="2"/>
                    <a:pt x="12122" y="26"/>
                    <a:pt x="10675" y="26"/>
                  </a:cubicBezTo>
                  <a:cubicBezTo>
                    <a:pt x="8957" y="26"/>
                    <a:pt x="7239" y="1"/>
                    <a:pt x="5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8161805" y="1892695"/>
              <a:ext cx="111894" cy="61982"/>
            </a:xfrm>
            <a:custGeom>
              <a:avLst/>
              <a:gdLst/>
              <a:ahLst/>
              <a:cxnLst/>
              <a:rect l="l" t="t" r="r" b="b"/>
              <a:pathLst>
                <a:path w="5571" h="3086" extrusionOk="0">
                  <a:moveTo>
                    <a:pt x="2802" y="884"/>
                  </a:moveTo>
                  <a:cubicBezTo>
                    <a:pt x="3203" y="884"/>
                    <a:pt x="3636" y="917"/>
                    <a:pt x="4036" y="917"/>
                  </a:cubicBezTo>
                  <a:cubicBezTo>
                    <a:pt x="4192" y="917"/>
                    <a:pt x="4363" y="932"/>
                    <a:pt x="4538" y="932"/>
                  </a:cubicBezTo>
                  <a:cubicBezTo>
                    <a:pt x="4626" y="932"/>
                    <a:pt x="4715" y="928"/>
                    <a:pt x="4804" y="917"/>
                  </a:cubicBezTo>
                  <a:lnTo>
                    <a:pt x="4804" y="917"/>
                  </a:lnTo>
                  <a:cubicBezTo>
                    <a:pt x="4770" y="1217"/>
                    <a:pt x="4770" y="1551"/>
                    <a:pt x="4770" y="1851"/>
                  </a:cubicBezTo>
                  <a:lnTo>
                    <a:pt x="4770" y="2151"/>
                  </a:lnTo>
                  <a:cubicBezTo>
                    <a:pt x="4770" y="2185"/>
                    <a:pt x="4770" y="2251"/>
                    <a:pt x="4737" y="2285"/>
                  </a:cubicBezTo>
                  <a:lnTo>
                    <a:pt x="4303" y="2285"/>
                  </a:lnTo>
                  <a:cubicBezTo>
                    <a:pt x="3469" y="2285"/>
                    <a:pt x="2602" y="2251"/>
                    <a:pt x="1768" y="2251"/>
                  </a:cubicBezTo>
                  <a:lnTo>
                    <a:pt x="968" y="2251"/>
                  </a:lnTo>
                  <a:lnTo>
                    <a:pt x="968" y="2218"/>
                  </a:lnTo>
                  <a:cubicBezTo>
                    <a:pt x="1001" y="2051"/>
                    <a:pt x="968" y="1818"/>
                    <a:pt x="968" y="1618"/>
                  </a:cubicBezTo>
                  <a:lnTo>
                    <a:pt x="968" y="1017"/>
                  </a:lnTo>
                  <a:cubicBezTo>
                    <a:pt x="968" y="1017"/>
                    <a:pt x="968" y="917"/>
                    <a:pt x="968" y="884"/>
                  </a:cubicBezTo>
                  <a:close/>
                  <a:moveTo>
                    <a:pt x="1198" y="0"/>
                  </a:moveTo>
                  <a:cubicBezTo>
                    <a:pt x="913" y="0"/>
                    <a:pt x="621" y="36"/>
                    <a:pt x="401" y="217"/>
                  </a:cubicBezTo>
                  <a:cubicBezTo>
                    <a:pt x="0" y="550"/>
                    <a:pt x="134" y="1184"/>
                    <a:pt x="134" y="1618"/>
                  </a:cubicBezTo>
                  <a:cubicBezTo>
                    <a:pt x="134" y="2085"/>
                    <a:pt x="67" y="2652"/>
                    <a:pt x="501" y="2952"/>
                  </a:cubicBezTo>
                  <a:cubicBezTo>
                    <a:pt x="701" y="3085"/>
                    <a:pt x="968" y="3085"/>
                    <a:pt x="1201" y="3085"/>
                  </a:cubicBezTo>
                  <a:lnTo>
                    <a:pt x="3469" y="3085"/>
                  </a:lnTo>
                  <a:cubicBezTo>
                    <a:pt x="3736" y="3085"/>
                    <a:pt x="4036" y="3085"/>
                    <a:pt x="4303" y="3052"/>
                  </a:cubicBezTo>
                  <a:cubicBezTo>
                    <a:pt x="4459" y="3052"/>
                    <a:pt x="4615" y="3067"/>
                    <a:pt x="4770" y="3067"/>
                  </a:cubicBezTo>
                  <a:cubicBezTo>
                    <a:pt x="4848" y="3067"/>
                    <a:pt x="4926" y="3063"/>
                    <a:pt x="5004" y="3052"/>
                  </a:cubicBezTo>
                  <a:cubicBezTo>
                    <a:pt x="5538" y="2919"/>
                    <a:pt x="5538" y="2418"/>
                    <a:pt x="5538" y="1985"/>
                  </a:cubicBezTo>
                  <a:cubicBezTo>
                    <a:pt x="5504" y="1551"/>
                    <a:pt x="5471" y="1151"/>
                    <a:pt x="5437" y="717"/>
                  </a:cubicBezTo>
                  <a:cubicBezTo>
                    <a:pt x="5571" y="550"/>
                    <a:pt x="5538" y="250"/>
                    <a:pt x="5337" y="150"/>
                  </a:cubicBezTo>
                  <a:cubicBezTo>
                    <a:pt x="5137" y="61"/>
                    <a:pt x="4937" y="46"/>
                    <a:pt x="4727" y="46"/>
                  </a:cubicBezTo>
                  <a:cubicBezTo>
                    <a:pt x="4622" y="46"/>
                    <a:pt x="4515" y="50"/>
                    <a:pt x="4403" y="50"/>
                  </a:cubicBezTo>
                  <a:lnTo>
                    <a:pt x="3469" y="50"/>
                  </a:lnTo>
                  <a:cubicBezTo>
                    <a:pt x="2902" y="50"/>
                    <a:pt x="2335" y="50"/>
                    <a:pt x="1735" y="16"/>
                  </a:cubicBezTo>
                  <a:cubicBezTo>
                    <a:pt x="1575" y="16"/>
                    <a:pt x="1388" y="0"/>
                    <a:pt x="1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7827490" y="1890225"/>
              <a:ext cx="157446" cy="64212"/>
            </a:xfrm>
            <a:custGeom>
              <a:avLst/>
              <a:gdLst/>
              <a:ahLst/>
              <a:cxnLst/>
              <a:rect l="l" t="t" r="r" b="b"/>
              <a:pathLst>
                <a:path w="7839" h="3197" extrusionOk="0">
                  <a:moveTo>
                    <a:pt x="2902" y="840"/>
                  </a:moveTo>
                  <a:cubicBezTo>
                    <a:pt x="3603" y="840"/>
                    <a:pt x="4303" y="840"/>
                    <a:pt x="4970" y="873"/>
                  </a:cubicBezTo>
                  <a:cubicBezTo>
                    <a:pt x="5304" y="873"/>
                    <a:pt x="5604" y="907"/>
                    <a:pt x="5938" y="907"/>
                  </a:cubicBezTo>
                  <a:cubicBezTo>
                    <a:pt x="6197" y="930"/>
                    <a:pt x="6457" y="954"/>
                    <a:pt x="6716" y="954"/>
                  </a:cubicBezTo>
                  <a:cubicBezTo>
                    <a:pt x="6823" y="954"/>
                    <a:pt x="6931" y="950"/>
                    <a:pt x="7038" y="940"/>
                  </a:cubicBezTo>
                  <a:cubicBezTo>
                    <a:pt x="7072" y="940"/>
                    <a:pt x="7105" y="907"/>
                    <a:pt x="7105" y="907"/>
                  </a:cubicBezTo>
                  <a:cubicBezTo>
                    <a:pt x="7105" y="1207"/>
                    <a:pt x="7105" y="1474"/>
                    <a:pt x="7138" y="1774"/>
                  </a:cubicBezTo>
                  <a:cubicBezTo>
                    <a:pt x="7138" y="1941"/>
                    <a:pt x="7138" y="2074"/>
                    <a:pt x="7138" y="2241"/>
                  </a:cubicBezTo>
                  <a:cubicBezTo>
                    <a:pt x="7138" y="2360"/>
                    <a:pt x="7173" y="2377"/>
                    <a:pt x="7119" y="2377"/>
                  </a:cubicBezTo>
                  <a:cubicBezTo>
                    <a:pt x="7098" y="2377"/>
                    <a:pt x="7062" y="2374"/>
                    <a:pt x="7005" y="2374"/>
                  </a:cubicBezTo>
                  <a:cubicBezTo>
                    <a:pt x="6338" y="2374"/>
                    <a:pt x="5671" y="2474"/>
                    <a:pt x="5004" y="2474"/>
                  </a:cubicBezTo>
                  <a:cubicBezTo>
                    <a:pt x="4403" y="2474"/>
                    <a:pt x="3769" y="2441"/>
                    <a:pt x="3169" y="2374"/>
                  </a:cubicBezTo>
                  <a:cubicBezTo>
                    <a:pt x="2802" y="2374"/>
                    <a:pt x="2468" y="2341"/>
                    <a:pt x="2102" y="2274"/>
                  </a:cubicBezTo>
                  <a:cubicBezTo>
                    <a:pt x="1968" y="2274"/>
                    <a:pt x="1835" y="2241"/>
                    <a:pt x="1668" y="2208"/>
                  </a:cubicBezTo>
                  <a:cubicBezTo>
                    <a:pt x="1604" y="2208"/>
                    <a:pt x="1261" y="2208"/>
                    <a:pt x="1206" y="2148"/>
                  </a:cubicBezTo>
                  <a:lnTo>
                    <a:pt x="1206" y="2148"/>
                  </a:lnTo>
                  <a:cubicBezTo>
                    <a:pt x="1206" y="2148"/>
                    <a:pt x="1207" y="2148"/>
                    <a:pt x="1207" y="2148"/>
                  </a:cubicBezTo>
                  <a:cubicBezTo>
                    <a:pt x="1224" y="2148"/>
                    <a:pt x="1168" y="1805"/>
                    <a:pt x="1168" y="1774"/>
                  </a:cubicBezTo>
                  <a:cubicBezTo>
                    <a:pt x="1134" y="1641"/>
                    <a:pt x="1101" y="1507"/>
                    <a:pt x="1101" y="1374"/>
                  </a:cubicBezTo>
                  <a:cubicBezTo>
                    <a:pt x="1067" y="1207"/>
                    <a:pt x="1001" y="1040"/>
                    <a:pt x="967" y="873"/>
                  </a:cubicBezTo>
                  <a:lnTo>
                    <a:pt x="1001" y="873"/>
                  </a:lnTo>
                  <a:cubicBezTo>
                    <a:pt x="1001" y="873"/>
                    <a:pt x="1001" y="840"/>
                    <a:pt x="967" y="840"/>
                  </a:cubicBezTo>
                  <a:lnTo>
                    <a:pt x="1001" y="840"/>
                  </a:lnTo>
                  <a:cubicBezTo>
                    <a:pt x="1101" y="862"/>
                    <a:pt x="1208" y="870"/>
                    <a:pt x="1318" y="870"/>
                  </a:cubicBezTo>
                  <a:cubicBezTo>
                    <a:pt x="1538" y="870"/>
                    <a:pt x="1768" y="840"/>
                    <a:pt x="1968" y="840"/>
                  </a:cubicBezTo>
                  <a:close/>
                  <a:moveTo>
                    <a:pt x="1122" y="1"/>
                  </a:moveTo>
                  <a:cubicBezTo>
                    <a:pt x="939" y="1"/>
                    <a:pt x="747" y="13"/>
                    <a:pt x="567" y="73"/>
                  </a:cubicBezTo>
                  <a:cubicBezTo>
                    <a:pt x="0" y="240"/>
                    <a:pt x="133" y="840"/>
                    <a:pt x="234" y="1307"/>
                  </a:cubicBezTo>
                  <a:cubicBezTo>
                    <a:pt x="334" y="1774"/>
                    <a:pt x="367" y="2608"/>
                    <a:pt x="867" y="2841"/>
                  </a:cubicBezTo>
                  <a:cubicBezTo>
                    <a:pt x="1134" y="2975"/>
                    <a:pt x="1434" y="2975"/>
                    <a:pt x="1701" y="3008"/>
                  </a:cubicBezTo>
                  <a:cubicBezTo>
                    <a:pt x="2035" y="3042"/>
                    <a:pt x="2368" y="3075"/>
                    <a:pt x="2702" y="3108"/>
                  </a:cubicBezTo>
                  <a:cubicBezTo>
                    <a:pt x="3398" y="3162"/>
                    <a:pt x="4094" y="3196"/>
                    <a:pt x="4791" y="3196"/>
                  </a:cubicBezTo>
                  <a:cubicBezTo>
                    <a:pt x="5395" y="3196"/>
                    <a:pt x="6000" y="3170"/>
                    <a:pt x="6605" y="3108"/>
                  </a:cubicBezTo>
                  <a:cubicBezTo>
                    <a:pt x="7105" y="3075"/>
                    <a:pt x="7772" y="3108"/>
                    <a:pt x="7806" y="2474"/>
                  </a:cubicBezTo>
                  <a:cubicBezTo>
                    <a:pt x="7839" y="2174"/>
                    <a:pt x="7772" y="1841"/>
                    <a:pt x="7739" y="1507"/>
                  </a:cubicBezTo>
                  <a:cubicBezTo>
                    <a:pt x="7706" y="1240"/>
                    <a:pt x="7672" y="940"/>
                    <a:pt x="7639" y="640"/>
                  </a:cubicBezTo>
                  <a:cubicBezTo>
                    <a:pt x="7605" y="506"/>
                    <a:pt x="7539" y="473"/>
                    <a:pt x="7405" y="473"/>
                  </a:cubicBezTo>
                  <a:cubicBezTo>
                    <a:pt x="7405" y="340"/>
                    <a:pt x="7305" y="206"/>
                    <a:pt x="7138" y="173"/>
                  </a:cubicBezTo>
                  <a:cubicBezTo>
                    <a:pt x="6738" y="73"/>
                    <a:pt x="6338" y="73"/>
                    <a:pt x="5938" y="73"/>
                  </a:cubicBezTo>
                  <a:cubicBezTo>
                    <a:pt x="5571" y="39"/>
                    <a:pt x="5204" y="39"/>
                    <a:pt x="4837" y="39"/>
                  </a:cubicBezTo>
                  <a:cubicBezTo>
                    <a:pt x="4070" y="6"/>
                    <a:pt x="3269" y="6"/>
                    <a:pt x="2502" y="6"/>
                  </a:cubicBezTo>
                  <a:lnTo>
                    <a:pt x="1468" y="6"/>
                  </a:lnTo>
                  <a:cubicBezTo>
                    <a:pt x="1361" y="6"/>
                    <a:pt x="1244" y="1"/>
                    <a:pt x="1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7555479" y="1893599"/>
              <a:ext cx="189622" cy="60697"/>
            </a:xfrm>
            <a:custGeom>
              <a:avLst/>
              <a:gdLst/>
              <a:ahLst/>
              <a:cxnLst/>
              <a:rect l="l" t="t" r="r" b="b"/>
              <a:pathLst>
                <a:path w="9441" h="3022" extrusionOk="0">
                  <a:moveTo>
                    <a:pt x="1060" y="830"/>
                  </a:moveTo>
                  <a:cubicBezTo>
                    <a:pt x="1291" y="830"/>
                    <a:pt x="1546" y="878"/>
                    <a:pt x="1735" y="905"/>
                  </a:cubicBezTo>
                  <a:cubicBezTo>
                    <a:pt x="2068" y="905"/>
                    <a:pt x="2402" y="905"/>
                    <a:pt x="2735" y="939"/>
                  </a:cubicBezTo>
                  <a:cubicBezTo>
                    <a:pt x="3402" y="972"/>
                    <a:pt x="4070" y="1006"/>
                    <a:pt x="4737" y="1039"/>
                  </a:cubicBezTo>
                  <a:cubicBezTo>
                    <a:pt x="6038" y="1072"/>
                    <a:pt x="7372" y="1139"/>
                    <a:pt x="8673" y="1206"/>
                  </a:cubicBezTo>
                  <a:cubicBezTo>
                    <a:pt x="8673" y="1339"/>
                    <a:pt x="8640" y="1473"/>
                    <a:pt x="8640" y="1606"/>
                  </a:cubicBezTo>
                  <a:cubicBezTo>
                    <a:pt x="8606" y="1739"/>
                    <a:pt x="8573" y="1906"/>
                    <a:pt x="8506" y="2040"/>
                  </a:cubicBezTo>
                  <a:cubicBezTo>
                    <a:pt x="8439" y="2340"/>
                    <a:pt x="8439" y="2340"/>
                    <a:pt x="8139" y="2373"/>
                  </a:cubicBezTo>
                  <a:cubicBezTo>
                    <a:pt x="7339" y="2373"/>
                    <a:pt x="6538" y="2306"/>
                    <a:pt x="5737" y="2306"/>
                  </a:cubicBezTo>
                  <a:lnTo>
                    <a:pt x="3302" y="2240"/>
                  </a:lnTo>
                  <a:cubicBezTo>
                    <a:pt x="2952" y="2240"/>
                    <a:pt x="2594" y="2248"/>
                    <a:pt x="2231" y="2248"/>
                  </a:cubicBezTo>
                  <a:cubicBezTo>
                    <a:pt x="1868" y="2248"/>
                    <a:pt x="1501" y="2240"/>
                    <a:pt x="1134" y="2206"/>
                  </a:cubicBezTo>
                  <a:cubicBezTo>
                    <a:pt x="1101" y="2006"/>
                    <a:pt x="1067" y="1839"/>
                    <a:pt x="1034" y="1639"/>
                  </a:cubicBezTo>
                  <a:cubicBezTo>
                    <a:pt x="1001" y="1506"/>
                    <a:pt x="901" y="1072"/>
                    <a:pt x="901" y="839"/>
                  </a:cubicBezTo>
                  <a:cubicBezTo>
                    <a:pt x="952" y="832"/>
                    <a:pt x="1005" y="830"/>
                    <a:pt x="1060" y="830"/>
                  </a:cubicBezTo>
                  <a:close/>
                  <a:moveTo>
                    <a:pt x="870" y="1"/>
                  </a:moveTo>
                  <a:cubicBezTo>
                    <a:pt x="598" y="1"/>
                    <a:pt x="317" y="38"/>
                    <a:pt x="167" y="338"/>
                  </a:cubicBezTo>
                  <a:cubicBezTo>
                    <a:pt x="0" y="672"/>
                    <a:pt x="100" y="1139"/>
                    <a:pt x="167" y="1473"/>
                  </a:cubicBezTo>
                  <a:cubicBezTo>
                    <a:pt x="234" y="1906"/>
                    <a:pt x="334" y="2340"/>
                    <a:pt x="500" y="2740"/>
                  </a:cubicBezTo>
                  <a:cubicBezTo>
                    <a:pt x="567" y="2840"/>
                    <a:pt x="701" y="2940"/>
                    <a:pt x="834" y="2940"/>
                  </a:cubicBezTo>
                  <a:cubicBezTo>
                    <a:pt x="1151" y="2909"/>
                    <a:pt x="1475" y="2897"/>
                    <a:pt x="1801" y="2897"/>
                  </a:cubicBezTo>
                  <a:cubicBezTo>
                    <a:pt x="2505" y="2897"/>
                    <a:pt x="3219" y="2951"/>
                    <a:pt x="3903" y="2974"/>
                  </a:cubicBezTo>
                  <a:cubicBezTo>
                    <a:pt x="4870" y="2974"/>
                    <a:pt x="5838" y="3007"/>
                    <a:pt x="6805" y="3007"/>
                  </a:cubicBezTo>
                  <a:cubicBezTo>
                    <a:pt x="7138" y="3007"/>
                    <a:pt x="7472" y="3022"/>
                    <a:pt x="7806" y="3022"/>
                  </a:cubicBezTo>
                  <a:cubicBezTo>
                    <a:pt x="7972" y="3022"/>
                    <a:pt x="8139" y="3018"/>
                    <a:pt x="8306" y="3007"/>
                  </a:cubicBezTo>
                  <a:cubicBezTo>
                    <a:pt x="8640" y="3007"/>
                    <a:pt x="8873" y="2907"/>
                    <a:pt x="9006" y="2573"/>
                  </a:cubicBezTo>
                  <a:cubicBezTo>
                    <a:pt x="9307" y="1940"/>
                    <a:pt x="9440" y="905"/>
                    <a:pt x="9073" y="238"/>
                  </a:cubicBezTo>
                  <a:cubicBezTo>
                    <a:pt x="9034" y="160"/>
                    <a:pt x="8974" y="127"/>
                    <a:pt x="8913" y="127"/>
                  </a:cubicBezTo>
                  <a:cubicBezTo>
                    <a:pt x="8820" y="127"/>
                    <a:pt x="8726" y="204"/>
                    <a:pt x="8706" y="305"/>
                  </a:cubicBezTo>
                  <a:cubicBezTo>
                    <a:pt x="6705" y="238"/>
                    <a:pt x="4737" y="138"/>
                    <a:pt x="2735" y="72"/>
                  </a:cubicBezTo>
                  <a:cubicBezTo>
                    <a:pt x="2202" y="38"/>
                    <a:pt x="1668" y="38"/>
                    <a:pt x="1134" y="5"/>
                  </a:cubicBezTo>
                  <a:cubicBezTo>
                    <a:pt x="1051" y="5"/>
                    <a:pt x="961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5303669" y="2385963"/>
              <a:ext cx="841521" cy="531469"/>
            </a:xfrm>
            <a:custGeom>
              <a:avLst/>
              <a:gdLst/>
              <a:ahLst/>
              <a:cxnLst/>
              <a:rect l="l" t="t" r="r" b="b"/>
              <a:pathLst>
                <a:path w="41898" h="26461" extrusionOk="0">
                  <a:moveTo>
                    <a:pt x="22101" y="0"/>
                  </a:moveTo>
                  <a:cubicBezTo>
                    <a:pt x="17769" y="0"/>
                    <a:pt x="13433" y="74"/>
                    <a:pt x="9074" y="242"/>
                  </a:cubicBezTo>
                  <a:cubicBezTo>
                    <a:pt x="6172" y="342"/>
                    <a:pt x="3270" y="509"/>
                    <a:pt x="334" y="676"/>
                  </a:cubicBezTo>
                  <a:cubicBezTo>
                    <a:pt x="11" y="708"/>
                    <a:pt x="1" y="1211"/>
                    <a:pt x="305" y="1211"/>
                  </a:cubicBezTo>
                  <a:cubicBezTo>
                    <a:pt x="314" y="1211"/>
                    <a:pt x="324" y="1210"/>
                    <a:pt x="334" y="1209"/>
                  </a:cubicBezTo>
                  <a:cubicBezTo>
                    <a:pt x="601" y="1209"/>
                    <a:pt x="901" y="1176"/>
                    <a:pt x="1168" y="1176"/>
                  </a:cubicBezTo>
                  <a:cubicBezTo>
                    <a:pt x="968" y="2877"/>
                    <a:pt x="901" y="4578"/>
                    <a:pt x="835" y="6313"/>
                  </a:cubicBezTo>
                  <a:cubicBezTo>
                    <a:pt x="735" y="8014"/>
                    <a:pt x="701" y="9749"/>
                    <a:pt x="668" y="11483"/>
                  </a:cubicBezTo>
                  <a:cubicBezTo>
                    <a:pt x="634" y="14952"/>
                    <a:pt x="735" y="18422"/>
                    <a:pt x="935" y="21857"/>
                  </a:cubicBezTo>
                  <a:cubicBezTo>
                    <a:pt x="968" y="22825"/>
                    <a:pt x="1035" y="23792"/>
                    <a:pt x="1101" y="24726"/>
                  </a:cubicBezTo>
                  <a:cubicBezTo>
                    <a:pt x="1135" y="25160"/>
                    <a:pt x="1235" y="25660"/>
                    <a:pt x="1535" y="25960"/>
                  </a:cubicBezTo>
                  <a:lnTo>
                    <a:pt x="1435" y="25960"/>
                  </a:lnTo>
                  <a:cubicBezTo>
                    <a:pt x="1335" y="25960"/>
                    <a:pt x="1335" y="26127"/>
                    <a:pt x="1435" y="26160"/>
                  </a:cubicBezTo>
                  <a:lnTo>
                    <a:pt x="1802" y="26160"/>
                  </a:lnTo>
                  <a:cubicBezTo>
                    <a:pt x="1835" y="26194"/>
                    <a:pt x="1869" y="26227"/>
                    <a:pt x="1935" y="26227"/>
                  </a:cubicBezTo>
                  <a:cubicBezTo>
                    <a:pt x="1965" y="26237"/>
                    <a:pt x="1988" y="26241"/>
                    <a:pt x="2009" y="26241"/>
                  </a:cubicBezTo>
                  <a:cubicBezTo>
                    <a:pt x="2058" y="26241"/>
                    <a:pt x="2088" y="26217"/>
                    <a:pt x="2136" y="26194"/>
                  </a:cubicBezTo>
                  <a:cubicBezTo>
                    <a:pt x="6238" y="26461"/>
                    <a:pt x="10375" y="26427"/>
                    <a:pt x="14511" y="26461"/>
                  </a:cubicBezTo>
                  <a:cubicBezTo>
                    <a:pt x="18881" y="26461"/>
                    <a:pt x="23217" y="26394"/>
                    <a:pt x="27587" y="26260"/>
                  </a:cubicBezTo>
                  <a:cubicBezTo>
                    <a:pt x="29755" y="26194"/>
                    <a:pt x="31923" y="26094"/>
                    <a:pt x="34092" y="25994"/>
                  </a:cubicBezTo>
                  <a:cubicBezTo>
                    <a:pt x="35192" y="25960"/>
                    <a:pt x="36293" y="25894"/>
                    <a:pt x="37361" y="25827"/>
                  </a:cubicBezTo>
                  <a:cubicBezTo>
                    <a:pt x="37894" y="25827"/>
                    <a:pt x="38461" y="25793"/>
                    <a:pt x="38995" y="25760"/>
                  </a:cubicBezTo>
                  <a:cubicBezTo>
                    <a:pt x="39462" y="25727"/>
                    <a:pt x="39963" y="25760"/>
                    <a:pt x="40396" y="25593"/>
                  </a:cubicBezTo>
                  <a:cubicBezTo>
                    <a:pt x="41130" y="25326"/>
                    <a:pt x="41330" y="24526"/>
                    <a:pt x="41397" y="23825"/>
                  </a:cubicBezTo>
                  <a:cubicBezTo>
                    <a:pt x="41530" y="22825"/>
                    <a:pt x="41530" y="21791"/>
                    <a:pt x="41564" y="20757"/>
                  </a:cubicBezTo>
                  <a:cubicBezTo>
                    <a:pt x="41630" y="18622"/>
                    <a:pt x="41730" y="16487"/>
                    <a:pt x="41764" y="14352"/>
                  </a:cubicBezTo>
                  <a:cubicBezTo>
                    <a:pt x="41897" y="10249"/>
                    <a:pt x="41797" y="6079"/>
                    <a:pt x="40863" y="2077"/>
                  </a:cubicBezTo>
                  <a:cubicBezTo>
                    <a:pt x="40730" y="1576"/>
                    <a:pt x="40630" y="1109"/>
                    <a:pt x="40463" y="642"/>
                  </a:cubicBezTo>
                  <a:cubicBezTo>
                    <a:pt x="40430" y="509"/>
                    <a:pt x="40329" y="442"/>
                    <a:pt x="40229" y="442"/>
                  </a:cubicBezTo>
                  <a:cubicBezTo>
                    <a:pt x="35026" y="175"/>
                    <a:pt x="29822" y="8"/>
                    <a:pt x="24618" y="8"/>
                  </a:cubicBezTo>
                  <a:cubicBezTo>
                    <a:pt x="23779" y="3"/>
                    <a:pt x="22940" y="0"/>
                    <a:pt x="22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300335" y="2383312"/>
              <a:ext cx="848210" cy="536129"/>
            </a:xfrm>
            <a:custGeom>
              <a:avLst/>
              <a:gdLst/>
              <a:ahLst/>
              <a:cxnLst/>
              <a:rect l="l" t="t" r="r" b="b"/>
              <a:pathLst>
                <a:path w="42231" h="26693" extrusionOk="0">
                  <a:moveTo>
                    <a:pt x="22523" y="564"/>
                  </a:moveTo>
                  <a:cubicBezTo>
                    <a:pt x="25581" y="564"/>
                    <a:pt x="28641" y="596"/>
                    <a:pt x="31689" y="674"/>
                  </a:cubicBezTo>
                  <a:cubicBezTo>
                    <a:pt x="34591" y="741"/>
                    <a:pt x="37460" y="841"/>
                    <a:pt x="40329" y="974"/>
                  </a:cubicBezTo>
                  <a:cubicBezTo>
                    <a:pt x="41429" y="4844"/>
                    <a:pt x="41630" y="8880"/>
                    <a:pt x="41596" y="12883"/>
                  </a:cubicBezTo>
                  <a:cubicBezTo>
                    <a:pt x="41596" y="14984"/>
                    <a:pt x="41496" y="17052"/>
                    <a:pt x="41429" y="19154"/>
                  </a:cubicBezTo>
                  <a:cubicBezTo>
                    <a:pt x="41396" y="20221"/>
                    <a:pt x="41363" y="21289"/>
                    <a:pt x="41363" y="22356"/>
                  </a:cubicBezTo>
                  <a:cubicBezTo>
                    <a:pt x="41329" y="22857"/>
                    <a:pt x="41329" y="23390"/>
                    <a:pt x="41296" y="23891"/>
                  </a:cubicBezTo>
                  <a:cubicBezTo>
                    <a:pt x="41263" y="24258"/>
                    <a:pt x="41229" y="24625"/>
                    <a:pt x="41063" y="24958"/>
                  </a:cubicBezTo>
                  <a:cubicBezTo>
                    <a:pt x="40862" y="25358"/>
                    <a:pt x="40495" y="25492"/>
                    <a:pt x="40095" y="25525"/>
                  </a:cubicBezTo>
                  <a:cubicBezTo>
                    <a:pt x="39561" y="25559"/>
                    <a:pt x="38994" y="25592"/>
                    <a:pt x="38461" y="25625"/>
                  </a:cubicBezTo>
                  <a:cubicBezTo>
                    <a:pt x="37393" y="25692"/>
                    <a:pt x="36326" y="25725"/>
                    <a:pt x="35258" y="25792"/>
                  </a:cubicBezTo>
                  <a:cubicBezTo>
                    <a:pt x="33124" y="25892"/>
                    <a:pt x="30989" y="25959"/>
                    <a:pt x="28854" y="26059"/>
                  </a:cubicBezTo>
                  <a:cubicBezTo>
                    <a:pt x="24517" y="26192"/>
                    <a:pt x="20214" y="26292"/>
                    <a:pt x="15911" y="26292"/>
                  </a:cubicBezTo>
                  <a:cubicBezTo>
                    <a:pt x="15122" y="26299"/>
                    <a:pt x="14333" y="26301"/>
                    <a:pt x="13545" y="26301"/>
                  </a:cubicBezTo>
                  <a:cubicBezTo>
                    <a:pt x="10040" y="26301"/>
                    <a:pt x="6549" y="26247"/>
                    <a:pt x="3035" y="26192"/>
                  </a:cubicBezTo>
                  <a:cubicBezTo>
                    <a:pt x="2976" y="26192"/>
                    <a:pt x="2917" y="26193"/>
                    <a:pt x="2859" y="26193"/>
                  </a:cubicBezTo>
                  <a:cubicBezTo>
                    <a:pt x="2393" y="26193"/>
                    <a:pt x="1968" y="26166"/>
                    <a:pt x="1701" y="25692"/>
                  </a:cubicBezTo>
                  <a:cubicBezTo>
                    <a:pt x="1501" y="25325"/>
                    <a:pt x="1501" y="24858"/>
                    <a:pt x="1468" y="24458"/>
                  </a:cubicBezTo>
                  <a:cubicBezTo>
                    <a:pt x="1434" y="23624"/>
                    <a:pt x="1368" y="22757"/>
                    <a:pt x="1301" y="21923"/>
                  </a:cubicBezTo>
                  <a:cubicBezTo>
                    <a:pt x="1234" y="20255"/>
                    <a:pt x="1134" y="18587"/>
                    <a:pt x="1101" y="16886"/>
                  </a:cubicBezTo>
                  <a:cubicBezTo>
                    <a:pt x="1001" y="13550"/>
                    <a:pt x="1034" y="10181"/>
                    <a:pt x="1134" y="6812"/>
                  </a:cubicBezTo>
                  <a:cubicBezTo>
                    <a:pt x="1201" y="4944"/>
                    <a:pt x="1334" y="3076"/>
                    <a:pt x="1401" y="1174"/>
                  </a:cubicBezTo>
                  <a:cubicBezTo>
                    <a:pt x="6271" y="908"/>
                    <a:pt x="11141" y="707"/>
                    <a:pt x="16045" y="607"/>
                  </a:cubicBezTo>
                  <a:cubicBezTo>
                    <a:pt x="18200" y="580"/>
                    <a:pt x="20361" y="564"/>
                    <a:pt x="22523" y="564"/>
                  </a:cubicBezTo>
                  <a:close/>
                  <a:moveTo>
                    <a:pt x="22823" y="1"/>
                  </a:moveTo>
                  <a:cubicBezTo>
                    <a:pt x="18258" y="1"/>
                    <a:pt x="13712" y="99"/>
                    <a:pt x="9140" y="274"/>
                  </a:cubicBezTo>
                  <a:cubicBezTo>
                    <a:pt x="6204" y="374"/>
                    <a:pt x="3269" y="541"/>
                    <a:pt x="333" y="707"/>
                  </a:cubicBezTo>
                  <a:cubicBezTo>
                    <a:pt x="10" y="740"/>
                    <a:pt x="0" y="1243"/>
                    <a:pt x="304" y="1243"/>
                  </a:cubicBezTo>
                  <a:cubicBezTo>
                    <a:pt x="314" y="1243"/>
                    <a:pt x="323" y="1242"/>
                    <a:pt x="333" y="1241"/>
                  </a:cubicBezTo>
                  <a:cubicBezTo>
                    <a:pt x="600" y="1241"/>
                    <a:pt x="901" y="1208"/>
                    <a:pt x="1167" y="1208"/>
                  </a:cubicBezTo>
                  <a:cubicBezTo>
                    <a:pt x="967" y="2909"/>
                    <a:pt x="901" y="4644"/>
                    <a:pt x="834" y="6378"/>
                  </a:cubicBezTo>
                  <a:cubicBezTo>
                    <a:pt x="734" y="8113"/>
                    <a:pt x="700" y="9847"/>
                    <a:pt x="667" y="11615"/>
                  </a:cubicBezTo>
                  <a:cubicBezTo>
                    <a:pt x="634" y="15084"/>
                    <a:pt x="734" y="18587"/>
                    <a:pt x="934" y="22056"/>
                  </a:cubicBezTo>
                  <a:cubicBezTo>
                    <a:pt x="967" y="23023"/>
                    <a:pt x="1034" y="23991"/>
                    <a:pt x="1101" y="24958"/>
                  </a:cubicBezTo>
                  <a:cubicBezTo>
                    <a:pt x="1167" y="25425"/>
                    <a:pt x="1234" y="26126"/>
                    <a:pt x="1768" y="26292"/>
                  </a:cubicBezTo>
                  <a:cubicBezTo>
                    <a:pt x="1835" y="26326"/>
                    <a:pt x="1868" y="26326"/>
                    <a:pt x="1935" y="26359"/>
                  </a:cubicBezTo>
                  <a:cubicBezTo>
                    <a:pt x="2535" y="26537"/>
                    <a:pt x="3254" y="26552"/>
                    <a:pt x="3953" y="26552"/>
                  </a:cubicBezTo>
                  <a:cubicBezTo>
                    <a:pt x="4093" y="26552"/>
                    <a:pt x="4232" y="26551"/>
                    <a:pt x="4369" y="26551"/>
                  </a:cubicBezTo>
                  <a:cubicBezTo>
                    <a:pt x="4575" y="26551"/>
                    <a:pt x="4777" y="26553"/>
                    <a:pt x="4970" y="26559"/>
                  </a:cubicBezTo>
                  <a:cubicBezTo>
                    <a:pt x="6038" y="26593"/>
                    <a:pt x="7105" y="26626"/>
                    <a:pt x="8172" y="26626"/>
                  </a:cubicBezTo>
                  <a:cubicBezTo>
                    <a:pt x="10341" y="26659"/>
                    <a:pt x="12475" y="26659"/>
                    <a:pt x="14644" y="26693"/>
                  </a:cubicBezTo>
                  <a:cubicBezTo>
                    <a:pt x="19013" y="26693"/>
                    <a:pt x="23417" y="26626"/>
                    <a:pt x="27820" y="26493"/>
                  </a:cubicBezTo>
                  <a:cubicBezTo>
                    <a:pt x="29988" y="26426"/>
                    <a:pt x="32190" y="26326"/>
                    <a:pt x="34391" y="26226"/>
                  </a:cubicBezTo>
                  <a:cubicBezTo>
                    <a:pt x="35492" y="26192"/>
                    <a:pt x="36593" y="26126"/>
                    <a:pt x="37660" y="26059"/>
                  </a:cubicBezTo>
                  <a:cubicBezTo>
                    <a:pt x="38227" y="26059"/>
                    <a:pt x="38761" y="26026"/>
                    <a:pt x="39328" y="25992"/>
                  </a:cubicBezTo>
                  <a:cubicBezTo>
                    <a:pt x="39795" y="25959"/>
                    <a:pt x="40295" y="25992"/>
                    <a:pt x="40729" y="25825"/>
                  </a:cubicBezTo>
                  <a:cubicBezTo>
                    <a:pt x="41463" y="25559"/>
                    <a:pt x="41696" y="24758"/>
                    <a:pt x="41763" y="24057"/>
                  </a:cubicBezTo>
                  <a:cubicBezTo>
                    <a:pt x="41863" y="23023"/>
                    <a:pt x="41863" y="21989"/>
                    <a:pt x="41896" y="20955"/>
                  </a:cubicBezTo>
                  <a:cubicBezTo>
                    <a:pt x="41963" y="18787"/>
                    <a:pt x="42063" y="16652"/>
                    <a:pt x="42130" y="14517"/>
                  </a:cubicBezTo>
                  <a:cubicBezTo>
                    <a:pt x="42230" y="10381"/>
                    <a:pt x="42130" y="6178"/>
                    <a:pt x="41196" y="2108"/>
                  </a:cubicBezTo>
                  <a:cubicBezTo>
                    <a:pt x="41063" y="1608"/>
                    <a:pt x="40929" y="1141"/>
                    <a:pt x="40796" y="641"/>
                  </a:cubicBezTo>
                  <a:cubicBezTo>
                    <a:pt x="40762" y="541"/>
                    <a:pt x="40662" y="474"/>
                    <a:pt x="40529" y="441"/>
                  </a:cubicBezTo>
                  <a:cubicBezTo>
                    <a:pt x="35292" y="207"/>
                    <a:pt x="30055" y="40"/>
                    <a:pt x="24818" y="7"/>
                  </a:cubicBezTo>
                  <a:cubicBezTo>
                    <a:pt x="24152" y="3"/>
                    <a:pt x="23488" y="1"/>
                    <a:pt x="22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922066" y="2481929"/>
              <a:ext cx="81746" cy="351749"/>
            </a:xfrm>
            <a:custGeom>
              <a:avLst/>
              <a:gdLst/>
              <a:ahLst/>
              <a:cxnLst/>
              <a:rect l="l" t="t" r="r" b="b"/>
              <a:pathLst>
                <a:path w="4070" h="17513" extrusionOk="0">
                  <a:moveTo>
                    <a:pt x="3870" y="0"/>
                  </a:moveTo>
                  <a:lnTo>
                    <a:pt x="0" y="34"/>
                  </a:lnTo>
                  <a:lnTo>
                    <a:pt x="200" y="17513"/>
                  </a:lnTo>
                  <a:lnTo>
                    <a:pt x="4070" y="1751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5765966" y="2552267"/>
              <a:ext cx="81083" cy="282757"/>
            </a:xfrm>
            <a:custGeom>
              <a:avLst/>
              <a:gdLst/>
              <a:ahLst/>
              <a:cxnLst/>
              <a:rect l="l" t="t" r="r" b="b"/>
              <a:pathLst>
                <a:path w="4037" h="14078" extrusionOk="0">
                  <a:moveTo>
                    <a:pt x="3870" y="1"/>
                  </a:moveTo>
                  <a:lnTo>
                    <a:pt x="0" y="34"/>
                  </a:lnTo>
                  <a:lnTo>
                    <a:pt x="167" y="14078"/>
                  </a:lnTo>
                  <a:lnTo>
                    <a:pt x="4036" y="1404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5609845" y="2613908"/>
              <a:ext cx="80420" cy="221799"/>
            </a:xfrm>
            <a:custGeom>
              <a:avLst/>
              <a:gdLst/>
              <a:ahLst/>
              <a:cxnLst/>
              <a:rect l="l" t="t" r="r" b="b"/>
              <a:pathLst>
                <a:path w="4004" h="11043" extrusionOk="0">
                  <a:moveTo>
                    <a:pt x="1" y="1"/>
                  </a:moveTo>
                  <a:lnTo>
                    <a:pt x="134" y="11042"/>
                  </a:lnTo>
                  <a:lnTo>
                    <a:pt x="4004" y="1100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450390" y="2707042"/>
              <a:ext cx="79095" cy="129327"/>
            </a:xfrm>
            <a:custGeom>
              <a:avLst/>
              <a:gdLst/>
              <a:ahLst/>
              <a:cxnLst/>
              <a:rect l="l" t="t" r="r" b="b"/>
              <a:pathLst>
                <a:path w="3938" h="6439" extrusionOk="0">
                  <a:moveTo>
                    <a:pt x="1" y="0"/>
                  </a:moveTo>
                  <a:lnTo>
                    <a:pt x="68" y="6438"/>
                  </a:lnTo>
                  <a:lnTo>
                    <a:pt x="3937" y="640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369327" y="2829380"/>
              <a:ext cx="685421" cy="11609"/>
            </a:xfrm>
            <a:custGeom>
              <a:avLst/>
              <a:gdLst/>
              <a:ahLst/>
              <a:cxnLst/>
              <a:rect l="l" t="t" r="r" b="b"/>
              <a:pathLst>
                <a:path w="34126" h="578" extrusionOk="0">
                  <a:moveTo>
                    <a:pt x="30239" y="1"/>
                  </a:moveTo>
                  <a:cubicBezTo>
                    <a:pt x="29261" y="1"/>
                    <a:pt x="28284" y="14"/>
                    <a:pt x="27320" y="14"/>
                  </a:cubicBezTo>
                  <a:lnTo>
                    <a:pt x="334" y="14"/>
                  </a:lnTo>
                  <a:cubicBezTo>
                    <a:pt x="1" y="14"/>
                    <a:pt x="1" y="548"/>
                    <a:pt x="334" y="548"/>
                  </a:cubicBezTo>
                  <a:cubicBezTo>
                    <a:pt x="6161" y="548"/>
                    <a:pt x="11972" y="562"/>
                    <a:pt x="17789" y="562"/>
                  </a:cubicBezTo>
                  <a:cubicBezTo>
                    <a:pt x="20697" y="562"/>
                    <a:pt x="23606" y="559"/>
                    <a:pt x="26520" y="548"/>
                  </a:cubicBezTo>
                  <a:cubicBezTo>
                    <a:pt x="27848" y="548"/>
                    <a:pt x="29196" y="577"/>
                    <a:pt x="30542" y="577"/>
                  </a:cubicBezTo>
                  <a:cubicBezTo>
                    <a:pt x="31664" y="577"/>
                    <a:pt x="32785" y="557"/>
                    <a:pt x="33892" y="481"/>
                  </a:cubicBezTo>
                  <a:cubicBezTo>
                    <a:pt x="34125" y="447"/>
                    <a:pt x="34125" y="114"/>
                    <a:pt x="33892" y="114"/>
                  </a:cubicBezTo>
                  <a:cubicBezTo>
                    <a:pt x="32687" y="21"/>
                    <a:pt x="31462" y="1"/>
                    <a:pt x="30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6239610" y="2142573"/>
              <a:ext cx="226378" cy="244475"/>
            </a:xfrm>
            <a:custGeom>
              <a:avLst/>
              <a:gdLst/>
              <a:ahLst/>
              <a:cxnLst/>
              <a:rect l="l" t="t" r="r" b="b"/>
              <a:pathLst>
                <a:path w="11271" h="12172" extrusionOk="0">
                  <a:moveTo>
                    <a:pt x="10583" y="1"/>
                  </a:moveTo>
                  <a:cubicBezTo>
                    <a:pt x="10467" y="1"/>
                    <a:pt x="10348" y="37"/>
                    <a:pt x="10242" y="118"/>
                  </a:cubicBezTo>
                  <a:lnTo>
                    <a:pt x="10276" y="118"/>
                  </a:lnTo>
                  <a:cubicBezTo>
                    <a:pt x="10042" y="318"/>
                    <a:pt x="9875" y="518"/>
                    <a:pt x="9709" y="752"/>
                  </a:cubicBezTo>
                  <a:cubicBezTo>
                    <a:pt x="9575" y="885"/>
                    <a:pt x="9575" y="1052"/>
                    <a:pt x="9642" y="1152"/>
                  </a:cubicBezTo>
                  <a:cubicBezTo>
                    <a:pt x="7774" y="4387"/>
                    <a:pt x="5939" y="7656"/>
                    <a:pt x="4105" y="10925"/>
                  </a:cubicBezTo>
                  <a:cubicBezTo>
                    <a:pt x="2837" y="9658"/>
                    <a:pt x="1669" y="8290"/>
                    <a:pt x="535" y="6889"/>
                  </a:cubicBezTo>
                  <a:cubicBezTo>
                    <a:pt x="487" y="6833"/>
                    <a:pt x="430" y="6810"/>
                    <a:pt x="372" y="6810"/>
                  </a:cubicBezTo>
                  <a:cubicBezTo>
                    <a:pt x="188" y="6810"/>
                    <a:pt x="0" y="7045"/>
                    <a:pt x="102" y="7223"/>
                  </a:cubicBezTo>
                  <a:cubicBezTo>
                    <a:pt x="1136" y="8991"/>
                    <a:pt x="2437" y="10592"/>
                    <a:pt x="3871" y="12026"/>
                  </a:cubicBezTo>
                  <a:cubicBezTo>
                    <a:pt x="3971" y="12127"/>
                    <a:pt x="4096" y="12172"/>
                    <a:pt x="4220" y="12172"/>
                  </a:cubicBezTo>
                  <a:cubicBezTo>
                    <a:pt x="4383" y="12172"/>
                    <a:pt x="4543" y="12093"/>
                    <a:pt x="4638" y="11960"/>
                  </a:cubicBezTo>
                  <a:cubicBezTo>
                    <a:pt x="6806" y="8224"/>
                    <a:pt x="8941" y="4488"/>
                    <a:pt x="11043" y="752"/>
                  </a:cubicBezTo>
                  <a:cubicBezTo>
                    <a:pt x="11270" y="348"/>
                    <a:pt x="10943" y="1"/>
                    <a:pt x="10583" y="1"/>
                  </a:cubicBezTo>
                  <a:close/>
                </a:path>
              </a:pathLst>
            </a:custGeom>
            <a:solidFill>
              <a:srgbClr val="2C6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6582702" y="2447041"/>
              <a:ext cx="226217" cy="244515"/>
            </a:xfrm>
            <a:custGeom>
              <a:avLst/>
              <a:gdLst/>
              <a:ahLst/>
              <a:cxnLst/>
              <a:rect l="l" t="t" r="r" b="b"/>
              <a:pathLst>
                <a:path w="11263" h="12174" extrusionOk="0">
                  <a:moveTo>
                    <a:pt x="10601" y="0"/>
                  </a:moveTo>
                  <a:cubicBezTo>
                    <a:pt x="10479" y="0"/>
                    <a:pt x="10351" y="41"/>
                    <a:pt x="10239" y="136"/>
                  </a:cubicBezTo>
                  <a:lnTo>
                    <a:pt x="10272" y="136"/>
                  </a:lnTo>
                  <a:cubicBezTo>
                    <a:pt x="10039" y="303"/>
                    <a:pt x="9872" y="503"/>
                    <a:pt x="9705" y="737"/>
                  </a:cubicBezTo>
                  <a:cubicBezTo>
                    <a:pt x="9572" y="870"/>
                    <a:pt x="9572" y="1037"/>
                    <a:pt x="9639" y="1137"/>
                  </a:cubicBezTo>
                  <a:cubicBezTo>
                    <a:pt x="7771" y="4373"/>
                    <a:pt x="5936" y="7642"/>
                    <a:pt x="4101" y="10911"/>
                  </a:cubicBezTo>
                  <a:cubicBezTo>
                    <a:pt x="2834" y="9643"/>
                    <a:pt x="1666" y="8309"/>
                    <a:pt x="532" y="6908"/>
                  </a:cubicBezTo>
                  <a:cubicBezTo>
                    <a:pt x="480" y="6838"/>
                    <a:pt x="416" y="6809"/>
                    <a:pt x="352" y="6809"/>
                  </a:cubicBezTo>
                  <a:cubicBezTo>
                    <a:pt x="174" y="6809"/>
                    <a:pt x="0" y="7036"/>
                    <a:pt x="99" y="7208"/>
                  </a:cubicBezTo>
                  <a:cubicBezTo>
                    <a:pt x="1133" y="9009"/>
                    <a:pt x="2434" y="10577"/>
                    <a:pt x="3868" y="12045"/>
                  </a:cubicBezTo>
                  <a:cubicBezTo>
                    <a:pt x="3968" y="12131"/>
                    <a:pt x="4093" y="12173"/>
                    <a:pt x="4215" y="12173"/>
                  </a:cubicBezTo>
                  <a:cubicBezTo>
                    <a:pt x="4379" y="12173"/>
                    <a:pt x="4540" y="12097"/>
                    <a:pt x="4635" y="11945"/>
                  </a:cubicBezTo>
                  <a:cubicBezTo>
                    <a:pt x="6803" y="8209"/>
                    <a:pt x="8938" y="4506"/>
                    <a:pt x="11040" y="737"/>
                  </a:cubicBezTo>
                  <a:cubicBezTo>
                    <a:pt x="11262" y="341"/>
                    <a:pt x="10953" y="0"/>
                    <a:pt x="10601" y="0"/>
                  </a:cubicBezTo>
                  <a:close/>
                </a:path>
              </a:pathLst>
            </a:custGeom>
            <a:solidFill>
              <a:srgbClr val="2C6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8421745" y="2219298"/>
              <a:ext cx="122639" cy="167509"/>
            </a:xfrm>
            <a:custGeom>
              <a:avLst/>
              <a:gdLst/>
              <a:ahLst/>
              <a:cxnLst/>
              <a:rect l="l" t="t" r="r" b="b"/>
              <a:pathLst>
                <a:path w="6106" h="8340" fill="none" extrusionOk="0">
                  <a:moveTo>
                    <a:pt x="6105" y="0"/>
                  </a:moveTo>
                  <a:lnTo>
                    <a:pt x="1" y="8340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8437170" y="2359330"/>
              <a:ext cx="46919" cy="64332"/>
            </a:xfrm>
            <a:custGeom>
              <a:avLst/>
              <a:gdLst/>
              <a:ahLst/>
              <a:cxnLst/>
              <a:rect l="l" t="t" r="r" b="b"/>
              <a:pathLst>
                <a:path w="2336" h="3203" fill="none" extrusionOk="0">
                  <a:moveTo>
                    <a:pt x="0" y="3202"/>
                  </a:moveTo>
                  <a:lnTo>
                    <a:pt x="2335" y="0"/>
                  </a:lnTo>
                </a:path>
              </a:pathLst>
            </a:custGeom>
            <a:noFill/>
            <a:ln w="5000" cap="flat" cmpd="sng">
              <a:solidFill>
                <a:srgbClr val="DEDED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405500" y="2023670"/>
              <a:ext cx="121293" cy="203682"/>
            </a:xfrm>
            <a:custGeom>
              <a:avLst/>
              <a:gdLst/>
              <a:ahLst/>
              <a:cxnLst/>
              <a:rect l="l" t="t" r="r" b="b"/>
              <a:pathLst>
                <a:path w="6039" h="10141" fill="none" extrusionOk="0">
                  <a:moveTo>
                    <a:pt x="802" y="10141"/>
                  </a:moveTo>
                  <a:lnTo>
                    <a:pt x="1" y="7806"/>
                  </a:lnTo>
                  <a:lnTo>
                    <a:pt x="2336" y="7706"/>
                  </a:lnTo>
                  <a:lnTo>
                    <a:pt x="1736" y="5170"/>
                  </a:lnTo>
                  <a:lnTo>
                    <a:pt x="4204" y="5137"/>
                  </a:lnTo>
                  <a:lnTo>
                    <a:pt x="3537" y="2635"/>
                  </a:lnTo>
                  <a:lnTo>
                    <a:pt x="6039" y="2469"/>
                  </a:lnTo>
                  <a:lnTo>
                    <a:pt x="5438" y="0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6855336" y="3540489"/>
              <a:ext cx="44247" cy="87792"/>
            </a:xfrm>
            <a:custGeom>
              <a:avLst/>
              <a:gdLst/>
              <a:ahLst/>
              <a:cxnLst/>
              <a:rect l="l" t="t" r="r" b="b"/>
              <a:pathLst>
                <a:path w="2203" h="4371" fill="none" extrusionOk="0">
                  <a:moveTo>
                    <a:pt x="1" y="1"/>
                  </a:moveTo>
                  <a:cubicBezTo>
                    <a:pt x="1235" y="1"/>
                    <a:pt x="2202" y="968"/>
                    <a:pt x="2202" y="2202"/>
                  </a:cubicBezTo>
                  <a:cubicBezTo>
                    <a:pt x="2202" y="3403"/>
                    <a:pt x="1235" y="4371"/>
                    <a:pt x="1" y="4371"/>
                  </a:cubicBezTo>
                </a:path>
              </a:pathLst>
            </a:custGeom>
            <a:noFill/>
            <a:ln w="5000" cap="flat" cmpd="sng">
              <a:solidFill>
                <a:srgbClr val="DEDED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8519559" y="3414536"/>
              <a:ext cx="99863" cy="160821"/>
            </a:xfrm>
            <a:custGeom>
              <a:avLst/>
              <a:gdLst/>
              <a:ahLst/>
              <a:cxnLst/>
              <a:rect l="l" t="t" r="r" b="b"/>
              <a:pathLst>
                <a:path w="4972" h="8007" fill="none" extrusionOk="0">
                  <a:moveTo>
                    <a:pt x="868" y="8006"/>
                  </a:moveTo>
                  <a:lnTo>
                    <a:pt x="1" y="5371"/>
                  </a:lnTo>
                  <a:lnTo>
                    <a:pt x="2736" y="5538"/>
                  </a:lnTo>
                  <a:lnTo>
                    <a:pt x="2036" y="2669"/>
                  </a:lnTo>
                  <a:lnTo>
                    <a:pt x="4971" y="2536"/>
                  </a:lnTo>
                  <a:lnTo>
                    <a:pt x="4037" y="1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6263172" y="3708439"/>
              <a:ext cx="330318" cy="164838"/>
            </a:xfrm>
            <a:custGeom>
              <a:avLst/>
              <a:gdLst/>
              <a:ahLst/>
              <a:cxnLst/>
              <a:rect l="l" t="t" r="r" b="b"/>
              <a:pathLst>
                <a:path w="16446" h="8207" fill="none" extrusionOk="0">
                  <a:moveTo>
                    <a:pt x="4504" y="268"/>
                  </a:moveTo>
                  <a:cubicBezTo>
                    <a:pt x="4737" y="301"/>
                    <a:pt x="4971" y="334"/>
                    <a:pt x="5238" y="401"/>
                  </a:cubicBezTo>
                  <a:cubicBezTo>
                    <a:pt x="6439" y="668"/>
                    <a:pt x="7606" y="1168"/>
                    <a:pt x="8840" y="1335"/>
                  </a:cubicBezTo>
                  <a:cubicBezTo>
                    <a:pt x="9874" y="1435"/>
                    <a:pt x="10942" y="1302"/>
                    <a:pt x="11909" y="935"/>
                  </a:cubicBezTo>
                  <a:cubicBezTo>
                    <a:pt x="12843" y="601"/>
                    <a:pt x="13811" y="1"/>
                    <a:pt x="14778" y="301"/>
                  </a:cubicBezTo>
                  <a:cubicBezTo>
                    <a:pt x="15478" y="501"/>
                    <a:pt x="15979" y="1168"/>
                    <a:pt x="16112" y="1869"/>
                  </a:cubicBezTo>
                  <a:cubicBezTo>
                    <a:pt x="16446" y="3803"/>
                    <a:pt x="14211" y="5338"/>
                    <a:pt x="12543" y="5705"/>
                  </a:cubicBezTo>
                  <a:cubicBezTo>
                    <a:pt x="11676" y="5905"/>
                    <a:pt x="10742" y="5838"/>
                    <a:pt x="9841" y="5938"/>
                  </a:cubicBezTo>
                  <a:cubicBezTo>
                    <a:pt x="7039" y="6305"/>
                    <a:pt x="3503" y="8207"/>
                    <a:pt x="1168" y="5538"/>
                  </a:cubicBezTo>
                  <a:cubicBezTo>
                    <a:pt x="134" y="4404"/>
                    <a:pt x="1" y="2903"/>
                    <a:pt x="901" y="1635"/>
                  </a:cubicBezTo>
                  <a:cubicBezTo>
                    <a:pt x="1802" y="368"/>
                    <a:pt x="3070" y="67"/>
                    <a:pt x="4504" y="268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8457255" y="3808483"/>
              <a:ext cx="264660" cy="251263"/>
            </a:xfrm>
            <a:custGeom>
              <a:avLst/>
              <a:gdLst/>
              <a:ahLst/>
              <a:cxnLst/>
              <a:rect l="l" t="t" r="r" b="b"/>
              <a:pathLst>
                <a:path w="13177" h="12510" fill="none" extrusionOk="0">
                  <a:moveTo>
                    <a:pt x="1569" y="7473"/>
                  </a:moveTo>
                  <a:cubicBezTo>
                    <a:pt x="2769" y="6138"/>
                    <a:pt x="4737" y="5705"/>
                    <a:pt x="6072" y="4471"/>
                  </a:cubicBezTo>
                  <a:cubicBezTo>
                    <a:pt x="6806" y="3803"/>
                    <a:pt x="7306" y="2936"/>
                    <a:pt x="7873" y="2169"/>
                  </a:cubicBezTo>
                  <a:cubicBezTo>
                    <a:pt x="8473" y="1368"/>
                    <a:pt x="9174" y="635"/>
                    <a:pt x="10075" y="301"/>
                  </a:cubicBezTo>
                  <a:cubicBezTo>
                    <a:pt x="11009" y="1"/>
                    <a:pt x="12176" y="234"/>
                    <a:pt x="12643" y="1102"/>
                  </a:cubicBezTo>
                  <a:cubicBezTo>
                    <a:pt x="13177" y="2002"/>
                    <a:pt x="12710" y="3170"/>
                    <a:pt x="12109" y="4004"/>
                  </a:cubicBezTo>
                  <a:cubicBezTo>
                    <a:pt x="11409" y="4938"/>
                    <a:pt x="10575" y="5772"/>
                    <a:pt x="9574" y="6405"/>
                  </a:cubicBezTo>
                  <a:cubicBezTo>
                    <a:pt x="8340" y="7206"/>
                    <a:pt x="6906" y="7740"/>
                    <a:pt x="5872" y="8807"/>
                  </a:cubicBezTo>
                  <a:cubicBezTo>
                    <a:pt x="5171" y="9574"/>
                    <a:pt x="4704" y="10608"/>
                    <a:pt x="3937" y="11342"/>
                  </a:cubicBezTo>
                  <a:cubicBezTo>
                    <a:pt x="3036" y="12143"/>
                    <a:pt x="1202" y="12510"/>
                    <a:pt x="568" y="11242"/>
                  </a:cubicBezTo>
                  <a:cubicBezTo>
                    <a:pt x="1" y="10108"/>
                    <a:pt x="801" y="8340"/>
                    <a:pt x="1569" y="7506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5408192" y="3433295"/>
              <a:ext cx="102534" cy="144733"/>
            </a:xfrm>
            <a:custGeom>
              <a:avLst/>
              <a:gdLst/>
              <a:ahLst/>
              <a:cxnLst/>
              <a:rect l="l" t="t" r="r" b="b"/>
              <a:pathLst>
                <a:path w="5105" h="7206" fill="none" extrusionOk="0">
                  <a:moveTo>
                    <a:pt x="5104" y="1"/>
                  </a:moveTo>
                  <a:cubicBezTo>
                    <a:pt x="3403" y="2402"/>
                    <a:pt x="1702" y="4804"/>
                    <a:pt x="0" y="7206"/>
                  </a:cubicBez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5456436" y="3473505"/>
              <a:ext cx="61641" cy="87109"/>
            </a:xfrm>
            <a:custGeom>
              <a:avLst/>
              <a:gdLst/>
              <a:ahLst/>
              <a:cxnLst/>
              <a:rect l="l" t="t" r="r" b="b"/>
              <a:pathLst>
                <a:path w="3069" h="4337" fill="none" extrusionOk="0">
                  <a:moveTo>
                    <a:pt x="0" y="4337"/>
                  </a:moveTo>
                  <a:cubicBezTo>
                    <a:pt x="1068" y="2936"/>
                    <a:pt x="2102" y="1468"/>
                    <a:pt x="3069" y="0"/>
                  </a:cubicBez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6100943" y="2967946"/>
              <a:ext cx="548742" cy="690723"/>
            </a:xfrm>
            <a:custGeom>
              <a:avLst/>
              <a:gdLst/>
              <a:ahLst/>
              <a:cxnLst/>
              <a:rect l="l" t="t" r="r" b="b"/>
              <a:pathLst>
                <a:path w="27321" h="34390" extrusionOk="0">
                  <a:moveTo>
                    <a:pt x="21620" y="1"/>
                  </a:moveTo>
                  <a:cubicBezTo>
                    <a:pt x="21507" y="1"/>
                    <a:pt x="21394" y="7"/>
                    <a:pt x="21283" y="20"/>
                  </a:cubicBezTo>
                  <a:cubicBezTo>
                    <a:pt x="19448" y="220"/>
                    <a:pt x="18047" y="1888"/>
                    <a:pt x="17513" y="3689"/>
                  </a:cubicBezTo>
                  <a:cubicBezTo>
                    <a:pt x="17013" y="5457"/>
                    <a:pt x="17246" y="7358"/>
                    <a:pt x="17446" y="9226"/>
                  </a:cubicBezTo>
                  <a:cubicBezTo>
                    <a:pt x="17613" y="10561"/>
                    <a:pt x="17780" y="11895"/>
                    <a:pt x="17913" y="13263"/>
                  </a:cubicBezTo>
                  <a:cubicBezTo>
                    <a:pt x="18247" y="15898"/>
                    <a:pt x="17880" y="18633"/>
                    <a:pt x="17880" y="21268"/>
                  </a:cubicBezTo>
                  <a:cubicBezTo>
                    <a:pt x="17880" y="21602"/>
                    <a:pt x="17880" y="21935"/>
                    <a:pt x="17713" y="22236"/>
                  </a:cubicBezTo>
                  <a:cubicBezTo>
                    <a:pt x="17413" y="22736"/>
                    <a:pt x="16746" y="22903"/>
                    <a:pt x="16146" y="23003"/>
                  </a:cubicBezTo>
                  <a:cubicBezTo>
                    <a:pt x="13567" y="23423"/>
                    <a:pt x="10907" y="23923"/>
                    <a:pt x="8264" y="23923"/>
                  </a:cubicBezTo>
                  <a:cubicBezTo>
                    <a:pt x="7966" y="23923"/>
                    <a:pt x="7669" y="23917"/>
                    <a:pt x="7373" y="23904"/>
                  </a:cubicBezTo>
                  <a:cubicBezTo>
                    <a:pt x="6447" y="23879"/>
                    <a:pt x="5464" y="23753"/>
                    <a:pt x="4530" y="23753"/>
                  </a:cubicBezTo>
                  <a:cubicBezTo>
                    <a:pt x="2905" y="23753"/>
                    <a:pt x="1430" y="24135"/>
                    <a:pt x="668" y="26105"/>
                  </a:cubicBezTo>
                  <a:cubicBezTo>
                    <a:pt x="1" y="27840"/>
                    <a:pt x="568" y="29874"/>
                    <a:pt x="1769" y="31275"/>
                  </a:cubicBezTo>
                  <a:cubicBezTo>
                    <a:pt x="3003" y="32676"/>
                    <a:pt x="4771" y="33510"/>
                    <a:pt x="6605" y="33844"/>
                  </a:cubicBezTo>
                  <a:cubicBezTo>
                    <a:pt x="8200" y="34169"/>
                    <a:pt x="7494" y="34389"/>
                    <a:pt x="8584" y="34389"/>
                  </a:cubicBezTo>
                  <a:cubicBezTo>
                    <a:pt x="8725" y="34389"/>
                    <a:pt x="8897" y="34385"/>
                    <a:pt x="9107" y="34378"/>
                  </a:cubicBezTo>
                  <a:cubicBezTo>
                    <a:pt x="11809" y="34278"/>
                    <a:pt x="17580" y="33811"/>
                    <a:pt x="20148" y="33043"/>
                  </a:cubicBezTo>
                  <a:cubicBezTo>
                    <a:pt x="22016" y="32510"/>
                    <a:pt x="23818" y="31576"/>
                    <a:pt x="25252" y="30275"/>
                  </a:cubicBezTo>
                  <a:cubicBezTo>
                    <a:pt x="26553" y="29041"/>
                    <a:pt x="26887" y="27506"/>
                    <a:pt x="27020" y="25738"/>
                  </a:cubicBezTo>
                  <a:cubicBezTo>
                    <a:pt x="27320" y="22036"/>
                    <a:pt x="26153" y="18300"/>
                    <a:pt x="25152" y="14764"/>
                  </a:cubicBezTo>
                  <a:cubicBezTo>
                    <a:pt x="24218" y="11461"/>
                    <a:pt x="22383" y="8426"/>
                    <a:pt x="21516" y="5157"/>
                  </a:cubicBezTo>
                  <a:cubicBezTo>
                    <a:pt x="21516" y="5123"/>
                    <a:pt x="21516" y="5057"/>
                    <a:pt x="21483" y="5023"/>
                  </a:cubicBezTo>
                  <a:cubicBezTo>
                    <a:pt x="22350" y="4790"/>
                    <a:pt x="23050" y="3822"/>
                    <a:pt x="23384" y="3022"/>
                  </a:cubicBezTo>
                  <a:cubicBezTo>
                    <a:pt x="23751" y="2155"/>
                    <a:pt x="23684" y="1054"/>
                    <a:pt x="22984" y="453"/>
                  </a:cubicBezTo>
                  <a:cubicBezTo>
                    <a:pt x="22604" y="128"/>
                    <a:pt x="22113" y="1"/>
                    <a:pt x="21620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5745861" y="3120170"/>
              <a:ext cx="354440" cy="455548"/>
            </a:xfrm>
            <a:custGeom>
              <a:avLst/>
              <a:gdLst/>
              <a:ahLst/>
              <a:cxnLst/>
              <a:rect l="l" t="t" r="r" b="b"/>
              <a:pathLst>
                <a:path w="17647" h="22681" extrusionOk="0">
                  <a:moveTo>
                    <a:pt x="10405" y="0"/>
                  </a:moveTo>
                  <a:cubicBezTo>
                    <a:pt x="9639" y="0"/>
                    <a:pt x="8874" y="158"/>
                    <a:pt x="8173" y="480"/>
                  </a:cubicBezTo>
                  <a:cubicBezTo>
                    <a:pt x="6505" y="1214"/>
                    <a:pt x="5237" y="2815"/>
                    <a:pt x="4871" y="4583"/>
                  </a:cubicBezTo>
                  <a:cubicBezTo>
                    <a:pt x="4570" y="5917"/>
                    <a:pt x="5037" y="6351"/>
                    <a:pt x="5171" y="7685"/>
                  </a:cubicBezTo>
                  <a:cubicBezTo>
                    <a:pt x="5304" y="8819"/>
                    <a:pt x="5471" y="9953"/>
                    <a:pt x="5504" y="11121"/>
                  </a:cubicBezTo>
                  <a:cubicBezTo>
                    <a:pt x="5571" y="12422"/>
                    <a:pt x="5471" y="14123"/>
                    <a:pt x="5171" y="15057"/>
                  </a:cubicBezTo>
                  <a:cubicBezTo>
                    <a:pt x="5071" y="15391"/>
                    <a:pt x="4670" y="15524"/>
                    <a:pt x="4370" y="15657"/>
                  </a:cubicBezTo>
                  <a:cubicBezTo>
                    <a:pt x="4270" y="15702"/>
                    <a:pt x="4148" y="15709"/>
                    <a:pt x="4021" y="15709"/>
                  </a:cubicBezTo>
                  <a:cubicBezTo>
                    <a:pt x="3957" y="15709"/>
                    <a:pt x="3892" y="15707"/>
                    <a:pt x="3828" y="15707"/>
                  </a:cubicBezTo>
                  <a:cubicBezTo>
                    <a:pt x="3636" y="15707"/>
                    <a:pt x="3453" y="15724"/>
                    <a:pt x="3336" y="15858"/>
                  </a:cubicBezTo>
                  <a:cubicBezTo>
                    <a:pt x="2235" y="17058"/>
                    <a:pt x="1201" y="18359"/>
                    <a:pt x="0" y="19460"/>
                  </a:cubicBezTo>
                  <a:cubicBezTo>
                    <a:pt x="2802" y="20628"/>
                    <a:pt x="5771" y="21495"/>
                    <a:pt x="8773" y="21995"/>
                  </a:cubicBezTo>
                  <a:cubicBezTo>
                    <a:pt x="9940" y="22199"/>
                    <a:pt x="11774" y="22680"/>
                    <a:pt x="13426" y="22680"/>
                  </a:cubicBezTo>
                  <a:cubicBezTo>
                    <a:pt x="14751" y="22680"/>
                    <a:pt x="15959" y="22371"/>
                    <a:pt x="16612" y="21361"/>
                  </a:cubicBezTo>
                  <a:cubicBezTo>
                    <a:pt x="16946" y="20894"/>
                    <a:pt x="17079" y="20327"/>
                    <a:pt x="17213" y="19760"/>
                  </a:cubicBezTo>
                  <a:cubicBezTo>
                    <a:pt x="17213" y="19594"/>
                    <a:pt x="17246" y="19460"/>
                    <a:pt x="17279" y="19327"/>
                  </a:cubicBezTo>
                  <a:cubicBezTo>
                    <a:pt x="17413" y="18326"/>
                    <a:pt x="17646" y="16958"/>
                    <a:pt x="16946" y="16124"/>
                  </a:cubicBezTo>
                  <a:cubicBezTo>
                    <a:pt x="16679" y="15858"/>
                    <a:pt x="16412" y="15724"/>
                    <a:pt x="16112" y="15691"/>
                  </a:cubicBezTo>
                  <a:cubicBezTo>
                    <a:pt x="15211" y="15557"/>
                    <a:pt x="14311" y="15591"/>
                    <a:pt x="13443" y="15257"/>
                  </a:cubicBezTo>
                  <a:cubicBezTo>
                    <a:pt x="13310" y="15224"/>
                    <a:pt x="13176" y="15157"/>
                    <a:pt x="13076" y="15024"/>
                  </a:cubicBezTo>
                  <a:cubicBezTo>
                    <a:pt x="12976" y="14890"/>
                    <a:pt x="12976" y="14723"/>
                    <a:pt x="12976" y="14590"/>
                  </a:cubicBezTo>
                  <a:lnTo>
                    <a:pt x="12910" y="13289"/>
                  </a:lnTo>
                  <a:cubicBezTo>
                    <a:pt x="12910" y="13256"/>
                    <a:pt x="12910" y="13222"/>
                    <a:pt x="12910" y="13189"/>
                  </a:cubicBezTo>
                  <a:cubicBezTo>
                    <a:pt x="14844" y="12622"/>
                    <a:pt x="15612" y="10387"/>
                    <a:pt x="15812" y="8319"/>
                  </a:cubicBezTo>
                  <a:cubicBezTo>
                    <a:pt x="16045" y="5717"/>
                    <a:pt x="15778" y="2481"/>
                    <a:pt x="13410" y="880"/>
                  </a:cubicBezTo>
                  <a:cubicBezTo>
                    <a:pt x="12520" y="300"/>
                    <a:pt x="11462" y="0"/>
                    <a:pt x="10405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5538162" y="3418553"/>
              <a:ext cx="795948" cy="752203"/>
            </a:xfrm>
            <a:custGeom>
              <a:avLst/>
              <a:gdLst/>
              <a:ahLst/>
              <a:cxnLst/>
              <a:rect l="l" t="t" r="r" b="b"/>
              <a:pathLst>
                <a:path w="39629" h="37451" extrusionOk="0">
                  <a:moveTo>
                    <a:pt x="23351" y="1"/>
                  </a:moveTo>
                  <a:cubicBezTo>
                    <a:pt x="23017" y="601"/>
                    <a:pt x="22583" y="1102"/>
                    <a:pt x="22016" y="1469"/>
                  </a:cubicBezTo>
                  <a:cubicBezTo>
                    <a:pt x="21305" y="1920"/>
                    <a:pt x="20495" y="2127"/>
                    <a:pt x="19680" y="2127"/>
                  </a:cubicBezTo>
                  <a:cubicBezTo>
                    <a:pt x="18089" y="2127"/>
                    <a:pt x="16483" y="1336"/>
                    <a:pt x="15578" y="34"/>
                  </a:cubicBezTo>
                  <a:cubicBezTo>
                    <a:pt x="14211" y="134"/>
                    <a:pt x="12877" y="334"/>
                    <a:pt x="11542" y="601"/>
                  </a:cubicBezTo>
                  <a:cubicBezTo>
                    <a:pt x="9708" y="968"/>
                    <a:pt x="7906" y="1502"/>
                    <a:pt x="6238" y="2369"/>
                  </a:cubicBezTo>
                  <a:cubicBezTo>
                    <a:pt x="4637" y="3170"/>
                    <a:pt x="3070" y="4237"/>
                    <a:pt x="2136" y="5805"/>
                  </a:cubicBezTo>
                  <a:cubicBezTo>
                    <a:pt x="1602" y="6772"/>
                    <a:pt x="1235" y="7873"/>
                    <a:pt x="901" y="8941"/>
                  </a:cubicBezTo>
                  <a:cubicBezTo>
                    <a:pt x="568" y="10041"/>
                    <a:pt x="368" y="11209"/>
                    <a:pt x="268" y="12343"/>
                  </a:cubicBezTo>
                  <a:cubicBezTo>
                    <a:pt x="1" y="15679"/>
                    <a:pt x="668" y="18714"/>
                    <a:pt x="1135" y="21950"/>
                  </a:cubicBezTo>
                  <a:cubicBezTo>
                    <a:pt x="1735" y="26153"/>
                    <a:pt x="1902" y="33358"/>
                    <a:pt x="6038" y="35793"/>
                  </a:cubicBezTo>
                  <a:cubicBezTo>
                    <a:pt x="7506" y="36660"/>
                    <a:pt x="9274" y="36827"/>
                    <a:pt x="10975" y="36961"/>
                  </a:cubicBezTo>
                  <a:cubicBezTo>
                    <a:pt x="13687" y="37220"/>
                    <a:pt x="16482" y="37451"/>
                    <a:pt x="19249" y="37451"/>
                  </a:cubicBezTo>
                  <a:cubicBezTo>
                    <a:pt x="22541" y="37451"/>
                    <a:pt x="25795" y="37124"/>
                    <a:pt x="28821" y="36127"/>
                  </a:cubicBezTo>
                  <a:cubicBezTo>
                    <a:pt x="29355" y="33725"/>
                    <a:pt x="29722" y="31323"/>
                    <a:pt x="29955" y="28855"/>
                  </a:cubicBezTo>
                  <a:cubicBezTo>
                    <a:pt x="30156" y="26720"/>
                    <a:pt x="30322" y="24552"/>
                    <a:pt x="30389" y="22384"/>
                  </a:cubicBezTo>
                  <a:cubicBezTo>
                    <a:pt x="30489" y="20349"/>
                    <a:pt x="30623" y="18347"/>
                    <a:pt x="30689" y="16313"/>
                  </a:cubicBezTo>
                  <a:cubicBezTo>
                    <a:pt x="30723" y="15245"/>
                    <a:pt x="30723" y="14211"/>
                    <a:pt x="30723" y="13177"/>
                  </a:cubicBezTo>
                  <a:cubicBezTo>
                    <a:pt x="30723" y="12911"/>
                    <a:pt x="31440" y="12818"/>
                    <a:pt x="32452" y="12818"/>
                  </a:cubicBezTo>
                  <a:cubicBezTo>
                    <a:pt x="34104" y="12818"/>
                    <a:pt x="36542" y="13065"/>
                    <a:pt x="37928" y="13210"/>
                  </a:cubicBezTo>
                  <a:cubicBezTo>
                    <a:pt x="38428" y="10975"/>
                    <a:pt x="38662" y="8707"/>
                    <a:pt x="38828" y="6439"/>
                  </a:cubicBezTo>
                  <a:cubicBezTo>
                    <a:pt x="38928" y="5305"/>
                    <a:pt x="38995" y="4137"/>
                    <a:pt x="39095" y="3003"/>
                  </a:cubicBezTo>
                  <a:cubicBezTo>
                    <a:pt x="39162" y="2136"/>
                    <a:pt x="39629" y="1268"/>
                    <a:pt x="38461" y="1135"/>
                  </a:cubicBezTo>
                  <a:lnTo>
                    <a:pt x="38361" y="1135"/>
                  </a:lnTo>
                  <a:cubicBezTo>
                    <a:pt x="38117" y="1155"/>
                    <a:pt x="37873" y="1163"/>
                    <a:pt x="37628" y="1163"/>
                  </a:cubicBezTo>
                  <a:cubicBezTo>
                    <a:pt x="37036" y="1163"/>
                    <a:pt x="36440" y="1115"/>
                    <a:pt x="35826" y="1068"/>
                  </a:cubicBezTo>
                  <a:cubicBezTo>
                    <a:pt x="34392" y="968"/>
                    <a:pt x="32924" y="901"/>
                    <a:pt x="31490" y="801"/>
                  </a:cubicBezTo>
                  <a:cubicBezTo>
                    <a:pt x="28788" y="635"/>
                    <a:pt x="26053" y="368"/>
                    <a:pt x="23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5990395" y="4377732"/>
              <a:ext cx="420098" cy="209547"/>
            </a:xfrm>
            <a:custGeom>
              <a:avLst/>
              <a:gdLst/>
              <a:ahLst/>
              <a:cxnLst/>
              <a:rect l="l" t="t" r="r" b="b"/>
              <a:pathLst>
                <a:path w="20916" h="10433" extrusionOk="0">
                  <a:moveTo>
                    <a:pt x="6617" y="0"/>
                  </a:moveTo>
                  <a:cubicBezTo>
                    <a:pt x="6457" y="0"/>
                    <a:pt x="6298" y="4"/>
                    <a:pt x="6138" y="12"/>
                  </a:cubicBezTo>
                  <a:cubicBezTo>
                    <a:pt x="3803" y="146"/>
                    <a:pt x="568" y="1747"/>
                    <a:pt x="67" y="4182"/>
                  </a:cubicBezTo>
                  <a:cubicBezTo>
                    <a:pt x="34" y="4482"/>
                    <a:pt x="1" y="4782"/>
                    <a:pt x="101" y="5049"/>
                  </a:cubicBezTo>
                  <a:cubicBezTo>
                    <a:pt x="401" y="5683"/>
                    <a:pt x="1268" y="5750"/>
                    <a:pt x="1969" y="5750"/>
                  </a:cubicBezTo>
                  <a:cubicBezTo>
                    <a:pt x="4971" y="5783"/>
                    <a:pt x="7873" y="6684"/>
                    <a:pt x="10675" y="7685"/>
                  </a:cubicBezTo>
                  <a:cubicBezTo>
                    <a:pt x="12143" y="8218"/>
                    <a:pt x="13577" y="8752"/>
                    <a:pt x="15045" y="9219"/>
                  </a:cubicBezTo>
                  <a:cubicBezTo>
                    <a:pt x="15918" y="9510"/>
                    <a:pt x="17633" y="10432"/>
                    <a:pt x="18938" y="10432"/>
                  </a:cubicBezTo>
                  <a:cubicBezTo>
                    <a:pt x="19578" y="10432"/>
                    <a:pt x="20119" y="10211"/>
                    <a:pt x="20415" y="9586"/>
                  </a:cubicBezTo>
                  <a:cubicBezTo>
                    <a:pt x="20916" y="8518"/>
                    <a:pt x="20215" y="7351"/>
                    <a:pt x="19648" y="6484"/>
                  </a:cubicBezTo>
                  <a:cubicBezTo>
                    <a:pt x="19581" y="6384"/>
                    <a:pt x="19515" y="6284"/>
                    <a:pt x="19415" y="6183"/>
                  </a:cubicBezTo>
                  <a:cubicBezTo>
                    <a:pt x="17980" y="4349"/>
                    <a:pt x="15512" y="3148"/>
                    <a:pt x="13477" y="2047"/>
                  </a:cubicBezTo>
                  <a:cubicBezTo>
                    <a:pt x="11381" y="921"/>
                    <a:pt x="9021" y="0"/>
                    <a:pt x="66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5266833" y="4002484"/>
              <a:ext cx="1345333" cy="598714"/>
            </a:xfrm>
            <a:custGeom>
              <a:avLst/>
              <a:gdLst/>
              <a:ahLst/>
              <a:cxnLst/>
              <a:rect l="l" t="t" r="r" b="b"/>
              <a:pathLst>
                <a:path w="66982" h="29809" extrusionOk="0">
                  <a:moveTo>
                    <a:pt x="56905" y="1"/>
                  </a:moveTo>
                  <a:cubicBezTo>
                    <a:pt x="51736" y="1"/>
                    <a:pt x="46957" y="2587"/>
                    <a:pt x="41963" y="3885"/>
                  </a:cubicBezTo>
                  <a:cubicBezTo>
                    <a:pt x="40837" y="4179"/>
                    <a:pt x="39903" y="4273"/>
                    <a:pt x="38976" y="4273"/>
                  </a:cubicBezTo>
                  <a:cubicBezTo>
                    <a:pt x="38009" y="4273"/>
                    <a:pt x="37051" y="4170"/>
                    <a:pt x="35892" y="4085"/>
                  </a:cubicBezTo>
                  <a:cubicBezTo>
                    <a:pt x="34907" y="4005"/>
                    <a:pt x="33914" y="3984"/>
                    <a:pt x="32919" y="3984"/>
                  </a:cubicBezTo>
                  <a:cubicBezTo>
                    <a:pt x="31804" y="3984"/>
                    <a:pt x="30686" y="4010"/>
                    <a:pt x="29572" y="4010"/>
                  </a:cubicBezTo>
                  <a:cubicBezTo>
                    <a:pt x="28785" y="4010"/>
                    <a:pt x="28000" y="3997"/>
                    <a:pt x="27219" y="3951"/>
                  </a:cubicBezTo>
                  <a:cubicBezTo>
                    <a:pt x="26016" y="3876"/>
                    <a:pt x="24757" y="3794"/>
                    <a:pt x="23509" y="3794"/>
                  </a:cubicBezTo>
                  <a:cubicBezTo>
                    <a:pt x="21991" y="3794"/>
                    <a:pt x="20487" y="3916"/>
                    <a:pt x="19114" y="4318"/>
                  </a:cubicBezTo>
                  <a:cubicBezTo>
                    <a:pt x="18780" y="4118"/>
                    <a:pt x="18447" y="3885"/>
                    <a:pt x="18113" y="3685"/>
                  </a:cubicBezTo>
                  <a:cubicBezTo>
                    <a:pt x="15713" y="2085"/>
                    <a:pt x="13313" y="509"/>
                    <a:pt x="10452" y="509"/>
                  </a:cubicBezTo>
                  <a:cubicBezTo>
                    <a:pt x="9973" y="509"/>
                    <a:pt x="9480" y="553"/>
                    <a:pt x="8973" y="649"/>
                  </a:cubicBezTo>
                  <a:cubicBezTo>
                    <a:pt x="6204" y="1183"/>
                    <a:pt x="3536" y="2584"/>
                    <a:pt x="1801" y="4885"/>
                  </a:cubicBezTo>
                  <a:cubicBezTo>
                    <a:pt x="0" y="7321"/>
                    <a:pt x="534" y="10456"/>
                    <a:pt x="2168" y="12891"/>
                  </a:cubicBezTo>
                  <a:cubicBezTo>
                    <a:pt x="3536" y="14893"/>
                    <a:pt x="5537" y="16360"/>
                    <a:pt x="7605" y="17595"/>
                  </a:cubicBezTo>
                  <a:cubicBezTo>
                    <a:pt x="14066" y="21489"/>
                    <a:pt x="21073" y="24017"/>
                    <a:pt x="28602" y="24017"/>
                  </a:cubicBezTo>
                  <a:cubicBezTo>
                    <a:pt x="29392" y="24017"/>
                    <a:pt x="30187" y="23989"/>
                    <a:pt x="30989" y="23932"/>
                  </a:cubicBezTo>
                  <a:cubicBezTo>
                    <a:pt x="31102" y="23923"/>
                    <a:pt x="31220" y="23919"/>
                    <a:pt x="31342" y="23919"/>
                  </a:cubicBezTo>
                  <a:cubicBezTo>
                    <a:pt x="32554" y="23919"/>
                    <a:pt x="34143" y="24382"/>
                    <a:pt x="34658" y="25534"/>
                  </a:cubicBezTo>
                  <a:cubicBezTo>
                    <a:pt x="34825" y="25967"/>
                    <a:pt x="35058" y="26334"/>
                    <a:pt x="35259" y="26734"/>
                  </a:cubicBezTo>
                  <a:cubicBezTo>
                    <a:pt x="35692" y="27535"/>
                    <a:pt x="35892" y="28836"/>
                    <a:pt x="36493" y="29536"/>
                  </a:cubicBezTo>
                  <a:cubicBezTo>
                    <a:pt x="36680" y="29734"/>
                    <a:pt x="36928" y="29808"/>
                    <a:pt x="37201" y="29808"/>
                  </a:cubicBezTo>
                  <a:cubicBezTo>
                    <a:pt x="37806" y="29808"/>
                    <a:pt x="38535" y="29443"/>
                    <a:pt x="38995" y="29236"/>
                  </a:cubicBezTo>
                  <a:cubicBezTo>
                    <a:pt x="40496" y="28569"/>
                    <a:pt x="41797" y="27502"/>
                    <a:pt x="43298" y="26835"/>
                  </a:cubicBezTo>
                  <a:cubicBezTo>
                    <a:pt x="47868" y="24766"/>
                    <a:pt x="52638" y="22865"/>
                    <a:pt x="57007" y="20430"/>
                  </a:cubicBezTo>
                  <a:cubicBezTo>
                    <a:pt x="59943" y="18795"/>
                    <a:pt x="62545" y="17528"/>
                    <a:pt x="64112" y="14526"/>
                  </a:cubicBezTo>
                  <a:cubicBezTo>
                    <a:pt x="65547" y="11857"/>
                    <a:pt x="66981" y="8455"/>
                    <a:pt x="66047" y="5352"/>
                  </a:cubicBezTo>
                  <a:cubicBezTo>
                    <a:pt x="65880" y="4752"/>
                    <a:pt x="65580" y="4185"/>
                    <a:pt x="65247" y="3651"/>
                  </a:cubicBezTo>
                  <a:lnTo>
                    <a:pt x="65213" y="3685"/>
                  </a:lnTo>
                  <a:cubicBezTo>
                    <a:pt x="64012" y="1917"/>
                    <a:pt x="61911" y="716"/>
                    <a:pt x="59776" y="282"/>
                  </a:cubicBezTo>
                  <a:cubicBezTo>
                    <a:pt x="58804" y="87"/>
                    <a:pt x="57848" y="1"/>
                    <a:pt x="56905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5594199" y="4092244"/>
              <a:ext cx="436427" cy="220091"/>
            </a:xfrm>
            <a:custGeom>
              <a:avLst/>
              <a:gdLst/>
              <a:ahLst/>
              <a:cxnLst/>
              <a:rect l="l" t="t" r="r" b="b"/>
              <a:pathLst>
                <a:path w="21729" h="10958" extrusionOk="0">
                  <a:moveTo>
                    <a:pt x="215" y="1"/>
                  </a:moveTo>
                  <a:cubicBezTo>
                    <a:pt x="101" y="1"/>
                    <a:pt x="1" y="132"/>
                    <a:pt x="113" y="216"/>
                  </a:cubicBezTo>
                  <a:cubicBezTo>
                    <a:pt x="1314" y="1150"/>
                    <a:pt x="2748" y="1851"/>
                    <a:pt x="4116" y="2518"/>
                  </a:cubicBezTo>
                  <a:cubicBezTo>
                    <a:pt x="5517" y="3218"/>
                    <a:pt x="6918" y="3852"/>
                    <a:pt x="8352" y="4486"/>
                  </a:cubicBezTo>
                  <a:cubicBezTo>
                    <a:pt x="9853" y="5153"/>
                    <a:pt x="11354" y="5820"/>
                    <a:pt x="12855" y="6454"/>
                  </a:cubicBezTo>
                  <a:cubicBezTo>
                    <a:pt x="14323" y="7088"/>
                    <a:pt x="15757" y="7655"/>
                    <a:pt x="17158" y="8355"/>
                  </a:cubicBezTo>
                  <a:cubicBezTo>
                    <a:pt x="17959" y="8722"/>
                    <a:pt x="18693" y="9156"/>
                    <a:pt x="19427" y="9590"/>
                  </a:cubicBezTo>
                  <a:cubicBezTo>
                    <a:pt x="20160" y="10023"/>
                    <a:pt x="20828" y="10524"/>
                    <a:pt x="21528" y="10957"/>
                  </a:cubicBezTo>
                  <a:cubicBezTo>
                    <a:pt x="21548" y="10938"/>
                    <a:pt x="21568" y="10932"/>
                    <a:pt x="21587" y="10932"/>
                  </a:cubicBezTo>
                  <a:cubicBezTo>
                    <a:pt x="21608" y="10932"/>
                    <a:pt x="21630" y="10938"/>
                    <a:pt x="21651" y="10938"/>
                  </a:cubicBezTo>
                  <a:cubicBezTo>
                    <a:pt x="21676" y="10938"/>
                    <a:pt x="21702" y="10929"/>
                    <a:pt x="21728" y="10891"/>
                  </a:cubicBezTo>
                  <a:cubicBezTo>
                    <a:pt x="21194" y="10424"/>
                    <a:pt x="20594" y="10023"/>
                    <a:pt x="19960" y="9656"/>
                  </a:cubicBezTo>
                  <a:cubicBezTo>
                    <a:pt x="19326" y="9223"/>
                    <a:pt x="18659" y="8856"/>
                    <a:pt x="17992" y="8489"/>
                  </a:cubicBezTo>
                  <a:cubicBezTo>
                    <a:pt x="16591" y="7788"/>
                    <a:pt x="15157" y="7188"/>
                    <a:pt x="13722" y="6588"/>
                  </a:cubicBezTo>
                  <a:cubicBezTo>
                    <a:pt x="10787" y="5353"/>
                    <a:pt x="7852" y="4052"/>
                    <a:pt x="4950" y="2685"/>
                  </a:cubicBezTo>
                  <a:cubicBezTo>
                    <a:pt x="4149" y="2284"/>
                    <a:pt x="3348" y="1717"/>
                    <a:pt x="2581" y="1284"/>
                  </a:cubicBezTo>
                  <a:cubicBezTo>
                    <a:pt x="1814" y="850"/>
                    <a:pt x="1047" y="383"/>
                    <a:pt x="280" y="16"/>
                  </a:cubicBezTo>
                  <a:cubicBezTo>
                    <a:pt x="258" y="6"/>
                    <a:pt x="236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5813527" y="4399344"/>
              <a:ext cx="155458" cy="145054"/>
            </a:xfrm>
            <a:custGeom>
              <a:avLst/>
              <a:gdLst/>
              <a:ahLst/>
              <a:cxnLst/>
              <a:rect l="l" t="t" r="r" b="b"/>
              <a:pathLst>
                <a:path w="7740" h="7222" extrusionOk="0">
                  <a:moveTo>
                    <a:pt x="4959" y="0"/>
                  </a:moveTo>
                  <a:cubicBezTo>
                    <a:pt x="4715" y="0"/>
                    <a:pt x="1093" y="1845"/>
                    <a:pt x="768" y="2105"/>
                  </a:cubicBezTo>
                  <a:cubicBezTo>
                    <a:pt x="601" y="2239"/>
                    <a:pt x="467" y="2372"/>
                    <a:pt x="367" y="2539"/>
                  </a:cubicBezTo>
                  <a:cubicBezTo>
                    <a:pt x="234" y="2772"/>
                    <a:pt x="201" y="3039"/>
                    <a:pt x="167" y="3273"/>
                  </a:cubicBezTo>
                  <a:cubicBezTo>
                    <a:pt x="101" y="4007"/>
                    <a:pt x="0" y="4741"/>
                    <a:pt x="134" y="5474"/>
                  </a:cubicBezTo>
                  <a:cubicBezTo>
                    <a:pt x="267" y="6208"/>
                    <a:pt x="701" y="6909"/>
                    <a:pt x="1401" y="7142"/>
                  </a:cubicBezTo>
                  <a:cubicBezTo>
                    <a:pt x="1585" y="7199"/>
                    <a:pt x="1772" y="7221"/>
                    <a:pt x="1960" y="7221"/>
                  </a:cubicBezTo>
                  <a:cubicBezTo>
                    <a:pt x="2320" y="7221"/>
                    <a:pt x="2685" y="7141"/>
                    <a:pt x="3036" y="7076"/>
                  </a:cubicBezTo>
                  <a:cubicBezTo>
                    <a:pt x="4070" y="6842"/>
                    <a:pt x="5104" y="6609"/>
                    <a:pt x="6105" y="6308"/>
                  </a:cubicBezTo>
                  <a:cubicBezTo>
                    <a:pt x="6538" y="6175"/>
                    <a:pt x="7005" y="6242"/>
                    <a:pt x="7472" y="6142"/>
                  </a:cubicBezTo>
                  <a:cubicBezTo>
                    <a:pt x="7506" y="6142"/>
                    <a:pt x="7539" y="6142"/>
                    <a:pt x="7573" y="6108"/>
                  </a:cubicBezTo>
                  <a:cubicBezTo>
                    <a:pt x="7739" y="5941"/>
                    <a:pt x="7072" y="4874"/>
                    <a:pt x="6972" y="4674"/>
                  </a:cubicBezTo>
                  <a:lnTo>
                    <a:pt x="6972" y="4640"/>
                  </a:lnTo>
                  <a:cubicBezTo>
                    <a:pt x="6739" y="4140"/>
                    <a:pt x="6538" y="3606"/>
                    <a:pt x="6305" y="3106"/>
                  </a:cubicBezTo>
                  <a:cubicBezTo>
                    <a:pt x="5871" y="2072"/>
                    <a:pt x="5404" y="1038"/>
                    <a:pt x="4971" y="4"/>
                  </a:cubicBezTo>
                  <a:cubicBezTo>
                    <a:pt x="4969" y="1"/>
                    <a:pt x="4965" y="0"/>
                    <a:pt x="4959" y="0"/>
                  </a:cubicBezTo>
                  <a:close/>
                </a:path>
              </a:pathLst>
            </a:custGeom>
            <a:solidFill>
              <a:srgbClr val="EB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5690928" y="4416155"/>
              <a:ext cx="191631" cy="359401"/>
            </a:xfrm>
            <a:custGeom>
              <a:avLst/>
              <a:gdLst/>
              <a:ahLst/>
              <a:cxnLst/>
              <a:rect l="l" t="t" r="r" b="b"/>
              <a:pathLst>
                <a:path w="9541" h="17894" extrusionOk="0">
                  <a:moveTo>
                    <a:pt x="7872" y="1"/>
                  </a:moveTo>
                  <a:lnTo>
                    <a:pt x="2936" y="1669"/>
                  </a:lnTo>
                  <a:cubicBezTo>
                    <a:pt x="2669" y="1735"/>
                    <a:pt x="2402" y="1835"/>
                    <a:pt x="2202" y="2036"/>
                  </a:cubicBezTo>
                  <a:cubicBezTo>
                    <a:pt x="2068" y="2236"/>
                    <a:pt x="2002" y="2503"/>
                    <a:pt x="1968" y="2769"/>
                  </a:cubicBezTo>
                  <a:cubicBezTo>
                    <a:pt x="1601" y="5238"/>
                    <a:pt x="1068" y="7706"/>
                    <a:pt x="734" y="10208"/>
                  </a:cubicBezTo>
                  <a:cubicBezTo>
                    <a:pt x="400" y="12476"/>
                    <a:pt x="434" y="14645"/>
                    <a:pt x="100" y="16913"/>
                  </a:cubicBezTo>
                  <a:cubicBezTo>
                    <a:pt x="0" y="17562"/>
                    <a:pt x="778" y="17893"/>
                    <a:pt x="1442" y="17893"/>
                  </a:cubicBezTo>
                  <a:cubicBezTo>
                    <a:pt x="1665" y="17893"/>
                    <a:pt x="1875" y="17856"/>
                    <a:pt x="2035" y="17780"/>
                  </a:cubicBezTo>
                  <a:cubicBezTo>
                    <a:pt x="2502" y="17513"/>
                    <a:pt x="2869" y="17046"/>
                    <a:pt x="3169" y="16613"/>
                  </a:cubicBezTo>
                  <a:cubicBezTo>
                    <a:pt x="4437" y="14745"/>
                    <a:pt x="5337" y="12977"/>
                    <a:pt x="5738" y="10775"/>
                  </a:cubicBezTo>
                  <a:cubicBezTo>
                    <a:pt x="5871" y="10108"/>
                    <a:pt x="5971" y="9407"/>
                    <a:pt x="6338" y="8840"/>
                  </a:cubicBezTo>
                  <a:cubicBezTo>
                    <a:pt x="6772" y="8173"/>
                    <a:pt x="7472" y="7740"/>
                    <a:pt x="8173" y="7339"/>
                  </a:cubicBezTo>
                  <a:cubicBezTo>
                    <a:pt x="8473" y="7173"/>
                    <a:pt x="9040" y="6939"/>
                    <a:pt x="9540" y="6672"/>
                  </a:cubicBezTo>
                  <a:cubicBezTo>
                    <a:pt x="8840" y="4471"/>
                    <a:pt x="8306" y="2269"/>
                    <a:pt x="7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5498634" y="3530808"/>
              <a:ext cx="564147" cy="650392"/>
            </a:xfrm>
            <a:custGeom>
              <a:avLst/>
              <a:gdLst/>
              <a:ahLst/>
              <a:cxnLst/>
              <a:rect l="l" t="t" r="r" b="b"/>
              <a:pathLst>
                <a:path w="28088" h="32382" extrusionOk="0">
                  <a:moveTo>
                    <a:pt x="7136" y="1"/>
                  </a:moveTo>
                  <a:cubicBezTo>
                    <a:pt x="7037" y="1"/>
                    <a:pt x="6938" y="6"/>
                    <a:pt x="6839" y="16"/>
                  </a:cubicBezTo>
                  <a:cubicBezTo>
                    <a:pt x="5771" y="149"/>
                    <a:pt x="4837" y="883"/>
                    <a:pt x="4237" y="1784"/>
                  </a:cubicBezTo>
                  <a:cubicBezTo>
                    <a:pt x="3637" y="2684"/>
                    <a:pt x="3303" y="3718"/>
                    <a:pt x="3003" y="4753"/>
                  </a:cubicBezTo>
                  <a:cubicBezTo>
                    <a:pt x="1902" y="8222"/>
                    <a:pt x="634" y="11724"/>
                    <a:pt x="134" y="15327"/>
                  </a:cubicBezTo>
                  <a:cubicBezTo>
                    <a:pt x="1" y="16261"/>
                    <a:pt x="34" y="17228"/>
                    <a:pt x="34" y="18162"/>
                  </a:cubicBezTo>
                  <a:cubicBezTo>
                    <a:pt x="34" y="20897"/>
                    <a:pt x="101" y="23800"/>
                    <a:pt x="1602" y="26068"/>
                  </a:cubicBezTo>
                  <a:cubicBezTo>
                    <a:pt x="4992" y="31199"/>
                    <a:pt x="11464" y="32382"/>
                    <a:pt x="17672" y="32382"/>
                  </a:cubicBezTo>
                  <a:cubicBezTo>
                    <a:pt x="20504" y="32382"/>
                    <a:pt x="23282" y="32135"/>
                    <a:pt x="25686" y="31905"/>
                  </a:cubicBezTo>
                  <a:cubicBezTo>
                    <a:pt x="26253" y="31872"/>
                    <a:pt x="26686" y="31839"/>
                    <a:pt x="27053" y="31672"/>
                  </a:cubicBezTo>
                  <a:cubicBezTo>
                    <a:pt x="27353" y="31505"/>
                    <a:pt x="27587" y="31238"/>
                    <a:pt x="27754" y="30704"/>
                  </a:cubicBezTo>
                  <a:cubicBezTo>
                    <a:pt x="28087" y="29837"/>
                    <a:pt x="27887" y="28770"/>
                    <a:pt x="27387" y="28003"/>
                  </a:cubicBezTo>
                  <a:cubicBezTo>
                    <a:pt x="26753" y="27002"/>
                    <a:pt x="25586" y="26235"/>
                    <a:pt x="24418" y="26001"/>
                  </a:cubicBezTo>
                  <a:cubicBezTo>
                    <a:pt x="23217" y="25734"/>
                    <a:pt x="22083" y="25301"/>
                    <a:pt x="20849" y="25067"/>
                  </a:cubicBezTo>
                  <a:cubicBezTo>
                    <a:pt x="19982" y="24900"/>
                    <a:pt x="19114" y="24633"/>
                    <a:pt x="18247" y="24400"/>
                  </a:cubicBezTo>
                  <a:cubicBezTo>
                    <a:pt x="15645" y="23666"/>
                    <a:pt x="12810" y="23099"/>
                    <a:pt x="10308" y="21998"/>
                  </a:cubicBezTo>
                  <a:cubicBezTo>
                    <a:pt x="10141" y="21932"/>
                    <a:pt x="9974" y="21865"/>
                    <a:pt x="9908" y="21731"/>
                  </a:cubicBezTo>
                  <a:cubicBezTo>
                    <a:pt x="9774" y="21531"/>
                    <a:pt x="9841" y="21264"/>
                    <a:pt x="9908" y="21064"/>
                  </a:cubicBezTo>
                  <a:cubicBezTo>
                    <a:pt x="10742" y="17695"/>
                    <a:pt x="11509" y="14326"/>
                    <a:pt x="12209" y="10924"/>
                  </a:cubicBezTo>
                  <a:cubicBezTo>
                    <a:pt x="12443" y="9756"/>
                    <a:pt x="12676" y="8589"/>
                    <a:pt x="12643" y="7421"/>
                  </a:cubicBezTo>
                  <a:cubicBezTo>
                    <a:pt x="12643" y="5253"/>
                    <a:pt x="11776" y="3151"/>
                    <a:pt x="10308" y="1584"/>
                  </a:cubicBezTo>
                  <a:cubicBezTo>
                    <a:pt x="9445" y="721"/>
                    <a:pt x="8327" y="1"/>
                    <a:pt x="7136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5805493" y="3089159"/>
              <a:ext cx="279402" cy="260523"/>
            </a:xfrm>
            <a:custGeom>
              <a:avLst/>
              <a:gdLst/>
              <a:ahLst/>
              <a:cxnLst/>
              <a:rect l="l" t="t" r="r" b="b"/>
              <a:pathLst>
                <a:path w="13911" h="12971" extrusionOk="0">
                  <a:moveTo>
                    <a:pt x="6616" y="0"/>
                  </a:moveTo>
                  <a:cubicBezTo>
                    <a:pt x="5515" y="0"/>
                    <a:pt x="4387" y="262"/>
                    <a:pt x="3503" y="890"/>
                  </a:cubicBezTo>
                  <a:cubicBezTo>
                    <a:pt x="3102" y="1157"/>
                    <a:pt x="2735" y="1557"/>
                    <a:pt x="2569" y="2024"/>
                  </a:cubicBezTo>
                  <a:cubicBezTo>
                    <a:pt x="2502" y="2291"/>
                    <a:pt x="2502" y="2624"/>
                    <a:pt x="2335" y="2858"/>
                  </a:cubicBezTo>
                  <a:cubicBezTo>
                    <a:pt x="2202" y="3025"/>
                    <a:pt x="2002" y="3125"/>
                    <a:pt x="1801" y="3225"/>
                  </a:cubicBezTo>
                  <a:cubicBezTo>
                    <a:pt x="1368" y="3425"/>
                    <a:pt x="1001" y="3692"/>
                    <a:pt x="667" y="4025"/>
                  </a:cubicBezTo>
                  <a:cubicBezTo>
                    <a:pt x="400" y="4259"/>
                    <a:pt x="167" y="4526"/>
                    <a:pt x="100" y="4826"/>
                  </a:cubicBezTo>
                  <a:cubicBezTo>
                    <a:pt x="0" y="5126"/>
                    <a:pt x="34" y="5460"/>
                    <a:pt x="100" y="5760"/>
                  </a:cubicBezTo>
                  <a:cubicBezTo>
                    <a:pt x="167" y="6394"/>
                    <a:pt x="267" y="6994"/>
                    <a:pt x="400" y="7595"/>
                  </a:cubicBezTo>
                  <a:cubicBezTo>
                    <a:pt x="467" y="7861"/>
                    <a:pt x="567" y="8128"/>
                    <a:pt x="567" y="8395"/>
                  </a:cubicBezTo>
                  <a:cubicBezTo>
                    <a:pt x="567" y="8695"/>
                    <a:pt x="467" y="8962"/>
                    <a:pt x="534" y="9296"/>
                  </a:cubicBezTo>
                  <a:cubicBezTo>
                    <a:pt x="634" y="9696"/>
                    <a:pt x="901" y="9963"/>
                    <a:pt x="1034" y="10330"/>
                  </a:cubicBezTo>
                  <a:cubicBezTo>
                    <a:pt x="1101" y="10463"/>
                    <a:pt x="1101" y="10597"/>
                    <a:pt x="1168" y="10763"/>
                  </a:cubicBezTo>
                  <a:cubicBezTo>
                    <a:pt x="1234" y="10930"/>
                    <a:pt x="1334" y="11064"/>
                    <a:pt x="1368" y="11264"/>
                  </a:cubicBezTo>
                  <a:cubicBezTo>
                    <a:pt x="1435" y="11464"/>
                    <a:pt x="1368" y="11697"/>
                    <a:pt x="1468" y="11898"/>
                  </a:cubicBezTo>
                  <a:cubicBezTo>
                    <a:pt x="1501" y="11998"/>
                    <a:pt x="1568" y="12098"/>
                    <a:pt x="1635" y="12164"/>
                  </a:cubicBezTo>
                  <a:cubicBezTo>
                    <a:pt x="1855" y="12448"/>
                    <a:pt x="2046" y="12970"/>
                    <a:pt x="2461" y="12970"/>
                  </a:cubicBezTo>
                  <a:cubicBezTo>
                    <a:pt x="2485" y="12970"/>
                    <a:pt x="2510" y="12969"/>
                    <a:pt x="2535" y="12965"/>
                  </a:cubicBezTo>
                  <a:cubicBezTo>
                    <a:pt x="2836" y="12898"/>
                    <a:pt x="3102" y="12698"/>
                    <a:pt x="3269" y="12431"/>
                  </a:cubicBezTo>
                  <a:cubicBezTo>
                    <a:pt x="3436" y="12198"/>
                    <a:pt x="3536" y="11864"/>
                    <a:pt x="3636" y="11597"/>
                  </a:cubicBezTo>
                  <a:cubicBezTo>
                    <a:pt x="3803" y="11097"/>
                    <a:pt x="4003" y="10630"/>
                    <a:pt x="4203" y="10196"/>
                  </a:cubicBezTo>
                  <a:cubicBezTo>
                    <a:pt x="4370" y="9763"/>
                    <a:pt x="4537" y="9262"/>
                    <a:pt x="4770" y="8895"/>
                  </a:cubicBezTo>
                  <a:cubicBezTo>
                    <a:pt x="5004" y="8595"/>
                    <a:pt x="5404" y="8562"/>
                    <a:pt x="5704" y="8395"/>
                  </a:cubicBezTo>
                  <a:cubicBezTo>
                    <a:pt x="6171" y="8162"/>
                    <a:pt x="6171" y="7961"/>
                    <a:pt x="6305" y="7494"/>
                  </a:cubicBezTo>
                  <a:cubicBezTo>
                    <a:pt x="6438" y="6927"/>
                    <a:pt x="7072" y="6594"/>
                    <a:pt x="7639" y="6527"/>
                  </a:cubicBezTo>
                  <a:cubicBezTo>
                    <a:pt x="7939" y="6477"/>
                    <a:pt x="8239" y="6477"/>
                    <a:pt x="8535" y="6477"/>
                  </a:cubicBezTo>
                  <a:cubicBezTo>
                    <a:pt x="8831" y="6477"/>
                    <a:pt x="9123" y="6477"/>
                    <a:pt x="9407" y="6427"/>
                  </a:cubicBezTo>
                  <a:cubicBezTo>
                    <a:pt x="10041" y="6294"/>
                    <a:pt x="10608" y="5927"/>
                    <a:pt x="11242" y="5927"/>
                  </a:cubicBezTo>
                  <a:cubicBezTo>
                    <a:pt x="11475" y="5927"/>
                    <a:pt x="11742" y="5960"/>
                    <a:pt x="12009" y="5960"/>
                  </a:cubicBezTo>
                  <a:cubicBezTo>
                    <a:pt x="13043" y="5927"/>
                    <a:pt x="13910" y="5059"/>
                    <a:pt x="13810" y="3992"/>
                  </a:cubicBezTo>
                  <a:cubicBezTo>
                    <a:pt x="13777" y="3558"/>
                    <a:pt x="13543" y="3125"/>
                    <a:pt x="13176" y="2891"/>
                  </a:cubicBezTo>
                  <a:cubicBezTo>
                    <a:pt x="12743" y="2591"/>
                    <a:pt x="12142" y="2524"/>
                    <a:pt x="11875" y="2091"/>
                  </a:cubicBezTo>
                  <a:cubicBezTo>
                    <a:pt x="11675" y="1824"/>
                    <a:pt x="11675" y="1423"/>
                    <a:pt x="11442" y="1190"/>
                  </a:cubicBezTo>
                  <a:cubicBezTo>
                    <a:pt x="11308" y="1057"/>
                    <a:pt x="11108" y="990"/>
                    <a:pt x="10908" y="923"/>
                  </a:cubicBezTo>
                  <a:cubicBezTo>
                    <a:pt x="9674" y="489"/>
                    <a:pt x="8440" y="123"/>
                    <a:pt x="7172" y="22"/>
                  </a:cubicBezTo>
                  <a:cubicBezTo>
                    <a:pt x="6988" y="8"/>
                    <a:pt x="6803" y="0"/>
                    <a:pt x="66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906661" y="4074208"/>
              <a:ext cx="480694" cy="332286"/>
            </a:xfrm>
            <a:custGeom>
              <a:avLst/>
              <a:gdLst/>
              <a:ahLst/>
              <a:cxnLst/>
              <a:rect l="l" t="t" r="r" b="b"/>
              <a:pathLst>
                <a:path w="23933" h="16544" extrusionOk="0">
                  <a:moveTo>
                    <a:pt x="23717" y="0"/>
                  </a:moveTo>
                  <a:cubicBezTo>
                    <a:pt x="23696" y="0"/>
                    <a:pt x="23673" y="4"/>
                    <a:pt x="23650" y="14"/>
                  </a:cubicBezTo>
                  <a:lnTo>
                    <a:pt x="23684" y="14"/>
                  </a:lnTo>
                  <a:cubicBezTo>
                    <a:pt x="22016" y="914"/>
                    <a:pt x="20548" y="2148"/>
                    <a:pt x="19114" y="3349"/>
                  </a:cubicBezTo>
                  <a:cubicBezTo>
                    <a:pt x="17679" y="4550"/>
                    <a:pt x="16212" y="5784"/>
                    <a:pt x="14644" y="6852"/>
                  </a:cubicBezTo>
                  <a:cubicBezTo>
                    <a:pt x="13843" y="7352"/>
                    <a:pt x="13043" y="7852"/>
                    <a:pt x="12175" y="8253"/>
                  </a:cubicBezTo>
                  <a:cubicBezTo>
                    <a:pt x="11275" y="8653"/>
                    <a:pt x="10374" y="9020"/>
                    <a:pt x="9474" y="9387"/>
                  </a:cubicBezTo>
                  <a:cubicBezTo>
                    <a:pt x="8573" y="9787"/>
                    <a:pt x="7706" y="10221"/>
                    <a:pt x="6905" y="10788"/>
                  </a:cubicBezTo>
                  <a:cubicBezTo>
                    <a:pt x="6038" y="11355"/>
                    <a:pt x="5337" y="12122"/>
                    <a:pt x="4470" y="12723"/>
                  </a:cubicBezTo>
                  <a:cubicBezTo>
                    <a:pt x="3569" y="13356"/>
                    <a:pt x="2535" y="13857"/>
                    <a:pt x="1501" y="14324"/>
                  </a:cubicBezTo>
                  <a:lnTo>
                    <a:pt x="734" y="14691"/>
                  </a:lnTo>
                  <a:cubicBezTo>
                    <a:pt x="534" y="14757"/>
                    <a:pt x="300" y="14857"/>
                    <a:pt x="134" y="15024"/>
                  </a:cubicBezTo>
                  <a:cubicBezTo>
                    <a:pt x="0" y="15158"/>
                    <a:pt x="0" y="15324"/>
                    <a:pt x="0" y="15525"/>
                  </a:cubicBezTo>
                  <a:cubicBezTo>
                    <a:pt x="67" y="15825"/>
                    <a:pt x="100" y="16158"/>
                    <a:pt x="200" y="16459"/>
                  </a:cubicBezTo>
                  <a:cubicBezTo>
                    <a:pt x="215" y="16517"/>
                    <a:pt x="268" y="16544"/>
                    <a:pt x="320" y="16544"/>
                  </a:cubicBezTo>
                  <a:cubicBezTo>
                    <a:pt x="387" y="16544"/>
                    <a:pt x="452" y="16500"/>
                    <a:pt x="434" y="16425"/>
                  </a:cubicBezTo>
                  <a:cubicBezTo>
                    <a:pt x="434" y="16192"/>
                    <a:pt x="400" y="15958"/>
                    <a:pt x="367" y="15725"/>
                  </a:cubicBezTo>
                  <a:cubicBezTo>
                    <a:pt x="334" y="15591"/>
                    <a:pt x="300" y="15458"/>
                    <a:pt x="334" y="15324"/>
                  </a:cubicBezTo>
                  <a:cubicBezTo>
                    <a:pt x="400" y="15191"/>
                    <a:pt x="534" y="15124"/>
                    <a:pt x="667" y="15091"/>
                  </a:cubicBezTo>
                  <a:cubicBezTo>
                    <a:pt x="1101" y="14857"/>
                    <a:pt x="1535" y="14657"/>
                    <a:pt x="2002" y="14457"/>
                  </a:cubicBezTo>
                  <a:cubicBezTo>
                    <a:pt x="2869" y="14024"/>
                    <a:pt x="3769" y="13590"/>
                    <a:pt x="4570" y="13023"/>
                  </a:cubicBezTo>
                  <a:cubicBezTo>
                    <a:pt x="5404" y="12456"/>
                    <a:pt x="6104" y="11722"/>
                    <a:pt x="6905" y="11155"/>
                  </a:cubicBezTo>
                  <a:cubicBezTo>
                    <a:pt x="7672" y="10588"/>
                    <a:pt x="8540" y="10154"/>
                    <a:pt x="9407" y="9787"/>
                  </a:cubicBezTo>
                  <a:cubicBezTo>
                    <a:pt x="10274" y="9387"/>
                    <a:pt x="11175" y="9053"/>
                    <a:pt x="12042" y="8653"/>
                  </a:cubicBezTo>
                  <a:cubicBezTo>
                    <a:pt x="12876" y="8253"/>
                    <a:pt x="13710" y="7819"/>
                    <a:pt x="14477" y="7319"/>
                  </a:cubicBezTo>
                  <a:cubicBezTo>
                    <a:pt x="16012" y="6318"/>
                    <a:pt x="17413" y="5151"/>
                    <a:pt x="18814" y="3983"/>
                  </a:cubicBezTo>
                  <a:cubicBezTo>
                    <a:pt x="19614" y="3316"/>
                    <a:pt x="20415" y="2649"/>
                    <a:pt x="21249" y="2015"/>
                  </a:cubicBezTo>
                  <a:cubicBezTo>
                    <a:pt x="22083" y="1381"/>
                    <a:pt x="22950" y="814"/>
                    <a:pt x="23817" y="247"/>
                  </a:cubicBezTo>
                  <a:cubicBezTo>
                    <a:pt x="23932" y="161"/>
                    <a:pt x="23849" y="0"/>
                    <a:pt x="23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852090" y="3244054"/>
              <a:ext cx="70659" cy="68550"/>
            </a:xfrm>
            <a:custGeom>
              <a:avLst/>
              <a:gdLst/>
              <a:ahLst/>
              <a:cxnLst/>
              <a:rect l="l" t="t" r="r" b="b"/>
              <a:pathLst>
                <a:path w="3518" h="3413" extrusionOk="0">
                  <a:moveTo>
                    <a:pt x="1888" y="1"/>
                  </a:moveTo>
                  <a:cubicBezTo>
                    <a:pt x="1260" y="1"/>
                    <a:pt x="634" y="353"/>
                    <a:pt x="349" y="1083"/>
                  </a:cubicBezTo>
                  <a:cubicBezTo>
                    <a:pt x="0" y="2071"/>
                    <a:pt x="764" y="3413"/>
                    <a:pt x="1981" y="3413"/>
                  </a:cubicBezTo>
                  <a:cubicBezTo>
                    <a:pt x="2161" y="3413"/>
                    <a:pt x="2352" y="3383"/>
                    <a:pt x="2550" y="3318"/>
                  </a:cubicBezTo>
                  <a:lnTo>
                    <a:pt x="3518" y="1250"/>
                  </a:lnTo>
                  <a:cubicBezTo>
                    <a:pt x="3273" y="428"/>
                    <a:pt x="2579" y="1"/>
                    <a:pt x="1888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506668" y="3480254"/>
              <a:ext cx="302862" cy="323569"/>
            </a:xfrm>
            <a:custGeom>
              <a:avLst/>
              <a:gdLst/>
              <a:ahLst/>
              <a:cxnLst/>
              <a:rect l="l" t="t" r="r" b="b"/>
              <a:pathLst>
                <a:path w="15079" h="16110" extrusionOk="0">
                  <a:moveTo>
                    <a:pt x="6618" y="0"/>
                  </a:moveTo>
                  <a:cubicBezTo>
                    <a:pt x="6547" y="0"/>
                    <a:pt x="6476" y="19"/>
                    <a:pt x="6405" y="64"/>
                  </a:cubicBezTo>
                  <a:cubicBezTo>
                    <a:pt x="6339" y="98"/>
                    <a:pt x="6305" y="131"/>
                    <a:pt x="6272" y="164"/>
                  </a:cubicBezTo>
                  <a:cubicBezTo>
                    <a:pt x="4771" y="1132"/>
                    <a:pt x="3770" y="2466"/>
                    <a:pt x="2903" y="4034"/>
                  </a:cubicBezTo>
                  <a:cubicBezTo>
                    <a:pt x="2002" y="5668"/>
                    <a:pt x="1335" y="7436"/>
                    <a:pt x="868" y="9271"/>
                  </a:cubicBezTo>
                  <a:cubicBezTo>
                    <a:pt x="501" y="10605"/>
                    <a:pt x="234" y="11940"/>
                    <a:pt x="1" y="13307"/>
                  </a:cubicBezTo>
                  <a:cubicBezTo>
                    <a:pt x="2536" y="14341"/>
                    <a:pt x="5171" y="15175"/>
                    <a:pt x="7840" y="15709"/>
                  </a:cubicBezTo>
                  <a:cubicBezTo>
                    <a:pt x="9908" y="16109"/>
                    <a:pt x="11776" y="15976"/>
                    <a:pt x="13844" y="16043"/>
                  </a:cubicBezTo>
                  <a:cubicBezTo>
                    <a:pt x="14478" y="12707"/>
                    <a:pt x="15078" y="9171"/>
                    <a:pt x="13844" y="6035"/>
                  </a:cubicBezTo>
                  <a:cubicBezTo>
                    <a:pt x="13277" y="4568"/>
                    <a:pt x="12243" y="3267"/>
                    <a:pt x="10975" y="2299"/>
                  </a:cubicBezTo>
                  <a:cubicBezTo>
                    <a:pt x="10375" y="1799"/>
                    <a:pt x="9674" y="1399"/>
                    <a:pt x="8941" y="1098"/>
                  </a:cubicBezTo>
                  <a:cubicBezTo>
                    <a:pt x="8440" y="865"/>
                    <a:pt x="7940" y="698"/>
                    <a:pt x="7473" y="465"/>
                  </a:cubicBezTo>
                  <a:cubicBezTo>
                    <a:pt x="7204" y="330"/>
                    <a:pt x="6913" y="0"/>
                    <a:pt x="6618" y="0"/>
                  </a:cubicBezTo>
                  <a:close/>
                </a:path>
              </a:pathLst>
            </a:custGeom>
            <a:solidFill>
              <a:srgbClr val="2C6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725756" y="4175637"/>
              <a:ext cx="574873" cy="28822"/>
            </a:xfrm>
            <a:custGeom>
              <a:avLst/>
              <a:gdLst/>
              <a:ahLst/>
              <a:cxnLst/>
              <a:rect l="l" t="t" r="r" b="b"/>
              <a:pathLst>
                <a:path w="28622" h="1435" extrusionOk="0">
                  <a:moveTo>
                    <a:pt x="701" y="0"/>
                  </a:moveTo>
                  <a:cubicBezTo>
                    <a:pt x="301" y="0"/>
                    <a:pt x="1" y="334"/>
                    <a:pt x="1" y="734"/>
                  </a:cubicBezTo>
                  <a:cubicBezTo>
                    <a:pt x="1" y="1135"/>
                    <a:pt x="301" y="1435"/>
                    <a:pt x="701" y="1435"/>
                  </a:cubicBezTo>
                  <a:lnTo>
                    <a:pt x="27921" y="1435"/>
                  </a:lnTo>
                  <a:cubicBezTo>
                    <a:pt x="28321" y="1435"/>
                    <a:pt x="28621" y="1135"/>
                    <a:pt x="28621" y="734"/>
                  </a:cubicBezTo>
                  <a:cubicBezTo>
                    <a:pt x="28621" y="334"/>
                    <a:pt x="28321" y="0"/>
                    <a:pt x="27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820898" y="3923048"/>
              <a:ext cx="580898" cy="261989"/>
            </a:xfrm>
            <a:custGeom>
              <a:avLst/>
              <a:gdLst/>
              <a:ahLst/>
              <a:cxnLst/>
              <a:rect l="l" t="t" r="r" b="b"/>
              <a:pathLst>
                <a:path w="28922" h="13044" extrusionOk="0">
                  <a:moveTo>
                    <a:pt x="5704" y="1"/>
                  </a:moveTo>
                  <a:cubicBezTo>
                    <a:pt x="5471" y="1"/>
                    <a:pt x="5237" y="134"/>
                    <a:pt x="5137" y="368"/>
                  </a:cubicBezTo>
                  <a:lnTo>
                    <a:pt x="0" y="13043"/>
                  </a:lnTo>
                  <a:lnTo>
                    <a:pt x="23817" y="13043"/>
                  </a:lnTo>
                  <a:lnTo>
                    <a:pt x="28754" y="835"/>
                  </a:lnTo>
                  <a:cubicBezTo>
                    <a:pt x="28921" y="434"/>
                    <a:pt x="28621" y="1"/>
                    <a:pt x="28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6096926" y="4030242"/>
              <a:ext cx="68349" cy="48264"/>
            </a:xfrm>
            <a:custGeom>
              <a:avLst/>
              <a:gdLst/>
              <a:ahLst/>
              <a:cxnLst/>
              <a:rect l="l" t="t" r="r" b="b"/>
              <a:pathLst>
                <a:path w="3403" h="2403" fill="none" extrusionOk="0">
                  <a:moveTo>
                    <a:pt x="3136" y="1202"/>
                  </a:moveTo>
                  <a:cubicBezTo>
                    <a:pt x="2903" y="1836"/>
                    <a:pt x="2035" y="2403"/>
                    <a:pt x="1235" y="2403"/>
                  </a:cubicBezTo>
                  <a:cubicBezTo>
                    <a:pt x="434" y="2403"/>
                    <a:pt x="1" y="1836"/>
                    <a:pt x="267" y="1202"/>
                  </a:cubicBezTo>
                  <a:cubicBezTo>
                    <a:pt x="501" y="535"/>
                    <a:pt x="1368" y="1"/>
                    <a:pt x="2169" y="1"/>
                  </a:cubicBezTo>
                  <a:cubicBezTo>
                    <a:pt x="2969" y="1"/>
                    <a:pt x="3403" y="535"/>
                    <a:pt x="3136" y="1202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6008070" y="3322567"/>
              <a:ext cx="43323" cy="12272"/>
            </a:xfrm>
            <a:custGeom>
              <a:avLst/>
              <a:gdLst/>
              <a:ahLst/>
              <a:cxnLst/>
              <a:rect l="l" t="t" r="r" b="b"/>
              <a:pathLst>
                <a:path w="2157" h="611" extrusionOk="0">
                  <a:moveTo>
                    <a:pt x="2059" y="1"/>
                  </a:moveTo>
                  <a:cubicBezTo>
                    <a:pt x="2047" y="1"/>
                    <a:pt x="2035" y="4"/>
                    <a:pt x="2023" y="10"/>
                  </a:cubicBezTo>
                  <a:cubicBezTo>
                    <a:pt x="1856" y="43"/>
                    <a:pt x="1756" y="177"/>
                    <a:pt x="1623" y="243"/>
                  </a:cubicBezTo>
                  <a:cubicBezTo>
                    <a:pt x="1489" y="310"/>
                    <a:pt x="1322" y="343"/>
                    <a:pt x="1156" y="343"/>
                  </a:cubicBezTo>
                  <a:cubicBezTo>
                    <a:pt x="789" y="343"/>
                    <a:pt x="455" y="210"/>
                    <a:pt x="121" y="43"/>
                  </a:cubicBezTo>
                  <a:cubicBezTo>
                    <a:pt x="115" y="37"/>
                    <a:pt x="107" y="34"/>
                    <a:pt x="98" y="34"/>
                  </a:cubicBezTo>
                  <a:cubicBezTo>
                    <a:pt x="57" y="34"/>
                    <a:pt x="0" y="89"/>
                    <a:pt x="55" y="143"/>
                  </a:cubicBezTo>
                  <a:cubicBezTo>
                    <a:pt x="388" y="377"/>
                    <a:pt x="755" y="577"/>
                    <a:pt x="1189" y="610"/>
                  </a:cubicBezTo>
                  <a:cubicBezTo>
                    <a:pt x="1356" y="610"/>
                    <a:pt x="1556" y="577"/>
                    <a:pt x="1723" y="510"/>
                  </a:cubicBezTo>
                  <a:cubicBezTo>
                    <a:pt x="1889" y="443"/>
                    <a:pt x="2123" y="310"/>
                    <a:pt x="2156" y="110"/>
                  </a:cubicBezTo>
                  <a:cubicBezTo>
                    <a:pt x="2156" y="55"/>
                    <a:pt x="2112" y="1"/>
                    <a:pt x="20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6500253" y="2859407"/>
              <a:ext cx="199022" cy="209145"/>
            </a:xfrm>
            <a:custGeom>
              <a:avLst/>
              <a:gdLst/>
              <a:ahLst/>
              <a:cxnLst/>
              <a:rect l="l" t="t" r="r" b="b"/>
              <a:pathLst>
                <a:path w="9909" h="10413" extrusionOk="0">
                  <a:moveTo>
                    <a:pt x="9539" y="0"/>
                  </a:moveTo>
                  <a:cubicBezTo>
                    <a:pt x="9447" y="0"/>
                    <a:pt x="9350" y="45"/>
                    <a:pt x="9274" y="153"/>
                  </a:cubicBezTo>
                  <a:lnTo>
                    <a:pt x="9274" y="120"/>
                  </a:lnTo>
                  <a:cubicBezTo>
                    <a:pt x="8473" y="1254"/>
                    <a:pt x="8006" y="2622"/>
                    <a:pt x="7439" y="3823"/>
                  </a:cubicBezTo>
                  <a:cubicBezTo>
                    <a:pt x="6839" y="5124"/>
                    <a:pt x="6272" y="6391"/>
                    <a:pt x="5671" y="7692"/>
                  </a:cubicBezTo>
                  <a:cubicBezTo>
                    <a:pt x="5538" y="7959"/>
                    <a:pt x="5371" y="8259"/>
                    <a:pt x="5238" y="8559"/>
                  </a:cubicBezTo>
                  <a:cubicBezTo>
                    <a:pt x="5171" y="8759"/>
                    <a:pt x="5071" y="8926"/>
                    <a:pt x="5004" y="9093"/>
                  </a:cubicBezTo>
                  <a:cubicBezTo>
                    <a:pt x="4971" y="9160"/>
                    <a:pt x="4837" y="9460"/>
                    <a:pt x="4837" y="9460"/>
                  </a:cubicBezTo>
                  <a:cubicBezTo>
                    <a:pt x="4835" y="9461"/>
                    <a:pt x="4832" y="9462"/>
                    <a:pt x="4829" y="9462"/>
                  </a:cubicBezTo>
                  <a:cubicBezTo>
                    <a:pt x="4737" y="9462"/>
                    <a:pt x="4267" y="9023"/>
                    <a:pt x="4170" y="8926"/>
                  </a:cubicBezTo>
                  <a:cubicBezTo>
                    <a:pt x="3937" y="8726"/>
                    <a:pt x="3703" y="8559"/>
                    <a:pt x="3470" y="8359"/>
                  </a:cubicBezTo>
                  <a:cubicBezTo>
                    <a:pt x="2969" y="7892"/>
                    <a:pt x="2469" y="7425"/>
                    <a:pt x="1969" y="6925"/>
                  </a:cubicBezTo>
                  <a:cubicBezTo>
                    <a:pt x="1535" y="6491"/>
                    <a:pt x="1101" y="5991"/>
                    <a:pt x="601" y="5624"/>
                  </a:cubicBezTo>
                  <a:cubicBezTo>
                    <a:pt x="555" y="5591"/>
                    <a:pt x="502" y="5576"/>
                    <a:pt x="448" y="5576"/>
                  </a:cubicBezTo>
                  <a:cubicBezTo>
                    <a:pt x="231" y="5576"/>
                    <a:pt x="0" y="5817"/>
                    <a:pt x="134" y="6058"/>
                  </a:cubicBezTo>
                  <a:cubicBezTo>
                    <a:pt x="501" y="6691"/>
                    <a:pt x="1068" y="7225"/>
                    <a:pt x="1602" y="7759"/>
                  </a:cubicBezTo>
                  <a:cubicBezTo>
                    <a:pt x="2069" y="8259"/>
                    <a:pt x="2602" y="8726"/>
                    <a:pt x="3103" y="9193"/>
                  </a:cubicBezTo>
                  <a:cubicBezTo>
                    <a:pt x="3570" y="9593"/>
                    <a:pt x="4137" y="10294"/>
                    <a:pt x="4737" y="10394"/>
                  </a:cubicBezTo>
                  <a:cubicBezTo>
                    <a:pt x="4799" y="10406"/>
                    <a:pt x="4856" y="10412"/>
                    <a:pt x="4911" y="10412"/>
                  </a:cubicBezTo>
                  <a:cubicBezTo>
                    <a:pt x="5447" y="10412"/>
                    <a:pt x="5659" y="9851"/>
                    <a:pt x="5871" y="9427"/>
                  </a:cubicBezTo>
                  <a:cubicBezTo>
                    <a:pt x="6572" y="7926"/>
                    <a:pt x="7239" y="6458"/>
                    <a:pt x="7940" y="4957"/>
                  </a:cubicBezTo>
                  <a:cubicBezTo>
                    <a:pt x="8273" y="4223"/>
                    <a:pt x="8607" y="3522"/>
                    <a:pt x="8907" y="2822"/>
                  </a:cubicBezTo>
                  <a:cubicBezTo>
                    <a:pt x="9274" y="2055"/>
                    <a:pt x="9641" y="1254"/>
                    <a:pt x="9841" y="420"/>
                  </a:cubicBezTo>
                  <a:cubicBezTo>
                    <a:pt x="9908" y="195"/>
                    <a:pt x="9733" y="0"/>
                    <a:pt x="9539" y="0"/>
                  </a:cubicBezTo>
                  <a:close/>
                </a:path>
              </a:pathLst>
            </a:custGeom>
            <a:solidFill>
              <a:srgbClr val="2C6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5892582" y="3261107"/>
              <a:ext cx="19442" cy="28701"/>
            </a:xfrm>
            <a:custGeom>
              <a:avLst/>
              <a:gdLst/>
              <a:ahLst/>
              <a:cxnLst/>
              <a:rect l="l" t="t" r="r" b="b"/>
              <a:pathLst>
                <a:path w="968" h="1429" extrusionOk="0">
                  <a:moveTo>
                    <a:pt x="67" y="1"/>
                  </a:moveTo>
                  <a:cubicBezTo>
                    <a:pt x="34" y="1"/>
                    <a:pt x="1" y="68"/>
                    <a:pt x="67" y="101"/>
                  </a:cubicBezTo>
                  <a:cubicBezTo>
                    <a:pt x="334" y="134"/>
                    <a:pt x="534" y="301"/>
                    <a:pt x="634" y="568"/>
                  </a:cubicBezTo>
                  <a:cubicBezTo>
                    <a:pt x="734" y="801"/>
                    <a:pt x="634" y="1102"/>
                    <a:pt x="501" y="1302"/>
                  </a:cubicBezTo>
                  <a:cubicBezTo>
                    <a:pt x="453" y="1374"/>
                    <a:pt x="509" y="1429"/>
                    <a:pt x="569" y="1429"/>
                  </a:cubicBezTo>
                  <a:cubicBezTo>
                    <a:pt x="592" y="1429"/>
                    <a:pt x="616" y="1421"/>
                    <a:pt x="634" y="1402"/>
                  </a:cubicBezTo>
                  <a:cubicBezTo>
                    <a:pt x="901" y="1168"/>
                    <a:pt x="968" y="801"/>
                    <a:pt x="835" y="468"/>
                  </a:cubicBezTo>
                  <a:cubicBezTo>
                    <a:pt x="701" y="201"/>
                    <a:pt x="368" y="1"/>
                    <a:pt x="67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6518350" y="2997993"/>
              <a:ext cx="80420" cy="72206"/>
            </a:xfrm>
            <a:custGeom>
              <a:avLst/>
              <a:gdLst/>
              <a:ahLst/>
              <a:cxnLst/>
              <a:rect l="l" t="t" r="r" b="b"/>
              <a:pathLst>
                <a:path w="4004" h="3595" extrusionOk="0">
                  <a:moveTo>
                    <a:pt x="3493" y="1"/>
                  </a:moveTo>
                  <a:cubicBezTo>
                    <a:pt x="3260" y="1"/>
                    <a:pt x="3069" y="191"/>
                    <a:pt x="2902" y="358"/>
                  </a:cubicBezTo>
                  <a:cubicBezTo>
                    <a:pt x="2102" y="1092"/>
                    <a:pt x="1068" y="1559"/>
                    <a:pt x="0" y="1659"/>
                  </a:cubicBezTo>
                  <a:lnTo>
                    <a:pt x="667" y="3594"/>
                  </a:lnTo>
                  <a:cubicBezTo>
                    <a:pt x="1701" y="2894"/>
                    <a:pt x="2735" y="2193"/>
                    <a:pt x="3569" y="1259"/>
                  </a:cubicBezTo>
                  <a:cubicBezTo>
                    <a:pt x="3736" y="1059"/>
                    <a:pt x="3903" y="859"/>
                    <a:pt x="3936" y="625"/>
                  </a:cubicBezTo>
                  <a:cubicBezTo>
                    <a:pt x="4003" y="358"/>
                    <a:pt x="3870" y="58"/>
                    <a:pt x="3636" y="25"/>
                  </a:cubicBezTo>
                  <a:cubicBezTo>
                    <a:pt x="3587" y="8"/>
                    <a:pt x="3539" y="1"/>
                    <a:pt x="3493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5958239" y="3382380"/>
              <a:ext cx="49610" cy="8054"/>
            </a:xfrm>
            <a:custGeom>
              <a:avLst/>
              <a:gdLst/>
              <a:ahLst/>
              <a:cxnLst/>
              <a:rect l="l" t="t" r="r" b="b"/>
              <a:pathLst>
                <a:path w="2470" h="401" extrusionOk="0">
                  <a:moveTo>
                    <a:pt x="234" y="1"/>
                  </a:moveTo>
                  <a:cubicBezTo>
                    <a:pt x="67" y="1"/>
                    <a:pt x="1" y="267"/>
                    <a:pt x="167" y="301"/>
                  </a:cubicBezTo>
                  <a:cubicBezTo>
                    <a:pt x="568" y="367"/>
                    <a:pt x="935" y="401"/>
                    <a:pt x="1302" y="401"/>
                  </a:cubicBezTo>
                  <a:cubicBezTo>
                    <a:pt x="1502" y="401"/>
                    <a:pt x="1702" y="367"/>
                    <a:pt x="1869" y="367"/>
                  </a:cubicBezTo>
                  <a:cubicBezTo>
                    <a:pt x="2035" y="367"/>
                    <a:pt x="2302" y="367"/>
                    <a:pt x="2402" y="234"/>
                  </a:cubicBezTo>
                  <a:cubicBezTo>
                    <a:pt x="2469" y="167"/>
                    <a:pt x="2469" y="101"/>
                    <a:pt x="2402" y="34"/>
                  </a:cubicBezTo>
                  <a:lnTo>
                    <a:pt x="2402" y="67"/>
                  </a:lnTo>
                  <a:cubicBezTo>
                    <a:pt x="2345" y="24"/>
                    <a:pt x="2270" y="12"/>
                    <a:pt x="2189" y="12"/>
                  </a:cubicBezTo>
                  <a:cubicBezTo>
                    <a:pt x="2081" y="12"/>
                    <a:pt x="1964" y="34"/>
                    <a:pt x="1869" y="34"/>
                  </a:cubicBezTo>
                  <a:cubicBezTo>
                    <a:pt x="1702" y="34"/>
                    <a:pt x="1502" y="67"/>
                    <a:pt x="1302" y="67"/>
                  </a:cubicBezTo>
                  <a:cubicBezTo>
                    <a:pt x="935" y="67"/>
                    <a:pt x="601" y="34"/>
                    <a:pt x="234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5766629" y="4674327"/>
              <a:ext cx="46919" cy="23439"/>
            </a:xfrm>
            <a:custGeom>
              <a:avLst/>
              <a:gdLst/>
              <a:ahLst/>
              <a:cxnLst/>
              <a:rect l="l" t="t" r="r" b="b"/>
              <a:pathLst>
                <a:path w="2336" h="1167" extrusionOk="0">
                  <a:moveTo>
                    <a:pt x="307" y="1"/>
                  </a:moveTo>
                  <a:cubicBezTo>
                    <a:pt x="197" y="1"/>
                    <a:pt x="85" y="79"/>
                    <a:pt x="34" y="156"/>
                  </a:cubicBezTo>
                  <a:cubicBezTo>
                    <a:pt x="0" y="289"/>
                    <a:pt x="0" y="423"/>
                    <a:pt x="101" y="523"/>
                  </a:cubicBezTo>
                  <a:cubicBezTo>
                    <a:pt x="234" y="656"/>
                    <a:pt x="367" y="756"/>
                    <a:pt x="501" y="857"/>
                  </a:cubicBezTo>
                  <a:cubicBezTo>
                    <a:pt x="634" y="957"/>
                    <a:pt x="834" y="1023"/>
                    <a:pt x="1001" y="1057"/>
                  </a:cubicBezTo>
                  <a:cubicBezTo>
                    <a:pt x="1202" y="1111"/>
                    <a:pt x="1423" y="1166"/>
                    <a:pt x="1637" y="1166"/>
                  </a:cubicBezTo>
                  <a:cubicBezTo>
                    <a:pt x="1813" y="1166"/>
                    <a:pt x="1984" y="1129"/>
                    <a:pt x="2135" y="1023"/>
                  </a:cubicBezTo>
                  <a:cubicBezTo>
                    <a:pt x="2269" y="957"/>
                    <a:pt x="2335" y="790"/>
                    <a:pt x="2335" y="656"/>
                  </a:cubicBezTo>
                  <a:cubicBezTo>
                    <a:pt x="2302" y="490"/>
                    <a:pt x="2202" y="390"/>
                    <a:pt x="2069" y="323"/>
                  </a:cubicBezTo>
                  <a:cubicBezTo>
                    <a:pt x="1969" y="289"/>
                    <a:pt x="1868" y="256"/>
                    <a:pt x="1768" y="256"/>
                  </a:cubicBezTo>
                  <a:lnTo>
                    <a:pt x="1201" y="256"/>
                  </a:lnTo>
                  <a:cubicBezTo>
                    <a:pt x="1068" y="223"/>
                    <a:pt x="934" y="189"/>
                    <a:pt x="801" y="156"/>
                  </a:cubicBezTo>
                  <a:cubicBezTo>
                    <a:pt x="668" y="123"/>
                    <a:pt x="534" y="56"/>
                    <a:pt x="401" y="23"/>
                  </a:cubicBezTo>
                  <a:cubicBezTo>
                    <a:pt x="371" y="8"/>
                    <a:pt x="339" y="1"/>
                    <a:pt x="307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5778017" y="4641107"/>
              <a:ext cx="40210" cy="18940"/>
            </a:xfrm>
            <a:custGeom>
              <a:avLst/>
              <a:gdLst/>
              <a:ahLst/>
              <a:cxnLst/>
              <a:rect l="l" t="t" r="r" b="b"/>
              <a:pathLst>
                <a:path w="2002" h="943" extrusionOk="0">
                  <a:moveTo>
                    <a:pt x="1452" y="0"/>
                  </a:moveTo>
                  <a:cubicBezTo>
                    <a:pt x="1377" y="0"/>
                    <a:pt x="1301" y="9"/>
                    <a:pt x="1235" y="9"/>
                  </a:cubicBezTo>
                  <a:lnTo>
                    <a:pt x="935" y="9"/>
                  </a:lnTo>
                  <a:cubicBezTo>
                    <a:pt x="801" y="9"/>
                    <a:pt x="701" y="9"/>
                    <a:pt x="601" y="42"/>
                  </a:cubicBezTo>
                  <a:lnTo>
                    <a:pt x="367" y="42"/>
                  </a:lnTo>
                  <a:cubicBezTo>
                    <a:pt x="334" y="42"/>
                    <a:pt x="267" y="75"/>
                    <a:pt x="234" y="109"/>
                  </a:cubicBezTo>
                  <a:cubicBezTo>
                    <a:pt x="101" y="142"/>
                    <a:pt x="34" y="209"/>
                    <a:pt x="1" y="342"/>
                  </a:cubicBezTo>
                  <a:cubicBezTo>
                    <a:pt x="1" y="476"/>
                    <a:pt x="67" y="576"/>
                    <a:pt x="167" y="643"/>
                  </a:cubicBezTo>
                  <a:cubicBezTo>
                    <a:pt x="234" y="676"/>
                    <a:pt x="301" y="709"/>
                    <a:pt x="367" y="743"/>
                  </a:cubicBezTo>
                  <a:cubicBezTo>
                    <a:pt x="401" y="743"/>
                    <a:pt x="468" y="776"/>
                    <a:pt x="534" y="776"/>
                  </a:cubicBezTo>
                  <a:lnTo>
                    <a:pt x="834" y="843"/>
                  </a:lnTo>
                  <a:lnTo>
                    <a:pt x="1135" y="909"/>
                  </a:lnTo>
                  <a:cubicBezTo>
                    <a:pt x="1168" y="909"/>
                    <a:pt x="1235" y="909"/>
                    <a:pt x="1268" y="943"/>
                  </a:cubicBezTo>
                  <a:lnTo>
                    <a:pt x="1668" y="943"/>
                  </a:lnTo>
                  <a:lnTo>
                    <a:pt x="1768" y="876"/>
                  </a:lnTo>
                  <a:cubicBezTo>
                    <a:pt x="1835" y="843"/>
                    <a:pt x="1869" y="809"/>
                    <a:pt x="1902" y="776"/>
                  </a:cubicBezTo>
                  <a:cubicBezTo>
                    <a:pt x="1969" y="676"/>
                    <a:pt x="2002" y="576"/>
                    <a:pt x="2002" y="476"/>
                  </a:cubicBezTo>
                  <a:cubicBezTo>
                    <a:pt x="2002" y="276"/>
                    <a:pt x="1869" y="109"/>
                    <a:pt x="1668" y="9"/>
                  </a:cubicBezTo>
                  <a:lnTo>
                    <a:pt x="1668" y="42"/>
                  </a:lnTo>
                  <a:cubicBezTo>
                    <a:pt x="1602" y="9"/>
                    <a:pt x="1527" y="0"/>
                    <a:pt x="1452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5789405" y="4599973"/>
              <a:ext cx="45573" cy="28581"/>
            </a:xfrm>
            <a:custGeom>
              <a:avLst/>
              <a:gdLst/>
              <a:ahLst/>
              <a:cxnLst/>
              <a:rect l="l" t="t" r="r" b="b"/>
              <a:pathLst>
                <a:path w="2269" h="1423" extrusionOk="0">
                  <a:moveTo>
                    <a:pt x="307" y="0"/>
                  </a:moveTo>
                  <a:cubicBezTo>
                    <a:pt x="199" y="0"/>
                    <a:pt x="93" y="78"/>
                    <a:pt x="67" y="155"/>
                  </a:cubicBezTo>
                  <a:cubicBezTo>
                    <a:pt x="1" y="289"/>
                    <a:pt x="67" y="456"/>
                    <a:pt x="167" y="522"/>
                  </a:cubicBezTo>
                  <a:cubicBezTo>
                    <a:pt x="434" y="689"/>
                    <a:pt x="701" y="823"/>
                    <a:pt x="968" y="989"/>
                  </a:cubicBezTo>
                  <a:cubicBezTo>
                    <a:pt x="1101" y="1089"/>
                    <a:pt x="1235" y="1189"/>
                    <a:pt x="1368" y="1256"/>
                  </a:cubicBezTo>
                  <a:cubicBezTo>
                    <a:pt x="1468" y="1356"/>
                    <a:pt x="1602" y="1423"/>
                    <a:pt x="1735" y="1423"/>
                  </a:cubicBezTo>
                  <a:cubicBezTo>
                    <a:pt x="1935" y="1423"/>
                    <a:pt x="2102" y="1323"/>
                    <a:pt x="2202" y="1156"/>
                  </a:cubicBezTo>
                  <a:cubicBezTo>
                    <a:pt x="2269" y="956"/>
                    <a:pt x="2236" y="756"/>
                    <a:pt x="2069" y="622"/>
                  </a:cubicBezTo>
                  <a:cubicBezTo>
                    <a:pt x="1969" y="522"/>
                    <a:pt x="1835" y="489"/>
                    <a:pt x="1702" y="456"/>
                  </a:cubicBezTo>
                  <a:cubicBezTo>
                    <a:pt x="1568" y="389"/>
                    <a:pt x="1402" y="356"/>
                    <a:pt x="1268" y="322"/>
                  </a:cubicBezTo>
                  <a:cubicBezTo>
                    <a:pt x="968" y="222"/>
                    <a:pt x="668" y="122"/>
                    <a:pt x="401" y="22"/>
                  </a:cubicBezTo>
                  <a:cubicBezTo>
                    <a:pt x="371" y="7"/>
                    <a:pt x="339" y="0"/>
                    <a:pt x="307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6182006" y="4507240"/>
              <a:ext cx="32196" cy="43464"/>
            </a:xfrm>
            <a:custGeom>
              <a:avLst/>
              <a:gdLst/>
              <a:ahLst/>
              <a:cxnLst/>
              <a:rect l="l" t="t" r="r" b="b"/>
              <a:pathLst>
                <a:path w="1603" h="2164" extrusionOk="0">
                  <a:moveTo>
                    <a:pt x="1326" y="1"/>
                  </a:moveTo>
                  <a:cubicBezTo>
                    <a:pt x="1281" y="1"/>
                    <a:pt x="1237" y="12"/>
                    <a:pt x="1202" y="36"/>
                  </a:cubicBezTo>
                  <a:cubicBezTo>
                    <a:pt x="1068" y="136"/>
                    <a:pt x="902" y="269"/>
                    <a:pt x="801" y="369"/>
                  </a:cubicBezTo>
                  <a:cubicBezTo>
                    <a:pt x="668" y="536"/>
                    <a:pt x="535" y="669"/>
                    <a:pt x="435" y="836"/>
                  </a:cubicBezTo>
                  <a:cubicBezTo>
                    <a:pt x="334" y="970"/>
                    <a:pt x="268" y="1136"/>
                    <a:pt x="168" y="1270"/>
                  </a:cubicBezTo>
                  <a:cubicBezTo>
                    <a:pt x="134" y="1370"/>
                    <a:pt x="68" y="1470"/>
                    <a:pt x="68" y="1570"/>
                  </a:cubicBezTo>
                  <a:cubicBezTo>
                    <a:pt x="34" y="1603"/>
                    <a:pt x="34" y="1637"/>
                    <a:pt x="34" y="1704"/>
                  </a:cubicBezTo>
                  <a:cubicBezTo>
                    <a:pt x="1" y="1770"/>
                    <a:pt x="1" y="1870"/>
                    <a:pt x="34" y="1937"/>
                  </a:cubicBezTo>
                  <a:cubicBezTo>
                    <a:pt x="76" y="2082"/>
                    <a:pt x="208" y="2163"/>
                    <a:pt x="342" y="2163"/>
                  </a:cubicBezTo>
                  <a:cubicBezTo>
                    <a:pt x="423" y="2163"/>
                    <a:pt x="505" y="2133"/>
                    <a:pt x="568" y="2070"/>
                  </a:cubicBezTo>
                  <a:cubicBezTo>
                    <a:pt x="601" y="2037"/>
                    <a:pt x="668" y="2004"/>
                    <a:pt x="668" y="1937"/>
                  </a:cubicBezTo>
                  <a:lnTo>
                    <a:pt x="701" y="1904"/>
                  </a:lnTo>
                  <a:cubicBezTo>
                    <a:pt x="701" y="1904"/>
                    <a:pt x="701" y="1870"/>
                    <a:pt x="701" y="1837"/>
                  </a:cubicBezTo>
                  <a:cubicBezTo>
                    <a:pt x="768" y="1737"/>
                    <a:pt x="801" y="1637"/>
                    <a:pt x="835" y="1570"/>
                  </a:cubicBezTo>
                  <a:cubicBezTo>
                    <a:pt x="835" y="1503"/>
                    <a:pt x="835" y="1470"/>
                    <a:pt x="868" y="1437"/>
                  </a:cubicBezTo>
                  <a:cubicBezTo>
                    <a:pt x="868" y="1437"/>
                    <a:pt x="868" y="1403"/>
                    <a:pt x="902" y="1403"/>
                  </a:cubicBezTo>
                  <a:cubicBezTo>
                    <a:pt x="935" y="1303"/>
                    <a:pt x="968" y="1237"/>
                    <a:pt x="1002" y="1170"/>
                  </a:cubicBezTo>
                  <a:cubicBezTo>
                    <a:pt x="1068" y="1036"/>
                    <a:pt x="1168" y="903"/>
                    <a:pt x="1235" y="770"/>
                  </a:cubicBezTo>
                  <a:cubicBezTo>
                    <a:pt x="1302" y="703"/>
                    <a:pt x="1335" y="636"/>
                    <a:pt x="1369" y="569"/>
                  </a:cubicBezTo>
                  <a:cubicBezTo>
                    <a:pt x="1402" y="569"/>
                    <a:pt x="1435" y="536"/>
                    <a:pt x="1435" y="503"/>
                  </a:cubicBezTo>
                  <a:lnTo>
                    <a:pt x="1469" y="469"/>
                  </a:lnTo>
                  <a:lnTo>
                    <a:pt x="1502" y="403"/>
                  </a:lnTo>
                  <a:cubicBezTo>
                    <a:pt x="1602" y="303"/>
                    <a:pt x="1602" y="202"/>
                    <a:pt x="1535" y="102"/>
                  </a:cubicBezTo>
                  <a:cubicBezTo>
                    <a:pt x="1492" y="38"/>
                    <a:pt x="1407" y="1"/>
                    <a:pt x="1326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6221534" y="4523589"/>
              <a:ext cx="28842" cy="40752"/>
            </a:xfrm>
            <a:custGeom>
              <a:avLst/>
              <a:gdLst/>
              <a:ahLst/>
              <a:cxnLst/>
              <a:rect l="l" t="t" r="r" b="b"/>
              <a:pathLst>
                <a:path w="1436" h="2029" extrusionOk="0">
                  <a:moveTo>
                    <a:pt x="1027" y="0"/>
                  </a:moveTo>
                  <a:cubicBezTo>
                    <a:pt x="969" y="0"/>
                    <a:pt x="907" y="17"/>
                    <a:pt x="868" y="56"/>
                  </a:cubicBezTo>
                  <a:cubicBezTo>
                    <a:pt x="802" y="89"/>
                    <a:pt x="701" y="156"/>
                    <a:pt x="668" y="189"/>
                  </a:cubicBezTo>
                  <a:cubicBezTo>
                    <a:pt x="601" y="256"/>
                    <a:pt x="535" y="322"/>
                    <a:pt x="468" y="389"/>
                  </a:cubicBezTo>
                  <a:cubicBezTo>
                    <a:pt x="401" y="489"/>
                    <a:pt x="335" y="623"/>
                    <a:pt x="268" y="723"/>
                  </a:cubicBezTo>
                  <a:cubicBezTo>
                    <a:pt x="201" y="856"/>
                    <a:pt x="134" y="990"/>
                    <a:pt x="101" y="1123"/>
                  </a:cubicBezTo>
                  <a:cubicBezTo>
                    <a:pt x="68" y="1190"/>
                    <a:pt x="34" y="1256"/>
                    <a:pt x="34" y="1323"/>
                  </a:cubicBezTo>
                  <a:cubicBezTo>
                    <a:pt x="1" y="1390"/>
                    <a:pt x="1" y="1523"/>
                    <a:pt x="1" y="1590"/>
                  </a:cubicBezTo>
                  <a:cubicBezTo>
                    <a:pt x="1" y="1824"/>
                    <a:pt x="168" y="2024"/>
                    <a:pt x="368" y="2024"/>
                  </a:cubicBezTo>
                  <a:cubicBezTo>
                    <a:pt x="392" y="2027"/>
                    <a:pt x="416" y="2029"/>
                    <a:pt x="439" y="2029"/>
                  </a:cubicBezTo>
                  <a:cubicBezTo>
                    <a:pt x="641" y="2029"/>
                    <a:pt x="808" y="1903"/>
                    <a:pt x="868" y="1723"/>
                  </a:cubicBezTo>
                  <a:cubicBezTo>
                    <a:pt x="868" y="1657"/>
                    <a:pt x="902" y="1590"/>
                    <a:pt x="902" y="1557"/>
                  </a:cubicBezTo>
                  <a:cubicBezTo>
                    <a:pt x="935" y="1490"/>
                    <a:pt x="935" y="1423"/>
                    <a:pt x="935" y="1357"/>
                  </a:cubicBezTo>
                  <a:cubicBezTo>
                    <a:pt x="968" y="1256"/>
                    <a:pt x="1002" y="1156"/>
                    <a:pt x="1035" y="1090"/>
                  </a:cubicBezTo>
                  <a:cubicBezTo>
                    <a:pt x="1102" y="990"/>
                    <a:pt x="1135" y="890"/>
                    <a:pt x="1168" y="823"/>
                  </a:cubicBezTo>
                  <a:cubicBezTo>
                    <a:pt x="1235" y="723"/>
                    <a:pt x="1302" y="623"/>
                    <a:pt x="1335" y="523"/>
                  </a:cubicBezTo>
                  <a:cubicBezTo>
                    <a:pt x="1435" y="389"/>
                    <a:pt x="1402" y="189"/>
                    <a:pt x="1302" y="89"/>
                  </a:cubicBezTo>
                  <a:cubicBezTo>
                    <a:pt x="1235" y="56"/>
                    <a:pt x="1202" y="22"/>
                    <a:pt x="1135" y="22"/>
                  </a:cubicBezTo>
                  <a:cubicBezTo>
                    <a:pt x="1107" y="8"/>
                    <a:pt x="1068" y="0"/>
                    <a:pt x="1027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5736220" y="3680763"/>
              <a:ext cx="42620" cy="124346"/>
            </a:xfrm>
            <a:custGeom>
              <a:avLst/>
              <a:gdLst/>
              <a:ahLst/>
              <a:cxnLst/>
              <a:rect l="l" t="t" r="r" b="b"/>
              <a:pathLst>
                <a:path w="2122" h="6191" extrusionOk="0">
                  <a:moveTo>
                    <a:pt x="1849" y="1"/>
                  </a:moveTo>
                  <a:cubicBezTo>
                    <a:pt x="1760" y="1"/>
                    <a:pt x="1675" y="49"/>
                    <a:pt x="1648" y="155"/>
                  </a:cubicBezTo>
                  <a:cubicBezTo>
                    <a:pt x="1448" y="1123"/>
                    <a:pt x="1248" y="2090"/>
                    <a:pt x="1047" y="3091"/>
                  </a:cubicBezTo>
                  <a:cubicBezTo>
                    <a:pt x="947" y="3558"/>
                    <a:pt x="847" y="4058"/>
                    <a:pt x="747" y="4525"/>
                  </a:cubicBezTo>
                  <a:lnTo>
                    <a:pt x="614" y="5226"/>
                  </a:lnTo>
                  <a:cubicBezTo>
                    <a:pt x="584" y="5315"/>
                    <a:pt x="527" y="5885"/>
                    <a:pt x="349" y="5885"/>
                  </a:cubicBezTo>
                  <a:cubicBezTo>
                    <a:pt x="328" y="5885"/>
                    <a:pt x="305" y="5877"/>
                    <a:pt x="280" y="5859"/>
                  </a:cubicBezTo>
                  <a:cubicBezTo>
                    <a:pt x="255" y="5844"/>
                    <a:pt x="230" y="5837"/>
                    <a:pt x="207" y="5837"/>
                  </a:cubicBezTo>
                  <a:cubicBezTo>
                    <a:pt x="79" y="5837"/>
                    <a:pt x="0" y="6042"/>
                    <a:pt x="113" y="6126"/>
                  </a:cubicBezTo>
                  <a:cubicBezTo>
                    <a:pt x="195" y="6171"/>
                    <a:pt x="272" y="6191"/>
                    <a:pt x="344" y="6191"/>
                  </a:cubicBezTo>
                  <a:cubicBezTo>
                    <a:pt x="591" y="6191"/>
                    <a:pt x="770" y="5952"/>
                    <a:pt x="847" y="5693"/>
                  </a:cubicBezTo>
                  <a:cubicBezTo>
                    <a:pt x="1014" y="5126"/>
                    <a:pt x="1114" y="4492"/>
                    <a:pt x="1248" y="3891"/>
                  </a:cubicBezTo>
                  <a:cubicBezTo>
                    <a:pt x="1548" y="2690"/>
                    <a:pt x="1815" y="1490"/>
                    <a:pt x="2082" y="289"/>
                  </a:cubicBezTo>
                  <a:cubicBezTo>
                    <a:pt x="2122" y="109"/>
                    <a:pt x="1981" y="1"/>
                    <a:pt x="18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6128420" y="3659754"/>
              <a:ext cx="31092" cy="23901"/>
            </a:xfrm>
            <a:custGeom>
              <a:avLst/>
              <a:gdLst/>
              <a:ahLst/>
              <a:cxnLst/>
              <a:rect l="l" t="t" r="r" b="b"/>
              <a:pathLst>
                <a:path w="1548" h="1190" extrusionOk="0">
                  <a:moveTo>
                    <a:pt x="267" y="0"/>
                  </a:moveTo>
                  <a:cubicBezTo>
                    <a:pt x="200" y="0"/>
                    <a:pt x="100" y="34"/>
                    <a:pt x="67" y="100"/>
                  </a:cubicBezTo>
                  <a:cubicBezTo>
                    <a:pt x="0" y="167"/>
                    <a:pt x="0" y="234"/>
                    <a:pt x="0" y="334"/>
                  </a:cubicBezTo>
                  <a:cubicBezTo>
                    <a:pt x="34" y="501"/>
                    <a:pt x="200" y="601"/>
                    <a:pt x="334" y="701"/>
                  </a:cubicBezTo>
                  <a:cubicBezTo>
                    <a:pt x="434" y="734"/>
                    <a:pt x="534" y="801"/>
                    <a:pt x="634" y="868"/>
                  </a:cubicBezTo>
                  <a:cubicBezTo>
                    <a:pt x="768" y="934"/>
                    <a:pt x="868" y="968"/>
                    <a:pt x="968" y="1034"/>
                  </a:cubicBezTo>
                  <a:cubicBezTo>
                    <a:pt x="1034" y="1034"/>
                    <a:pt x="1068" y="1068"/>
                    <a:pt x="1101" y="1068"/>
                  </a:cubicBezTo>
                  <a:cubicBezTo>
                    <a:pt x="1168" y="1101"/>
                    <a:pt x="1201" y="1135"/>
                    <a:pt x="1268" y="1168"/>
                  </a:cubicBezTo>
                  <a:cubicBezTo>
                    <a:pt x="1293" y="1183"/>
                    <a:pt x="1318" y="1190"/>
                    <a:pt x="1341" y="1190"/>
                  </a:cubicBezTo>
                  <a:cubicBezTo>
                    <a:pt x="1469" y="1190"/>
                    <a:pt x="1548" y="986"/>
                    <a:pt x="1435" y="901"/>
                  </a:cubicBezTo>
                  <a:cubicBezTo>
                    <a:pt x="1368" y="868"/>
                    <a:pt x="1335" y="868"/>
                    <a:pt x="1301" y="801"/>
                  </a:cubicBezTo>
                  <a:cubicBezTo>
                    <a:pt x="1235" y="801"/>
                    <a:pt x="1201" y="734"/>
                    <a:pt x="1168" y="701"/>
                  </a:cubicBezTo>
                  <a:cubicBezTo>
                    <a:pt x="1101" y="634"/>
                    <a:pt x="1001" y="567"/>
                    <a:pt x="934" y="467"/>
                  </a:cubicBezTo>
                  <a:cubicBezTo>
                    <a:pt x="868" y="401"/>
                    <a:pt x="768" y="334"/>
                    <a:pt x="701" y="234"/>
                  </a:cubicBezTo>
                  <a:cubicBezTo>
                    <a:pt x="667" y="201"/>
                    <a:pt x="634" y="167"/>
                    <a:pt x="567" y="100"/>
                  </a:cubicBezTo>
                  <a:cubicBezTo>
                    <a:pt x="501" y="34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5851046" y="3413612"/>
              <a:ext cx="166846" cy="49429"/>
            </a:xfrm>
            <a:custGeom>
              <a:avLst/>
              <a:gdLst/>
              <a:ahLst/>
              <a:cxnLst/>
              <a:rect l="l" t="t" r="r" b="b"/>
              <a:pathLst>
                <a:path w="8307" h="2461" extrusionOk="0">
                  <a:moveTo>
                    <a:pt x="208" y="1"/>
                  </a:moveTo>
                  <a:cubicBezTo>
                    <a:pt x="142" y="1"/>
                    <a:pt x="67" y="38"/>
                    <a:pt x="67" y="113"/>
                  </a:cubicBezTo>
                  <a:cubicBezTo>
                    <a:pt x="0" y="380"/>
                    <a:pt x="234" y="647"/>
                    <a:pt x="367" y="847"/>
                  </a:cubicBezTo>
                  <a:cubicBezTo>
                    <a:pt x="568" y="1114"/>
                    <a:pt x="801" y="1348"/>
                    <a:pt x="1068" y="1514"/>
                  </a:cubicBezTo>
                  <a:cubicBezTo>
                    <a:pt x="1668" y="1915"/>
                    <a:pt x="2369" y="2148"/>
                    <a:pt x="3069" y="2248"/>
                  </a:cubicBezTo>
                  <a:cubicBezTo>
                    <a:pt x="3660" y="2364"/>
                    <a:pt x="4275" y="2460"/>
                    <a:pt x="4881" y="2460"/>
                  </a:cubicBezTo>
                  <a:cubicBezTo>
                    <a:pt x="5677" y="2460"/>
                    <a:pt x="6457" y="2293"/>
                    <a:pt x="7139" y="1781"/>
                  </a:cubicBezTo>
                  <a:cubicBezTo>
                    <a:pt x="7406" y="1581"/>
                    <a:pt x="7673" y="1314"/>
                    <a:pt x="7873" y="1047"/>
                  </a:cubicBezTo>
                  <a:cubicBezTo>
                    <a:pt x="8040" y="814"/>
                    <a:pt x="8306" y="480"/>
                    <a:pt x="8206" y="180"/>
                  </a:cubicBezTo>
                  <a:cubicBezTo>
                    <a:pt x="8206" y="131"/>
                    <a:pt x="8171" y="100"/>
                    <a:pt x="8125" y="100"/>
                  </a:cubicBezTo>
                  <a:cubicBezTo>
                    <a:pt x="8109" y="100"/>
                    <a:pt x="8091" y="104"/>
                    <a:pt x="8073" y="113"/>
                  </a:cubicBezTo>
                  <a:cubicBezTo>
                    <a:pt x="7806" y="247"/>
                    <a:pt x="7673" y="647"/>
                    <a:pt x="7472" y="881"/>
                  </a:cubicBezTo>
                  <a:cubicBezTo>
                    <a:pt x="7239" y="1147"/>
                    <a:pt x="6972" y="1381"/>
                    <a:pt x="6672" y="1581"/>
                  </a:cubicBezTo>
                  <a:cubicBezTo>
                    <a:pt x="6119" y="1923"/>
                    <a:pt x="5504" y="2037"/>
                    <a:pt x="4876" y="2037"/>
                  </a:cubicBezTo>
                  <a:cubicBezTo>
                    <a:pt x="4708" y="2037"/>
                    <a:pt x="4539" y="2029"/>
                    <a:pt x="4370" y="2015"/>
                  </a:cubicBezTo>
                  <a:cubicBezTo>
                    <a:pt x="3503" y="1915"/>
                    <a:pt x="2569" y="1848"/>
                    <a:pt x="1802" y="1448"/>
                  </a:cubicBezTo>
                  <a:cubicBezTo>
                    <a:pt x="1468" y="1314"/>
                    <a:pt x="1135" y="1081"/>
                    <a:pt x="868" y="847"/>
                  </a:cubicBezTo>
                  <a:cubicBezTo>
                    <a:pt x="768" y="714"/>
                    <a:pt x="634" y="580"/>
                    <a:pt x="568" y="414"/>
                  </a:cubicBezTo>
                  <a:cubicBezTo>
                    <a:pt x="467" y="280"/>
                    <a:pt x="401" y="113"/>
                    <a:pt x="267" y="13"/>
                  </a:cubicBezTo>
                  <a:cubicBezTo>
                    <a:pt x="251" y="5"/>
                    <a:pt x="230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6585956" y="3509759"/>
              <a:ext cx="41395" cy="57102"/>
            </a:xfrm>
            <a:custGeom>
              <a:avLst/>
              <a:gdLst/>
              <a:ahLst/>
              <a:cxnLst/>
              <a:rect l="l" t="t" r="r" b="b"/>
              <a:pathLst>
                <a:path w="2061" h="2843" extrusionOk="0">
                  <a:moveTo>
                    <a:pt x="1912" y="0"/>
                  </a:moveTo>
                  <a:cubicBezTo>
                    <a:pt x="1879" y="0"/>
                    <a:pt x="1849" y="19"/>
                    <a:pt x="1838" y="63"/>
                  </a:cubicBezTo>
                  <a:cubicBezTo>
                    <a:pt x="1571" y="497"/>
                    <a:pt x="1371" y="964"/>
                    <a:pt x="1071" y="1397"/>
                  </a:cubicBezTo>
                  <a:cubicBezTo>
                    <a:pt x="770" y="1831"/>
                    <a:pt x="437" y="2231"/>
                    <a:pt x="103" y="2598"/>
                  </a:cubicBezTo>
                  <a:cubicBezTo>
                    <a:pt x="1" y="2701"/>
                    <a:pt x="95" y="2842"/>
                    <a:pt x="205" y="2842"/>
                  </a:cubicBezTo>
                  <a:cubicBezTo>
                    <a:pt x="238" y="2842"/>
                    <a:pt x="272" y="2829"/>
                    <a:pt x="303" y="2798"/>
                  </a:cubicBezTo>
                  <a:cubicBezTo>
                    <a:pt x="704" y="2431"/>
                    <a:pt x="1037" y="2031"/>
                    <a:pt x="1338" y="1564"/>
                  </a:cubicBezTo>
                  <a:cubicBezTo>
                    <a:pt x="1638" y="1131"/>
                    <a:pt x="1905" y="664"/>
                    <a:pt x="2038" y="163"/>
                  </a:cubicBezTo>
                  <a:cubicBezTo>
                    <a:pt x="2060" y="74"/>
                    <a:pt x="1979" y="0"/>
                    <a:pt x="1912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5538162" y="4009956"/>
              <a:ext cx="20005" cy="39246"/>
            </a:xfrm>
            <a:custGeom>
              <a:avLst/>
              <a:gdLst/>
              <a:ahLst/>
              <a:cxnLst/>
              <a:rect l="l" t="t" r="r" b="b"/>
              <a:pathLst>
                <a:path w="996" h="1954" extrusionOk="0">
                  <a:moveTo>
                    <a:pt x="140" y="1"/>
                  </a:moveTo>
                  <a:cubicBezTo>
                    <a:pt x="71" y="1"/>
                    <a:pt x="1" y="52"/>
                    <a:pt x="1" y="144"/>
                  </a:cubicBezTo>
                  <a:cubicBezTo>
                    <a:pt x="1" y="477"/>
                    <a:pt x="67" y="811"/>
                    <a:pt x="201" y="1111"/>
                  </a:cubicBezTo>
                  <a:cubicBezTo>
                    <a:pt x="268" y="1278"/>
                    <a:pt x="334" y="1445"/>
                    <a:pt x="434" y="1578"/>
                  </a:cubicBezTo>
                  <a:cubicBezTo>
                    <a:pt x="501" y="1711"/>
                    <a:pt x="634" y="1912"/>
                    <a:pt x="801" y="1945"/>
                  </a:cubicBezTo>
                  <a:cubicBezTo>
                    <a:pt x="813" y="1951"/>
                    <a:pt x="827" y="1954"/>
                    <a:pt x="842" y="1954"/>
                  </a:cubicBezTo>
                  <a:cubicBezTo>
                    <a:pt x="910" y="1954"/>
                    <a:pt x="995" y="1894"/>
                    <a:pt x="968" y="1812"/>
                  </a:cubicBezTo>
                  <a:cubicBezTo>
                    <a:pt x="968" y="1645"/>
                    <a:pt x="835" y="1545"/>
                    <a:pt x="768" y="1411"/>
                  </a:cubicBezTo>
                  <a:cubicBezTo>
                    <a:pt x="668" y="1278"/>
                    <a:pt x="601" y="1111"/>
                    <a:pt x="534" y="978"/>
                  </a:cubicBezTo>
                  <a:cubicBezTo>
                    <a:pt x="401" y="711"/>
                    <a:pt x="301" y="411"/>
                    <a:pt x="268" y="110"/>
                  </a:cubicBezTo>
                  <a:cubicBezTo>
                    <a:pt x="252" y="35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7706880" y="2416211"/>
              <a:ext cx="483747" cy="500940"/>
            </a:xfrm>
            <a:custGeom>
              <a:avLst/>
              <a:gdLst/>
              <a:ahLst/>
              <a:cxnLst/>
              <a:rect l="l" t="t" r="r" b="b"/>
              <a:pathLst>
                <a:path w="24085" h="24941" extrusionOk="0">
                  <a:moveTo>
                    <a:pt x="2257" y="1"/>
                  </a:moveTo>
                  <a:cubicBezTo>
                    <a:pt x="2251" y="1"/>
                    <a:pt x="2244" y="1"/>
                    <a:pt x="2236" y="3"/>
                  </a:cubicBezTo>
                  <a:lnTo>
                    <a:pt x="2236" y="37"/>
                  </a:lnTo>
                  <a:cubicBezTo>
                    <a:pt x="2257" y="43"/>
                    <a:pt x="2279" y="48"/>
                    <a:pt x="2301" y="54"/>
                  </a:cubicBezTo>
                  <a:lnTo>
                    <a:pt x="2301" y="54"/>
                  </a:lnTo>
                  <a:cubicBezTo>
                    <a:pt x="2297" y="23"/>
                    <a:pt x="2287" y="1"/>
                    <a:pt x="2257" y="1"/>
                  </a:cubicBezTo>
                  <a:close/>
                  <a:moveTo>
                    <a:pt x="2301" y="54"/>
                  </a:moveTo>
                  <a:cubicBezTo>
                    <a:pt x="2307" y="115"/>
                    <a:pt x="2287" y="206"/>
                    <a:pt x="2348" y="206"/>
                  </a:cubicBezTo>
                  <a:cubicBezTo>
                    <a:pt x="2351" y="206"/>
                    <a:pt x="2354" y="206"/>
                    <a:pt x="2357" y="206"/>
                  </a:cubicBezTo>
                  <a:lnTo>
                    <a:pt x="2357" y="206"/>
                  </a:lnTo>
                  <a:cubicBezTo>
                    <a:pt x="1465" y="380"/>
                    <a:pt x="1134" y="1475"/>
                    <a:pt x="968" y="2372"/>
                  </a:cubicBezTo>
                  <a:cubicBezTo>
                    <a:pt x="601" y="4440"/>
                    <a:pt x="268" y="6541"/>
                    <a:pt x="168" y="8643"/>
                  </a:cubicBezTo>
                  <a:cubicBezTo>
                    <a:pt x="1" y="12446"/>
                    <a:pt x="768" y="16282"/>
                    <a:pt x="2136" y="19818"/>
                  </a:cubicBezTo>
                  <a:cubicBezTo>
                    <a:pt x="2603" y="20985"/>
                    <a:pt x="3136" y="22153"/>
                    <a:pt x="3970" y="23120"/>
                  </a:cubicBezTo>
                  <a:cubicBezTo>
                    <a:pt x="4804" y="24087"/>
                    <a:pt x="5938" y="24821"/>
                    <a:pt x="7206" y="24921"/>
                  </a:cubicBezTo>
                  <a:cubicBezTo>
                    <a:pt x="7382" y="24934"/>
                    <a:pt x="7557" y="24941"/>
                    <a:pt x="7731" y="24941"/>
                  </a:cubicBezTo>
                  <a:cubicBezTo>
                    <a:pt x="9338" y="24941"/>
                    <a:pt x="10858" y="24400"/>
                    <a:pt x="12243" y="23587"/>
                  </a:cubicBezTo>
                  <a:cubicBezTo>
                    <a:pt x="16346" y="21252"/>
                    <a:pt x="20048" y="18717"/>
                    <a:pt x="22016" y="15915"/>
                  </a:cubicBezTo>
                  <a:cubicBezTo>
                    <a:pt x="23985" y="13146"/>
                    <a:pt x="24085" y="10044"/>
                    <a:pt x="21116" y="7442"/>
                  </a:cubicBezTo>
                  <a:cubicBezTo>
                    <a:pt x="17424" y="4149"/>
                    <a:pt x="9686" y="2017"/>
                    <a:pt x="2301" y="54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7847575" y="4231915"/>
              <a:ext cx="178917" cy="302179"/>
            </a:xfrm>
            <a:custGeom>
              <a:avLst/>
              <a:gdLst/>
              <a:ahLst/>
              <a:cxnLst/>
              <a:rect l="l" t="t" r="r" b="b"/>
              <a:pathLst>
                <a:path w="8908" h="15045" extrusionOk="0">
                  <a:moveTo>
                    <a:pt x="8440" y="0"/>
                  </a:moveTo>
                  <a:lnTo>
                    <a:pt x="1" y="568"/>
                  </a:lnTo>
                  <a:cubicBezTo>
                    <a:pt x="67" y="1802"/>
                    <a:pt x="1468" y="15045"/>
                    <a:pt x="1468" y="15045"/>
                  </a:cubicBezTo>
                  <a:lnTo>
                    <a:pt x="8907" y="14311"/>
                  </a:lnTo>
                  <a:lnTo>
                    <a:pt x="8440" y="0"/>
                  </a:ln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7682095" y="4475144"/>
              <a:ext cx="366491" cy="142021"/>
            </a:xfrm>
            <a:custGeom>
              <a:avLst/>
              <a:gdLst/>
              <a:ahLst/>
              <a:cxnLst/>
              <a:rect l="l" t="t" r="r" b="b"/>
              <a:pathLst>
                <a:path w="18247" h="7071" extrusionOk="0">
                  <a:moveTo>
                    <a:pt x="9686" y="0"/>
                  </a:moveTo>
                  <a:cubicBezTo>
                    <a:pt x="9608" y="0"/>
                    <a:pt x="9537" y="10"/>
                    <a:pt x="9474" y="33"/>
                  </a:cubicBezTo>
                  <a:cubicBezTo>
                    <a:pt x="9107" y="166"/>
                    <a:pt x="8573" y="1000"/>
                    <a:pt x="8173" y="1233"/>
                  </a:cubicBezTo>
                  <a:cubicBezTo>
                    <a:pt x="7606" y="1600"/>
                    <a:pt x="6939" y="1834"/>
                    <a:pt x="6305" y="2101"/>
                  </a:cubicBezTo>
                  <a:cubicBezTo>
                    <a:pt x="5071" y="2634"/>
                    <a:pt x="3837" y="3201"/>
                    <a:pt x="2702" y="3969"/>
                  </a:cubicBezTo>
                  <a:cubicBezTo>
                    <a:pt x="2002" y="4469"/>
                    <a:pt x="401" y="5503"/>
                    <a:pt x="101" y="6370"/>
                  </a:cubicBezTo>
                  <a:cubicBezTo>
                    <a:pt x="1" y="6604"/>
                    <a:pt x="101" y="6937"/>
                    <a:pt x="367" y="7038"/>
                  </a:cubicBezTo>
                  <a:cubicBezTo>
                    <a:pt x="434" y="7071"/>
                    <a:pt x="534" y="7071"/>
                    <a:pt x="634" y="7071"/>
                  </a:cubicBezTo>
                  <a:cubicBezTo>
                    <a:pt x="6038" y="6937"/>
                    <a:pt x="11409" y="6837"/>
                    <a:pt x="16779" y="6704"/>
                  </a:cubicBezTo>
                  <a:cubicBezTo>
                    <a:pt x="17280" y="6704"/>
                    <a:pt x="17613" y="6604"/>
                    <a:pt x="17813" y="6404"/>
                  </a:cubicBezTo>
                  <a:cubicBezTo>
                    <a:pt x="18247" y="6037"/>
                    <a:pt x="18180" y="5303"/>
                    <a:pt x="17980" y="4402"/>
                  </a:cubicBezTo>
                  <a:cubicBezTo>
                    <a:pt x="17880" y="4002"/>
                    <a:pt x="17747" y="3602"/>
                    <a:pt x="17646" y="3201"/>
                  </a:cubicBezTo>
                  <a:cubicBezTo>
                    <a:pt x="17513" y="2601"/>
                    <a:pt x="17680" y="1400"/>
                    <a:pt x="17413" y="900"/>
                  </a:cubicBezTo>
                  <a:cubicBezTo>
                    <a:pt x="17179" y="466"/>
                    <a:pt x="16779" y="533"/>
                    <a:pt x="16312" y="500"/>
                  </a:cubicBezTo>
                  <a:cubicBezTo>
                    <a:pt x="15895" y="466"/>
                    <a:pt x="15462" y="449"/>
                    <a:pt x="15024" y="449"/>
                  </a:cubicBezTo>
                  <a:cubicBezTo>
                    <a:pt x="14586" y="449"/>
                    <a:pt x="14144" y="466"/>
                    <a:pt x="13710" y="500"/>
                  </a:cubicBezTo>
                  <a:cubicBezTo>
                    <a:pt x="13354" y="546"/>
                    <a:pt x="12998" y="571"/>
                    <a:pt x="12642" y="571"/>
                  </a:cubicBezTo>
                  <a:cubicBezTo>
                    <a:pt x="12231" y="571"/>
                    <a:pt x="11820" y="538"/>
                    <a:pt x="11409" y="466"/>
                  </a:cubicBezTo>
                  <a:cubicBezTo>
                    <a:pt x="10975" y="408"/>
                    <a:pt x="10192" y="0"/>
                    <a:pt x="9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7625154" y="2892366"/>
              <a:ext cx="436849" cy="1475786"/>
            </a:xfrm>
            <a:custGeom>
              <a:avLst/>
              <a:gdLst/>
              <a:ahLst/>
              <a:cxnLst/>
              <a:rect l="l" t="t" r="r" b="b"/>
              <a:pathLst>
                <a:path w="21750" h="73477" extrusionOk="0">
                  <a:moveTo>
                    <a:pt x="4781" y="0"/>
                  </a:moveTo>
                  <a:cubicBezTo>
                    <a:pt x="4633" y="0"/>
                    <a:pt x="4485" y="5"/>
                    <a:pt x="4337" y="13"/>
                  </a:cubicBezTo>
                  <a:cubicBezTo>
                    <a:pt x="2035" y="147"/>
                    <a:pt x="667" y="1414"/>
                    <a:pt x="434" y="3649"/>
                  </a:cubicBezTo>
                  <a:cubicBezTo>
                    <a:pt x="0" y="7319"/>
                    <a:pt x="534" y="11255"/>
                    <a:pt x="501" y="14957"/>
                  </a:cubicBezTo>
                  <a:cubicBezTo>
                    <a:pt x="434" y="18960"/>
                    <a:pt x="801" y="22963"/>
                    <a:pt x="1168" y="26966"/>
                  </a:cubicBezTo>
                  <a:cubicBezTo>
                    <a:pt x="1168" y="41143"/>
                    <a:pt x="4437" y="55853"/>
                    <a:pt x="5871" y="69997"/>
                  </a:cubicBezTo>
                  <a:cubicBezTo>
                    <a:pt x="5971" y="70731"/>
                    <a:pt x="6071" y="71531"/>
                    <a:pt x="6538" y="72098"/>
                  </a:cubicBezTo>
                  <a:cubicBezTo>
                    <a:pt x="7072" y="72732"/>
                    <a:pt x="7939" y="72932"/>
                    <a:pt x="8740" y="73066"/>
                  </a:cubicBezTo>
                  <a:cubicBezTo>
                    <a:pt x="10339" y="73339"/>
                    <a:pt x="11962" y="73476"/>
                    <a:pt x="13587" y="73476"/>
                  </a:cubicBezTo>
                  <a:cubicBezTo>
                    <a:pt x="15724" y="73476"/>
                    <a:pt x="17863" y="73239"/>
                    <a:pt x="19948" y="72765"/>
                  </a:cubicBezTo>
                  <a:cubicBezTo>
                    <a:pt x="20448" y="72665"/>
                    <a:pt x="21015" y="72532"/>
                    <a:pt x="21349" y="72098"/>
                  </a:cubicBezTo>
                  <a:cubicBezTo>
                    <a:pt x="21749" y="71598"/>
                    <a:pt x="21716" y="70931"/>
                    <a:pt x="21649" y="70297"/>
                  </a:cubicBezTo>
                  <a:cubicBezTo>
                    <a:pt x="20582" y="56921"/>
                    <a:pt x="19281" y="43511"/>
                    <a:pt x="17646" y="30168"/>
                  </a:cubicBezTo>
                  <a:cubicBezTo>
                    <a:pt x="17079" y="25365"/>
                    <a:pt x="15845" y="20662"/>
                    <a:pt x="15411" y="15825"/>
                  </a:cubicBezTo>
                  <a:cubicBezTo>
                    <a:pt x="14978" y="11388"/>
                    <a:pt x="14811" y="7018"/>
                    <a:pt x="11709" y="3416"/>
                  </a:cubicBezTo>
                  <a:cubicBezTo>
                    <a:pt x="10003" y="1394"/>
                    <a:pt x="7429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7273405" y="4253346"/>
              <a:ext cx="191631" cy="290791"/>
            </a:xfrm>
            <a:custGeom>
              <a:avLst/>
              <a:gdLst/>
              <a:ahLst/>
              <a:cxnLst/>
              <a:rect l="l" t="t" r="r" b="b"/>
              <a:pathLst>
                <a:path w="9541" h="14478" extrusionOk="0">
                  <a:moveTo>
                    <a:pt x="9541" y="1"/>
                  </a:moveTo>
                  <a:lnTo>
                    <a:pt x="301" y="1202"/>
                  </a:lnTo>
                  <a:lnTo>
                    <a:pt x="301" y="1235"/>
                  </a:lnTo>
                  <a:cubicBezTo>
                    <a:pt x="234" y="2469"/>
                    <a:pt x="1" y="14478"/>
                    <a:pt x="1" y="14478"/>
                  </a:cubicBezTo>
                  <a:lnTo>
                    <a:pt x="7506" y="14011"/>
                  </a:lnTo>
                  <a:lnTo>
                    <a:pt x="9541" y="1"/>
                  </a:ln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7603703" y="2243420"/>
              <a:ext cx="133344" cy="168172"/>
            </a:xfrm>
            <a:custGeom>
              <a:avLst/>
              <a:gdLst/>
              <a:ahLst/>
              <a:cxnLst/>
              <a:rect l="l" t="t" r="r" b="b"/>
              <a:pathLst>
                <a:path w="6639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6639" y="8373"/>
                  </a:lnTo>
                  <a:lnTo>
                    <a:pt x="6639" y="0"/>
                  </a:ln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7178945" y="2819217"/>
              <a:ext cx="649890" cy="1567474"/>
            </a:xfrm>
            <a:custGeom>
              <a:avLst/>
              <a:gdLst/>
              <a:ahLst/>
              <a:cxnLst/>
              <a:rect l="l" t="t" r="r" b="b"/>
              <a:pathLst>
                <a:path w="32357" h="78042" extrusionOk="0">
                  <a:moveTo>
                    <a:pt x="23271" y="1"/>
                  </a:moveTo>
                  <a:cubicBezTo>
                    <a:pt x="19471" y="1"/>
                    <a:pt x="16340" y="4304"/>
                    <a:pt x="15044" y="7625"/>
                  </a:cubicBezTo>
                  <a:cubicBezTo>
                    <a:pt x="6538" y="29507"/>
                    <a:pt x="3169" y="52991"/>
                    <a:pt x="67" y="76274"/>
                  </a:cubicBezTo>
                  <a:cubicBezTo>
                    <a:pt x="0" y="76941"/>
                    <a:pt x="434" y="77575"/>
                    <a:pt x="1101" y="77675"/>
                  </a:cubicBezTo>
                  <a:lnTo>
                    <a:pt x="1134" y="77675"/>
                  </a:lnTo>
                  <a:cubicBezTo>
                    <a:pt x="1535" y="77775"/>
                    <a:pt x="1935" y="77808"/>
                    <a:pt x="2335" y="77875"/>
                  </a:cubicBezTo>
                  <a:cubicBezTo>
                    <a:pt x="3095" y="77796"/>
                    <a:pt x="3977" y="77763"/>
                    <a:pt x="4926" y="77763"/>
                  </a:cubicBezTo>
                  <a:cubicBezTo>
                    <a:pt x="6768" y="77763"/>
                    <a:pt x="8859" y="77888"/>
                    <a:pt x="10775" y="78042"/>
                  </a:cubicBezTo>
                  <a:cubicBezTo>
                    <a:pt x="13010" y="77909"/>
                    <a:pt x="15211" y="77675"/>
                    <a:pt x="17413" y="77508"/>
                  </a:cubicBezTo>
                  <a:cubicBezTo>
                    <a:pt x="18380" y="74773"/>
                    <a:pt x="18213" y="70437"/>
                    <a:pt x="18614" y="67868"/>
                  </a:cubicBezTo>
                  <a:cubicBezTo>
                    <a:pt x="19281" y="63765"/>
                    <a:pt x="19915" y="59696"/>
                    <a:pt x="20582" y="55593"/>
                  </a:cubicBezTo>
                  <a:cubicBezTo>
                    <a:pt x="21916" y="47687"/>
                    <a:pt x="23350" y="39815"/>
                    <a:pt x="25218" y="32042"/>
                  </a:cubicBezTo>
                  <a:cubicBezTo>
                    <a:pt x="25819" y="29574"/>
                    <a:pt x="26453" y="27139"/>
                    <a:pt x="27120" y="24737"/>
                  </a:cubicBezTo>
                  <a:cubicBezTo>
                    <a:pt x="27153" y="24637"/>
                    <a:pt x="28421" y="20134"/>
                    <a:pt x="28854" y="17465"/>
                  </a:cubicBezTo>
                  <a:lnTo>
                    <a:pt x="28854" y="17432"/>
                  </a:lnTo>
                  <a:cubicBezTo>
                    <a:pt x="28821" y="16965"/>
                    <a:pt x="28821" y="16431"/>
                    <a:pt x="29154" y="16131"/>
                  </a:cubicBezTo>
                  <a:cubicBezTo>
                    <a:pt x="29255" y="16064"/>
                    <a:pt x="29321" y="15998"/>
                    <a:pt x="29421" y="15964"/>
                  </a:cubicBezTo>
                  <a:cubicBezTo>
                    <a:pt x="29722" y="15264"/>
                    <a:pt x="30088" y="14597"/>
                    <a:pt x="30455" y="13929"/>
                  </a:cubicBezTo>
                  <a:cubicBezTo>
                    <a:pt x="32357" y="10327"/>
                    <a:pt x="29488" y="2788"/>
                    <a:pt x="26052" y="787"/>
                  </a:cubicBezTo>
                  <a:cubicBezTo>
                    <a:pt x="25098" y="240"/>
                    <a:pt x="24166" y="1"/>
                    <a:pt x="23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7398033" y="2357061"/>
              <a:ext cx="557439" cy="701569"/>
            </a:xfrm>
            <a:custGeom>
              <a:avLst/>
              <a:gdLst/>
              <a:ahLst/>
              <a:cxnLst/>
              <a:rect l="l" t="t" r="r" b="b"/>
              <a:pathLst>
                <a:path w="27754" h="34930" extrusionOk="0">
                  <a:moveTo>
                    <a:pt x="15149" y="1"/>
                  </a:moveTo>
                  <a:cubicBezTo>
                    <a:pt x="14992" y="1"/>
                    <a:pt x="14835" y="5"/>
                    <a:pt x="14677" y="13"/>
                  </a:cubicBezTo>
                  <a:cubicBezTo>
                    <a:pt x="14239" y="28"/>
                    <a:pt x="13801" y="33"/>
                    <a:pt x="13362" y="33"/>
                  </a:cubicBezTo>
                  <a:cubicBezTo>
                    <a:pt x="12581" y="33"/>
                    <a:pt x="11799" y="18"/>
                    <a:pt x="11017" y="18"/>
                  </a:cubicBezTo>
                  <a:cubicBezTo>
                    <a:pt x="10302" y="18"/>
                    <a:pt x="9588" y="30"/>
                    <a:pt x="8873" y="80"/>
                  </a:cubicBezTo>
                  <a:cubicBezTo>
                    <a:pt x="5738" y="280"/>
                    <a:pt x="4703" y="2248"/>
                    <a:pt x="3436" y="4883"/>
                  </a:cubicBezTo>
                  <a:cubicBezTo>
                    <a:pt x="2902" y="6017"/>
                    <a:pt x="2535" y="7185"/>
                    <a:pt x="2268" y="8419"/>
                  </a:cubicBezTo>
                  <a:cubicBezTo>
                    <a:pt x="1568" y="11888"/>
                    <a:pt x="1835" y="15457"/>
                    <a:pt x="1801" y="18993"/>
                  </a:cubicBezTo>
                  <a:cubicBezTo>
                    <a:pt x="1801" y="24230"/>
                    <a:pt x="1201" y="29467"/>
                    <a:pt x="0" y="34571"/>
                  </a:cubicBezTo>
                  <a:cubicBezTo>
                    <a:pt x="2693" y="34844"/>
                    <a:pt x="5397" y="34929"/>
                    <a:pt x="8106" y="34929"/>
                  </a:cubicBezTo>
                  <a:cubicBezTo>
                    <a:pt x="12547" y="34929"/>
                    <a:pt x="17002" y="34701"/>
                    <a:pt x="21439" y="34701"/>
                  </a:cubicBezTo>
                  <a:cubicBezTo>
                    <a:pt x="23549" y="34701"/>
                    <a:pt x="25654" y="34753"/>
                    <a:pt x="27753" y="34905"/>
                  </a:cubicBezTo>
                  <a:cubicBezTo>
                    <a:pt x="27553" y="32836"/>
                    <a:pt x="27353" y="30735"/>
                    <a:pt x="27153" y="28667"/>
                  </a:cubicBezTo>
                  <a:cubicBezTo>
                    <a:pt x="26786" y="24430"/>
                    <a:pt x="26486" y="20227"/>
                    <a:pt x="26252" y="15958"/>
                  </a:cubicBezTo>
                  <a:cubicBezTo>
                    <a:pt x="26152" y="14390"/>
                    <a:pt x="26252" y="12722"/>
                    <a:pt x="26019" y="11188"/>
                  </a:cubicBezTo>
                  <a:cubicBezTo>
                    <a:pt x="25819" y="9987"/>
                    <a:pt x="25185" y="8919"/>
                    <a:pt x="24551" y="7852"/>
                  </a:cubicBezTo>
                  <a:cubicBezTo>
                    <a:pt x="23884" y="6718"/>
                    <a:pt x="23217" y="5517"/>
                    <a:pt x="22616" y="4349"/>
                  </a:cubicBezTo>
                  <a:cubicBezTo>
                    <a:pt x="22283" y="3716"/>
                    <a:pt x="21982" y="3115"/>
                    <a:pt x="21716" y="2481"/>
                  </a:cubicBezTo>
                  <a:cubicBezTo>
                    <a:pt x="21315" y="1681"/>
                    <a:pt x="21249" y="1147"/>
                    <a:pt x="20315" y="914"/>
                  </a:cubicBezTo>
                  <a:cubicBezTo>
                    <a:pt x="18632" y="485"/>
                    <a:pt x="16893" y="1"/>
                    <a:pt x="15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6924348" y="2313717"/>
              <a:ext cx="653927" cy="614360"/>
            </a:xfrm>
            <a:custGeom>
              <a:avLst/>
              <a:gdLst/>
              <a:ahLst/>
              <a:cxnLst/>
              <a:rect l="l" t="t" r="r" b="b"/>
              <a:pathLst>
                <a:path w="32558" h="30588" extrusionOk="0">
                  <a:moveTo>
                    <a:pt x="2544" y="0"/>
                  </a:moveTo>
                  <a:cubicBezTo>
                    <a:pt x="2530" y="0"/>
                    <a:pt x="2516" y="1"/>
                    <a:pt x="2502" y="3"/>
                  </a:cubicBezTo>
                  <a:cubicBezTo>
                    <a:pt x="2202" y="3"/>
                    <a:pt x="2002" y="303"/>
                    <a:pt x="2002" y="603"/>
                  </a:cubicBezTo>
                  <a:cubicBezTo>
                    <a:pt x="1969" y="870"/>
                    <a:pt x="2102" y="1137"/>
                    <a:pt x="2236" y="1404"/>
                  </a:cubicBezTo>
                  <a:lnTo>
                    <a:pt x="3270" y="3605"/>
                  </a:lnTo>
                  <a:cubicBezTo>
                    <a:pt x="3303" y="3672"/>
                    <a:pt x="3336" y="3739"/>
                    <a:pt x="3303" y="3839"/>
                  </a:cubicBezTo>
                  <a:cubicBezTo>
                    <a:pt x="3303" y="3906"/>
                    <a:pt x="3236" y="3939"/>
                    <a:pt x="3170" y="4006"/>
                  </a:cubicBezTo>
                  <a:cubicBezTo>
                    <a:pt x="2736" y="4273"/>
                    <a:pt x="2236" y="4439"/>
                    <a:pt x="1835" y="4740"/>
                  </a:cubicBezTo>
                  <a:cubicBezTo>
                    <a:pt x="1368" y="5040"/>
                    <a:pt x="1035" y="5707"/>
                    <a:pt x="768" y="6174"/>
                  </a:cubicBezTo>
                  <a:cubicBezTo>
                    <a:pt x="1" y="7542"/>
                    <a:pt x="901" y="8609"/>
                    <a:pt x="1702" y="9576"/>
                  </a:cubicBezTo>
                  <a:cubicBezTo>
                    <a:pt x="2636" y="10744"/>
                    <a:pt x="3203" y="12145"/>
                    <a:pt x="3803" y="13479"/>
                  </a:cubicBezTo>
                  <a:cubicBezTo>
                    <a:pt x="5138" y="16615"/>
                    <a:pt x="6672" y="19684"/>
                    <a:pt x="8373" y="22652"/>
                  </a:cubicBezTo>
                  <a:cubicBezTo>
                    <a:pt x="9107" y="23920"/>
                    <a:pt x="9774" y="25187"/>
                    <a:pt x="10842" y="26188"/>
                  </a:cubicBezTo>
                  <a:cubicBezTo>
                    <a:pt x="11976" y="27222"/>
                    <a:pt x="13077" y="28323"/>
                    <a:pt x="14244" y="29357"/>
                  </a:cubicBezTo>
                  <a:cubicBezTo>
                    <a:pt x="14878" y="29891"/>
                    <a:pt x="15545" y="30425"/>
                    <a:pt x="16346" y="30558"/>
                  </a:cubicBezTo>
                  <a:cubicBezTo>
                    <a:pt x="16478" y="30578"/>
                    <a:pt x="16611" y="30588"/>
                    <a:pt x="16742" y="30588"/>
                  </a:cubicBezTo>
                  <a:cubicBezTo>
                    <a:pt x="17702" y="30588"/>
                    <a:pt x="18626" y="30085"/>
                    <a:pt x="19448" y="29557"/>
                  </a:cubicBezTo>
                  <a:cubicBezTo>
                    <a:pt x="22417" y="27656"/>
                    <a:pt x="25152" y="25354"/>
                    <a:pt x="27520" y="22719"/>
                  </a:cubicBezTo>
                  <a:cubicBezTo>
                    <a:pt x="30622" y="19317"/>
                    <a:pt x="32557" y="13979"/>
                    <a:pt x="31023" y="9643"/>
                  </a:cubicBezTo>
                  <a:cubicBezTo>
                    <a:pt x="30492" y="8177"/>
                    <a:pt x="29320" y="6652"/>
                    <a:pt x="27833" y="6652"/>
                  </a:cubicBezTo>
                  <a:cubicBezTo>
                    <a:pt x="27730" y="6652"/>
                    <a:pt x="27626" y="6659"/>
                    <a:pt x="27520" y="6674"/>
                  </a:cubicBezTo>
                  <a:cubicBezTo>
                    <a:pt x="26820" y="6741"/>
                    <a:pt x="26219" y="7175"/>
                    <a:pt x="25652" y="7575"/>
                  </a:cubicBezTo>
                  <a:cubicBezTo>
                    <a:pt x="21517" y="10576"/>
                    <a:pt x="17816" y="14277"/>
                    <a:pt x="15248" y="18678"/>
                  </a:cubicBezTo>
                  <a:lnTo>
                    <a:pt x="15248" y="18678"/>
                  </a:lnTo>
                  <a:cubicBezTo>
                    <a:pt x="15320" y="18517"/>
                    <a:pt x="14109" y="16980"/>
                    <a:pt x="13977" y="16781"/>
                  </a:cubicBezTo>
                  <a:cubicBezTo>
                    <a:pt x="13544" y="16114"/>
                    <a:pt x="13110" y="15414"/>
                    <a:pt x="12676" y="14747"/>
                  </a:cubicBezTo>
                  <a:cubicBezTo>
                    <a:pt x="11375" y="12812"/>
                    <a:pt x="10208" y="10710"/>
                    <a:pt x="8807" y="8842"/>
                  </a:cubicBezTo>
                  <a:cubicBezTo>
                    <a:pt x="6772" y="6174"/>
                    <a:pt x="4804" y="3539"/>
                    <a:pt x="3203" y="603"/>
                  </a:cubicBezTo>
                  <a:cubicBezTo>
                    <a:pt x="3044" y="317"/>
                    <a:pt x="2824" y="0"/>
                    <a:pt x="2544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7272060" y="2360716"/>
              <a:ext cx="432169" cy="453800"/>
            </a:xfrm>
            <a:custGeom>
              <a:avLst/>
              <a:gdLst/>
              <a:ahLst/>
              <a:cxnLst/>
              <a:rect l="l" t="t" r="r" b="b"/>
              <a:pathLst>
                <a:path w="21517" h="22594" extrusionOk="0">
                  <a:moveTo>
                    <a:pt x="14682" y="0"/>
                  </a:moveTo>
                  <a:cubicBezTo>
                    <a:pt x="13162" y="0"/>
                    <a:pt x="11561" y="510"/>
                    <a:pt x="10175" y="1365"/>
                  </a:cubicBezTo>
                  <a:cubicBezTo>
                    <a:pt x="9241" y="1966"/>
                    <a:pt x="8440" y="2733"/>
                    <a:pt x="7673" y="3534"/>
                  </a:cubicBezTo>
                  <a:cubicBezTo>
                    <a:pt x="5105" y="6069"/>
                    <a:pt x="2569" y="8637"/>
                    <a:pt x="1" y="11172"/>
                  </a:cubicBezTo>
                  <a:lnTo>
                    <a:pt x="9991" y="22017"/>
                  </a:lnTo>
                  <a:lnTo>
                    <a:pt x="9991" y="22017"/>
                  </a:lnTo>
                  <a:cubicBezTo>
                    <a:pt x="12484" y="19729"/>
                    <a:pt x="14938" y="17382"/>
                    <a:pt x="16880" y="14608"/>
                  </a:cubicBezTo>
                  <a:cubicBezTo>
                    <a:pt x="19148" y="11373"/>
                    <a:pt x="21516" y="6569"/>
                    <a:pt x="19448" y="2766"/>
                  </a:cubicBezTo>
                  <a:cubicBezTo>
                    <a:pt x="18387" y="812"/>
                    <a:pt x="16600" y="0"/>
                    <a:pt x="14682" y="0"/>
                  </a:cubicBezTo>
                  <a:close/>
                  <a:moveTo>
                    <a:pt x="9991" y="22017"/>
                  </a:moveTo>
                  <a:lnTo>
                    <a:pt x="9991" y="22017"/>
                  </a:lnTo>
                  <a:cubicBezTo>
                    <a:pt x="9785" y="22205"/>
                    <a:pt x="9580" y="22393"/>
                    <a:pt x="9374" y="22581"/>
                  </a:cubicBezTo>
                  <a:cubicBezTo>
                    <a:pt x="9414" y="22589"/>
                    <a:pt x="9454" y="22594"/>
                    <a:pt x="9494" y="22594"/>
                  </a:cubicBezTo>
                  <a:cubicBezTo>
                    <a:pt x="9759" y="22594"/>
                    <a:pt x="10026" y="22412"/>
                    <a:pt x="10142" y="22180"/>
                  </a:cubicBezTo>
                  <a:lnTo>
                    <a:pt x="9991" y="22017"/>
                  </a:ln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7566867" y="2117467"/>
              <a:ext cx="157466" cy="205088"/>
            </a:xfrm>
            <a:custGeom>
              <a:avLst/>
              <a:gdLst/>
              <a:ahLst/>
              <a:cxnLst/>
              <a:rect l="l" t="t" r="r" b="b"/>
              <a:pathLst>
                <a:path w="7840" h="10211" extrusionOk="0">
                  <a:moveTo>
                    <a:pt x="2735" y="0"/>
                  </a:moveTo>
                  <a:cubicBezTo>
                    <a:pt x="2268" y="0"/>
                    <a:pt x="1735" y="67"/>
                    <a:pt x="1434" y="434"/>
                  </a:cubicBezTo>
                  <a:cubicBezTo>
                    <a:pt x="1334" y="601"/>
                    <a:pt x="1268" y="767"/>
                    <a:pt x="1234" y="967"/>
                  </a:cubicBezTo>
                  <a:cubicBezTo>
                    <a:pt x="967" y="1868"/>
                    <a:pt x="701" y="2802"/>
                    <a:pt x="500" y="3736"/>
                  </a:cubicBezTo>
                  <a:cubicBezTo>
                    <a:pt x="167" y="5170"/>
                    <a:pt x="0" y="6605"/>
                    <a:pt x="200" y="8039"/>
                  </a:cubicBezTo>
                  <a:cubicBezTo>
                    <a:pt x="334" y="8940"/>
                    <a:pt x="1034" y="9540"/>
                    <a:pt x="1835" y="9874"/>
                  </a:cubicBezTo>
                  <a:cubicBezTo>
                    <a:pt x="2349" y="10101"/>
                    <a:pt x="2911" y="10211"/>
                    <a:pt x="3471" y="10211"/>
                  </a:cubicBezTo>
                  <a:cubicBezTo>
                    <a:pt x="4147" y="10211"/>
                    <a:pt x="4820" y="10050"/>
                    <a:pt x="5404" y="9740"/>
                  </a:cubicBezTo>
                  <a:cubicBezTo>
                    <a:pt x="6238" y="9273"/>
                    <a:pt x="6772" y="8540"/>
                    <a:pt x="6938" y="7606"/>
                  </a:cubicBezTo>
                  <a:cubicBezTo>
                    <a:pt x="7038" y="7005"/>
                    <a:pt x="7072" y="6405"/>
                    <a:pt x="7205" y="5804"/>
                  </a:cubicBezTo>
                  <a:cubicBezTo>
                    <a:pt x="7372" y="4904"/>
                    <a:pt x="7839" y="4036"/>
                    <a:pt x="7806" y="3136"/>
                  </a:cubicBezTo>
                  <a:cubicBezTo>
                    <a:pt x="7739" y="2035"/>
                    <a:pt x="6905" y="1101"/>
                    <a:pt x="5938" y="601"/>
                  </a:cubicBezTo>
                  <a:cubicBezTo>
                    <a:pt x="4970" y="100"/>
                    <a:pt x="3836" y="0"/>
                    <a:pt x="2735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7572210" y="2092320"/>
              <a:ext cx="219107" cy="217782"/>
            </a:xfrm>
            <a:custGeom>
              <a:avLst/>
              <a:gdLst/>
              <a:ahLst/>
              <a:cxnLst/>
              <a:rect l="l" t="t" r="r" b="b"/>
              <a:pathLst>
                <a:path w="10909" h="10843" extrusionOk="0">
                  <a:moveTo>
                    <a:pt x="3922" y="0"/>
                  </a:moveTo>
                  <a:cubicBezTo>
                    <a:pt x="3397" y="0"/>
                    <a:pt x="2876" y="47"/>
                    <a:pt x="2369" y="185"/>
                  </a:cubicBezTo>
                  <a:cubicBezTo>
                    <a:pt x="1269" y="485"/>
                    <a:pt x="201" y="1319"/>
                    <a:pt x="1" y="2420"/>
                  </a:cubicBezTo>
                  <a:cubicBezTo>
                    <a:pt x="1" y="2553"/>
                    <a:pt x="1" y="2653"/>
                    <a:pt x="34" y="2787"/>
                  </a:cubicBezTo>
                  <a:cubicBezTo>
                    <a:pt x="101" y="2920"/>
                    <a:pt x="268" y="2987"/>
                    <a:pt x="401" y="3053"/>
                  </a:cubicBezTo>
                  <a:cubicBezTo>
                    <a:pt x="899" y="3267"/>
                    <a:pt x="1448" y="3463"/>
                    <a:pt x="1975" y="3463"/>
                  </a:cubicBezTo>
                  <a:cubicBezTo>
                    <a:pt x="2189" y="3463"/>
                    <a:pt x="2400" y="3431"/>
                    <a:pt x="2603" y="3354"/>
                  </a:cubicBezTo>
                  <a:cubicBezTo>
                    <a:pt x="2805" y="3273"/>
                    <a:pt x="3202" y="3070"/>
                    <a:pt x="3447" y="3070"/>
                  </a:cubicBezTo>
                  <a:cubicBezTo>
                    <a:pt x="3607" y="3070"/>
                    <a:pt x="3703" y="3157"/>
                    <a:pt x="3637" y="3420"/>
                  </a:cubicBezTo>
                  <a:cubicBezTo>
                    <a:pt x="3503" y="3987"/>
                    <a:pt x="2836" y="4354"/>
                    <a:pt x="3036" y="4988"/>
                  </a:cubicBezTo>
                  <a:cubicBezTo>
                    <a:pt x="3137" y="5388"/>
                    <a:pt x="3570" y="5589"/>
                    <a:pt x="3870" y="5889"/>
                  </a:cubicBezTo>
                  <a:cubicBezTo>
                    <a:pt x="4204" y="6222"/>
                    <a:pt x="4404" y="6723"/>
                    <a:pt x="4337" y="7223"/>
                  </a:cubicBezTo>
                  <a:lnTo>
                    <a:pt x="4304" y="7356"/>
                  </a:lnTo>
                  <a:cubicBezTo>
                    <a:pt x="4271" y="7590"/>
                    <a:pt x="4204" y="7823"/>
                    <a:pt x="4271" y="8024"/>
                  </a:cubicBezTo>
                  <a:cubicBezTo>
                    <a:pt x="4404" y="8391"/>
                    <a:pt x="4871" y="8524"/>
                    <a:pt x="5205" y="8791"/>
                  </a:cubicBezTo>
                  <a:cubicBezTo>
                    <a:pt x="5638" y="9158"/>
                    <a:pt x="5872" y="9625"/>
                    <a:pt x="6339" y="9992"/>
                  </a:cubicBezTo>
                  <a:cubicBezTo>
                    <a:pt x="6873" y="10392"/>
                    <a:pt x="7440" y="10659"/>
                    <a:pt x="8107" y="10792"/>
                  </a:cubicBezTo>
                  <a:cubicBezTo>
                    <a:pt x="8190" y="10826"/>
                    <a:pt x="8282" y="10842"/>
                    <a:pt x="8378" y="10842"/>
                  </a:cubicBezTo>
                  <a:cubicBezTo>
                    <a:pt x="8474" y="10842"/>
                    <a:pt x="8574" y="10826"/>
                    <a:pt x="8674" y="10792"/>
                  </a:cubicBezTo>
                  <a:cubicBezTo>
                    <a:pt x="8974" y="10692"/>
                    <a:pt x="9141" y="10359"/>
                    <a:pt x="9241" y="10025"/>
                  </a:cubicBezTo>
                  <a:cubicBezTo>
                    <a:pt x="9474" y="9425"/>
                    <a:pt x="9741" y="8791"/>
                    <a:pt x="9875" y="8124"/>
                  </a:cubicBezTo>
                  <a:cubicBezTo>
                    <a:pt x="9975" y="7590"/>
                    <a:pt x="10242" y="7290"/>
                    <a:pt x="10508" y="6789"/>
                  </a:cubicBezTo>
                  <a:cubicBezTo>
                    <a:pt x="10875" y="6156"/>
                    <a:pt x="10909" y="5355"/>
                    <a:pt x="10709" y="4621"/>
                  </a:cubicBezTo>
                  <a:cubicBezTo>
                    <a:pt x="10508" y="3754"/>
                    <a:pt x="10041" y="2920"/>
                    <a:pt x="9508" y="2219"/>
                  </a:cubicBezTo>
                  <a:cubicBezTo>
                    <a:pt x="9007" y="1586"/>
                    <a:pt x="8640" y="919"/>
                    <a:pt x="7873" y="552"/>
                  </a:cubicBezTo>
                  <a:cubicBezTo>
                    <a:pt x="7239" y="251"/>
                    <a:pt x="6506" y="185"/>
                    <a:pt x="5772" y="118"/>
                  </a:cubicBezTo>
                  <a:cubicBezTo>
                    <a:pt x="5160" y="64"/>
                    <a:pt x="4538" y="0"/>
                    <a:pt x="39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7623808" y="2202547"/>
              <a:ext cx="72386" cy="50273"/>
            </a:xfrm>
            <a:custGeom>
              <a:avLst/>
              <a:gdLst/>
              <a:ahLst/>
              <a:cxnLst/>
              <a:rect l="l" t="t" r="r" b="b"/>
              <a:pathLst>
                <a:path w="3604" h="2503" extrusionOk="0">
                  <a:moveTo>
                    <a:pt x="1802" y="0"/>
                  </a:moveTo>
                  <a:cubicBezTo>
                    <a:pt x="0" y="0"/>
                    <a:pt x="0" y="2502"/>
                    <a:pt x="1802" y="2502"/>
                  </a:cubicBezTo>
                  <a:cubicBezTo>
                    <a:pt x="3603" y="2502"/>
                    <a:pt x="3603" y="0"/>
                    <a:pt x="1802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7072415" y="4486513"/>
              <a:ext cx="370528" cy="130653"/>
            </a:xfrm>
            <a:custGeom>
              <a:avLst/>
              <a:gdLst/>
              <a:ahLst/>
              <a:cxnLst/>
              <a:rect l="l" t="t" r="r" b="b"/>
              <a:pathLst>
                <a:path w="18448" h="6505" extrusionOk="0">
                  <a:moveTo>
                    <a:pt x="10441" y="0"/>
                  </a:moveTo>
                  <a:cubicBezTo>
                    <a:pt x="9541" y="0"/>
                    <a:pt x="8907" y="1401"/>
                    <a:pt x="7940" y="1768"/>
                  </a:cubicBezTo>
                  <a:cubicBezTo>
                    <a:pt x="6405" y="2369"/>
                    <a:pt x="4771" y="2702"/>
                    <a:pt x="3270" y="3403"/>
                  </a:cubicBezTo>
                  <a:cubicBezTo>
                    <a:pt x="1969" y="3970"/>
                    <a:pt x="434" y="5071"/>
                    <a:pt x="1" y="6505"/>
                  </a:cubicBezTo>
                  <a:lnTo>
                    <a:pt x="17146" y="6505"/>
                  </a:lnTo>
                  <a:cubicBezTo>
                    <a:pt x="17880" y="6505"/>
                    <a:pt x="18447" y="5804"/>
                    <a:pt x="18280" y="5071"/>
                  </a:cubicBezTo>
                  <a:cubicBezTo>
                    <a:pt x="18080" y="4070"/>
                    <a:pt x="17980" y="3069"/>
                    <a:pt x="18080" y="2068"/>
                  </a:cubicBezTo>
                  <a:cubicBezTo>
                    <a:pt x="18113" y="1835"/>
                    <a:pt x="18147" y="1568"/>
                    <a:pt x="18113" y="1335"/>
                  </a:cubicBezTo>
                  <a:cubicBezTo>
                    <a:pt x="18047" y="1101"/>
                    <a:pt x="17913" y="868"/>
                    <a:pt x="17680" y="767"/>
                  </a:cubicBezTo>
                  <a:cubicBezTo>
                    <a:pt x="17596" y="751"/>
                    <a:pt x="17513" y="742"/>
                    <a:pt x="17425" y="742"/>
                  </a:cubicBezTo>
                  <a:cubicBezTo>
                    <a:pt x="17338" y="742"/>
                    <a:pt x="17246" y="751"/>
                    <a:pt x="17146" y="767"/>
                  </a:cubicBezTo>
                  <a:cubicBezTo>
                    <a:pt x="16943" y="794"/>
                    <a:pt x="16741" y="805"/>
                    <a:pt x="16538" y="805"/>
                  </a:cubicBezTo>
                  <a:cubicBezTo>
                    <a:pt x="15800" y="805"/>
                    <a:pt x="15061" y="664"/>
                    <a:pt x="14323" y="664"/>
                  </a:cubicBezTo>
                  <a:cubicBezTo>
                    <a:pt x="14263" y="664"/>
                    <a:pt x="14204" y="665"/>
                    <a:pt x="14144" y="667"/>
                  </a:cubicBezTo>
                  <a:cubicBezTo>
                    <a:pt x="13994" y="676"/>
                    <a:pt x="13846" y="680"/>
                    <a:pt x="13699" y="680"/>
                  </a:cubicBezTo>
                  <a:cubicBezTo>
                    <a:pt x="13260" y="680"/>
                    <a:pt x="12835" y="642"/>
                    <a:pt x="12409" y="567"/>
                  </a:cubicBezTo>
                  <a:cubicBezTo>
                    <a:pt x="11776" y="467"/>
                    <a:pt x="11042" y="0"/>
                    <a:pt x="10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7580766" y="2356679"/>
              <a:ext cx="546894" cy="373440"/>
            </a:xfrm>
            <a:custGeom>
              <a:avLst/>
              <a:gdLst/>
              <a:ahLst/>
              <a:cxnLst/>
              <a:rect l="l" t="t" r="r" b="b"/>
              <a:pathLst>
                <a:path w="27229" h="18593" extrusionOk="0">
                  <a:moveTo>
                    <a:pt x="5608" y="0"/>
                  </a:moveTo>
                  <a:cubicBezTo>
                    <a:pt x="0" y="0"/>
                    <a:pt x="7491" y="7637"/>
                    <a:pt x="8681" y="9439"/>
                  </a:cubicBezTo>
                  <a:lnTo>
                    <a:pt x="8715" y="9439"/>
                  </a:lnTo>
                  <a:cubicBezTo>
                    <a:pt x="9515" y="10673"/>
                    <a:pt x="10349" y="11907"/>
                    <a:pt x="11183" y="13141"/>
                  </a:cubicBezTo>
                  <a:cubicBezTo>
                    <a:pt x="11750" y="14009"/>
                    <a:pt x="12317" y="15109"/>
                    <a:pt x="13418" y="15343"/>
                  </a:cubicBezTo>
                  <a:cubicBezTo>
                    <a:pt x="14352" y="15543"/>
                    <a:pt x="15019" y="17378"/>
                    <a:pt x="15686" y="17978"/>
                  </a:cubicBezTo>
                  <a:cubicBezTo>
                    <a:pt x="16165" y="18416"/>
                    <a:pt x="16585" y="18593"/>
                    <a:pt x="16976" y="18593"/>
                  </a:cubicBezTo>
                  <a:cubicBezTo>
                    <a:pt x="17865" y="18593"/>
                    <a:pt x="18606" y="17678"/>
                    <a:pt x="19556" y="16844"/>
                  </a:cubicBezTo>
                  <a:cubicBezTo>
                    <a:pt x="22325" y="14376"/>
                    <a:pt x="24893" y="11674"/>
                    <a:pt x="27228" y="8772"/>
                  </a:cubicBezTo>
                  <a:cubicBezTo>
                    <a:pt x="21024" y="4135"/>
                    <a:pt x="13718" y="699"/>
                    <a:pt x="6280" y="32"/>
                  </a:cubicBezTo>
                  <a:cubicBezTo>
                    <a:pt x="6037" y="11"/>
                    <a:pt x="5814" y="0"/>
                    <a:pt x="5608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7016136" y="2389277"/>
              <a:ext cx="59652" cy="69052"/>
            </a:xfrm>
            <a:custGeom>
              <a:avLst/>
              <a:gdLst/>
              <a:ahLst/>
              <a:cxnLst/>
              <a:rect l="l" t="t" r="r" b="b"/>
              <a:pathLst>
                <a:path w="2970" h="3438" extrusionOk="0">
                  <a:moveTo>
                    <a:pt x="766" y="0"/>
                  </a:moveTo>
                  <a:cubicBezTo>
                    <a:pt x="389" y="0"/>
                    <a:pt x="76" y="180"/>
                    <a:pt x="34" y="711"/>
                  </a:cubicBezTo>
                  <a:cubicBezTo>
                    <a:pt x="1" y="911"/>
                    <a:pt x="34" y="1111"/>
                    <a:pt x="167" y="1278"/>
                  </a:cubicBezTo>
                  <a:cubicBezTo>
                    <a:pt x="267" y="1378"/>
                    <a:pt x="367" y="1445"/>
                    <a:pt x="501" y="1545"/>
                  </a:cubicBezTo>
                  <a:cubicBezTo>
                    <a:pt x="668" y="1678"/>
                    <a:pt x="834" y="1845"/>
                    <a:pt x="968" y="2012"/>
                  </a:cubicBezTo>
                  <a:cubicBezTo>
                    <a:pt x="1068" y="2112"/>
                    <a:pt x="1168" y="2212"/>
                    <a:pt x="1201" y="2345"/>
                  </a:cubicBezTo>
                  <a:cubicBezTo>
                    <a:pt x="1359" y="2686"/>
                    <a:pt x="1619" y="3438"/>
                    <a:pt x="2046" y="3438"/>
                  </a:cubicBezTo>
                  <a:cubicBezTo>
                    <a:pt x="2163" y="3438"/>
                    <a:pt x="2292" y="3382"/>
                    <a:pt x="2436" y="3246"/>
                  </a:cubicBezTo>
                  <a:cubicBezTo>
                    <a:pt x="2602" y="3046"/>
                    <a:pt x="2702" y="2812"/>
                    <a:pt x="2769" y="2545"/>
                  </a:cubicBezTo>
                  <a:cubicBezTo>
                    <a:pt x="2903" y="2012"/>
                    <a:pt x="2969" y="1378"/>
                    <a:pt x="2669" y="911"/>
                  </a:cubicBezTo>
                  <a:cubicBezTo>
                    <a:pt x="2469" y="577"/>
                    <a:pt x="2069" y="377"/>
                    <a:pt x="1668" y="210"/>
                  </a:cubicBezTo>
                  <a:cubicBezTo>
                    <a:pt x="1602" y="177"/>
                    <a:pt x="1535" y="177"/>
                    <a:pt x="1435" y="144"/>
                  </a:cubicBezTo>
                  <a:cubicBezTo>
                    <a:pt x="1217" y="59"/>
                    <a:pt x="981" y="0"/>
                    <a:pt x="766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7150405" y="4523589"/>
              <a:ext cx="32578" cy="51377"/>
            </a:xfrm>
            <a:custGeom>
              <a:avLst/>
              <a:gdLst/>
              <a:ahLst/>
              <a:cxnLst/>
              <a:rect l="l" t="t" r="r" b="b"/>
              <a:pathLst>
                <a:path w="1622" h="2558" extrusionOk="0">
                  <a:moveTo>
                    <a:pt x="248" y="1"/>
                  </a:moveTo>
                  <a:cubicBezTo>
                    <a:pt x="124" y="1"/>
                    <a:pt x="0" y="109"/>
                    <a:pt x="20" y="289"/>
                  </a:cubicBezTo>
                  <a:cubicBezTo>
                    <a:pt x="120" y="956"/>
                    <a:pt x="454" y="1623"/>
                    <a:pt x="854" y="2157"/>
                  </a:cubicBezTo>
                  <a:cubicBezTo>
                    <a:pt x="954" y="2324"/>
                    <a:pt x="1088" y="2557"/>
                    <a:pt x="1321" y="2557"/>
                  </a:cubicBezTo>
                  <a:cubicBezTo>
                    <a:pt x="1455" y="2557"/>
                    <a:pt x="1555" y="2491"/>
                    <a:pt x="1588" y="2357"/>
                  </a:cubicBezTo>
                  <a:cubicBezTo>
                    <a:pt x="1621" y="2224"/>
                    <a:pt x="1588" y="2124"/>
                    <a:pt x="1488" y="2024"/>
                  </a:cubicBezTo>
                  <a:lnTo>
                    <a:pt x="1521" y="2024"/>
                  </a:lnTo>
                  <a:cubicBezTo>
                    <a:pt x="1321" y="1757"/>
                    <a:pt x="1088" y="1490"/>
                    <a:pt x="921" y="1190"/>
                  </a:cubicBezTo>
                  <a:cubicBezTo>
                    <a:pt x="754" y="856"/>
                    <a:pt x="587" y="523"/>
                    <a:pt x="454" y="156"/>
                  </a:cubicBezTo>
                  <a:cubicBezTo>
                    <a:pt x="414" y="49"/>
                    <a:pt x="331" y="1"/>
                    <a:pt x="248" y="1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7186979" y="4519954"/>
              <a:ext cx="34185" cy="34988"/>
            </a:xfrm>
            <a:custGeom>
              <a:avLst/>
              <a:gdLst/>
              <a:ahLst/>
              <a:cxnLst/>
              <a:rect l="l" t="t" r="r" b="b"/>
              <a:pathLst>
                <a:path w="1702" h="1742" extrusionOk="0">
                  <a:moveTo>
                    <a:pt x="221" y="0"/>
                  </a:moveTo>
                  <a:cubicBezTo>
                    <a:pt x="163" y="0"/>
                    <a:pt x="109" y="29"/>
                    <a:pt x="67" y="70"/>
                  </a:cubicBezTo>
                  <a:cubicBezTo>
                    <a:pt x="1" y="170"/>
                    <a:pt x="34" y="270"/>
                    <a:pt x="101" y="337"/>
                  </a:cubicBezTo>
                  <a:cubicBezTo>
                    <a:pt x="267" y="503"/>
                    <a:pt x="434" y="704"/>
                    <a:pt x="601" y="870"/>
                  </a:cubicBezTo>
                  <a:cubicBezTo>
                    <a:pt x="668" y="970"/>
                    <a:pt x="768" y="1071"/>
                    <a:pt x="835" y="1171"/>
                  </a:cubicBezTo>
                  <a:cubicBezTo>
                    <a:pt x="868" y="1204"/>
                    <a:pt x="901" y="1237"/>
                    <a:pt x="901" y="1271"/>
                  </a:cubicBezTo>
                  <a:cubicBezTo>
                    <a:pt x="935" y="1304"/>
                    <a:pt x="968" y="1371"/>
                    <a:pt x="1001" y="1404"/>
                  </a:cubicBezTo>
                  <a:cubicBezTo>
                    <a:pt x="1125" y="1558"/>
                    <a:pt x="1248" y="1741"/>
                    <a:pt x="1451" y="1741"/>
                  </a:cubicBezTo>
                  <a:cubicBezTo>
                    <a:pt x="1467" y="1741"/>
                    <a:pt x="1484" y="1740"/>
                    <a:pt x="1502" y="1738"/>
                  </a:cubicBezTo>
                  <a:cubicBezTo>
                    <a:pt x="1635" y="1671"/>
                    <a:pt x="1702" y="1504"/>
                    <a:pt x="1668" y="1371"/>
                  </a:cubicBezTo>
                  <a:cubicBezTo>
                    <a:pt x="1635" y="1271"/>
                    <a:pt x="1602" y="1204"/>
                    <a:pt x="1568" y="1137"/>
                  </a:cubicBezTo>
                  <a:cubicBezTo>
                    <a:pt x="1402" y="937"/>
                    <a:pt x="1235" y="704"/>
                    <a:pt x="1035" y="537"/>
                  </a:cubicBezTo>
                  <a:cubicBezTo>
                    <a:pt x="835" y="337"/>
                    <a:pt x="601" y="170"/>
                    <a:pt x="334" y="36"/>
                  </a:cubicBezTo>
                  <a:cubicBezTo>
                    <a:pt x="296" y="11"/>
                    <a:pt x="258" y="0"/>
                    <a:pt x="221" y="0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7227852" y="4506236"/>
              <a:ext cx="41235" cy="26713"/>
            </a:xfrm>
            <a:custGeom>
              <a:avLst/>
              <a:gdLst/>
              <a:ahLst/>
              <a:cxnLst/>
              <a:rect l="l" t="t" r="r" b="b"/>
              <a:pathLst>
                <a:path w="2053" h="1330" extrusionOk="0">
                  <a:moveTo>
                    <a:pt x="260" y="0"/>
                  </a:moveTo>
                  <a:cubicBezTo>
                    <a:pt x="186" y="0"/>
                    <a:pt x="112" y="30"/>
                    <a:pt x="67" y="119"/>
                  </a:cubicBezTo>
                  <a:cubicBezTo>
                    <a:pt x="0" y="219"/>
                    <a:pt x="34" y="353"/>
                    <a:pt x="134" y="419"/>
                  </a:cubicBezTo>
                  <a:cubicBezTo>
                    <a:pt x="367" y="586"/>
                    <a:pt x="634" y="753"/>
                    <a:pt x="868" y="886"/>
                  </a:cubicBezTo>
                  <a:cubicBezTo>
                    <a:pt x="1135" y="1053"/>
                    <a:pt x="1368" y="1253"/>
                    <a:pt x="1668" y="1320"/>
                  </a:cubicBezTo>
                  <a:cubicBezTo>
                    <a:pt x="1691" y="1326"/>
                    <a:pt x="1713" y="1329"/>
                    <a:pt x="1734" y="1329"/>
                  </a:cubicBezTo>
                  <a:cubicBezTo>
                    <a:pt x="1931" y="1329"/>
                    <a:pt x="2052" y="1070"/>
                    <a:pt x="1902" y="920"/>
                  </a:cubicBezTo>
                  <a:lnTo>
                    <a:pt x="1902" y="920"/>
                  </a:lnTo>
                  <a:lnTo>
                    <a:pt x="1902" y="953"/>
                  </a:lnTo>
                  <a:cubicBezTo>
                    <a:pt x="1668" y="719"/>
                    <a:pt x="1401" y="586"/>
                    <a:pt x="1135" y="419"/>
                  </a:cubicBezTo>
                  <a:cubicBezTo>
                    <a:pt x="901" y="286"/>
                    <a:pt x="634" y="152"/>
                    <a:pt x="367" y="19"/>
                  </a:cubicBezTo>
                  <a:cubicBezTo>
                    <a:pt x="334" y="8"/>
                    <a:pt x="297" y="0"/>
                    <a:pt x="260" y="0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7793305" y="4496214"/>
              <a:ext cx="34868" cy="36535"/>
            </a:xfrm>
            <a:custGeom>
              <a:avLst/>
              <a:gdLst/>
              <a:ahLst/>
              <a:cxnLst/>
              <a:rect l="l" t="t" r="r" b="b"/>
              <a:pathLst>
                <a:path w="1736" h="1819" extrusionOk="0">
                  <a:moveTo>
                    <a:pt x="218" y="1"/>
                  </a:moveTo>
                  <a:cubicBezTo>
                    <a:pt x="176" y="1"/>
                    <a:pt x="134" y="18"/>
                    <a:pt x="101" y="51"/>
                  </a:cubicBezTo>
                  <a:cubicBezTo>
                    <a:pt x="1" y="118"/>
                    <a:pt x="1" y="218"/>
                    <a:pt x="34" y="284"/>
                  </a:cubicBezTo>
                  <a:cubicBezTo>
                    <a:pt x="201" y="585"/>
                    <a:pt x="401" y="852"/>
                    <a:pt x="635" y="1118"/>
                  </a:cubicBezTo>
                  <a:cubicBezTo>
                    <a:pt x="735" y="1252"/>
                    <a:pt x="835" y="1385"/>
                    <a:pt x="935" y="1485"/>
                  </a:cubicBezTo>
                  <a:cubicBezTo>
                    <a:pt x="1002" y="1552"/>
                    <a:pt x="1068" y="1619"/>
                    <a:pt x="1135" y="1652"/>
                  </a:cubicBezTo>
                  <a:cubicBezTo>
                    <a:pt x="1168" y="1685"/>
                    <a:pt x="1202" y="1719"/>
                    <a:pt x="1235" y="1752"/>
                  </a:cubicBezTo>
                  <a:cubicBezTo>
                    <a:pt x="1268" y="1786"/>
                    <a:pt x="1335" y="1786"/>
                    <a:pt x="1402" y="1819"/>
                  </a:cubicBezTo>
                  <a:cubicBezTo>
                    <a:pt x="1502" y="1819"/>
                    <a:pt x="1569" y="1819"/>
                    <a:pt x="1635" y="1752"/>
                  </a:cubicBezTo>
                  <a:cubicBezTo>
                    <a:pt x="1702" y="1685"/>
                    <a:pt x="1735" y="1619"/>
                    <a:pt x="1702" y="1519"/>
                  </a:cubicBezTo>
                  <a:cubicBezTo>
                    <a:pt x="1702" y="1452"/>
                    <a:pt x="1669" y="1419"/>
                    <a:pt x="1669" y="1385"/>
                  </a:cubicBezTo>
                  <a:cubicBezTo>
                    <a:pt x="1635" y="1319"/>
                    <a:pt x="1569" y="1285"/>
                    <a:pt x="1535" y="1252"/>
                  </a:cubicBezTo>
                  <a:cubicBezTo>
                    <a:pt x="1469" y="1185"/>
                    <a:pt x="1402" y="1152"/>
                    <a:pt x="1368" y="1085"/>
                  </a:cubicBezTo>
                  <a:cubicBezTo>
                    <a:pt x="1235" y="985"/>
                    <a:pt x="1102" y="885"/>
                    <a:pt x="1002" y="785"/>
                  </a:cubicBezTo>
                  <a:cubicBezTo>
                    <a:pt x="768" y="551"/>
                    <a:pt x="568" y="318"/>
                    <a:pt x="334" y="51"/>
                  </a:cubicBezTo>
                  <a:cubicBezTo>
                    <a:pt x="301" y="18"/>
                    <a:pt x="259" y="1"/>
                    <a:pt x="218" y="1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7830784" y="4481612"/>
              <a:ext cx="40933" cy="41194"/>
            </a:xfrm>
            <a:custGeom>
              <a:avLst/>
              <a:gdLst/>
              <a:ahLst/>
              <a:cxnLst/>
              <a:rect l="l" t="t" r="r" b="b"/>
              <a:pathLst>
                <a:path w="2038" h="2051" extrusionOk="0">
                  <a:moveTo>
                    <a:pt x="219" y="0"/>
                  </a:moveTo>
                  <a:cubicBezTo>
                    <a:pt x="95" y="0"/>
                    <a:pt x="0" y="142"/>
                    <a:pt x="103" y="244"/>
                  </a:cubicBezTo>
                  <a:cubicBezTo>
                    <a:pt x="403" y="578"/>
                    <a:pt x="670" y="878"/>
                    <a:pt x="970" y="1212"/>
                  </a:cubicBezTo>
                  <a:cubicBezTo>
                    <a:pt x="1104" y="1345"/>
                    <a:pt x="1237" y="1512"/>
                    <a:pt x="1404" y="1645"/>
                  </a:cubicBezTo>
                  <a:cubicBezTo>
                    <a:pt x="1404" y="1679"/>
                    <a:pt x="1437" y="1712"/>
                    <a:pt x="1471" y="1712"/>
                  </a:cubicBezTo>
                  <a:lnTo>
                    <a:pt x="1471" y="1745"/>
                  </a:lnTo>
                  <a:lnTo>
                    <a:pt x="1471" y="1779"/>
                  </a:lnTo>
                  <a:cubicBezTo>
                    <a:pt x="1471" y="1779"/>
                    <a:pt x="1471" y="1812"/>
                    <a:pt x="1471" y="1845"/>
                  </a:cubicBezTo>
                  <a:cubicBezTo>
                    <a:pt x="1471" y="1879"/>
                    <a:pt x="1504" y="1945"/>
                    <a:pt x="1537" y="1979"/>
                  </a:cubicBezTo>
                  <a:cubicBezTo>
                    <a:pt x="1584" y="2025"/>
                    <a:pt x="1652" y="2050"/>
                    <a:pt x="1721" y="2050"/>
                  </a:cubicBezTo>
                  <a:cubicBezTo>
                    <a:pt x="1802" y="2050"/>
                    <a:pt x="1884" y="2017"/>
                    <a:pt x="1938" y="1945"/>
                  </a:cubicBezTo>
                  <a:cubicBezTo>
                    <a:pt x="2038" y="1845"/>
                    <a:pt x="2038" y="1712"/>
                    <a:pt x="2004" y="1579"/>
                  </a:cubicBezTo>
                  <a:cubicBezTo>
                    <a:pt x="1971" y="1445"/>
                    <a:pt x="1904" y="1378"/>
                    <a:pt x="1804" y="1278"/>
                  </a:cubicBezTo>
                  <a:cubicBezTo>
                    <a:pt x="1704" y="1212"/>
                    <a:pt x="1604" y="1112"/>
                    <a:pt x="1504" y="1045"/>
                  </a:cubicBezTo>
                  <a:cubicBezTo>
                    <a:pt x="1337" y="845"/>
                    <a:pt x="1137" y="711"/>
                    <a:pt x="937" y="511"/>
                  </a:cubicBezTo>
                  <a:cubicBezTo>
                    <a:pt x="737" y="344"/>
                    <a:pt x="537" y="211"/>
                    <a:pt x="336" y="44"/>
                  </a:cubicBezTo>
                  <a:cubicBezTo>
                    <a:pt x="298" y="13"/>
                    <a:pt x="257" y="0"/>
                    <a:pt x="219" y="0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7765789" y="4513105"/>
              <a:ext cx="40270" cy="41255"/>
            </a:xfrm>
            <a:custGeom>
              <a:avLst/>
              <a:gdLst/>
              <a:ahLst/>
              <a:cxnLst/>
              <a:rect l="l" t="t" r="r" b="b"/>
              <a:pathLst>
                <a:path w="2005" h="2054" extrusionOk="0">
                  <a:moveTo>
                    <a:pt x="221" y="0"/>
                  </a:moveTo>
                  <a:cubicBezTo>
                    <a:pt x="96" y="0"/>
                    <a:pt x="0" y="149"/>
                    <a:pt x="103" y="277"/>
                  </a:cubicBezTo>
                  <a:cubicBezTo>
                    <a:pt x="370" y="578"/>
                    <a:pt x="670" y="911"/>
                    <a:pt x="937" y="1211"/>
                  </a:cubicBezTo>
                  <a:cubicBezTo>
                    <a:pt x="1071" y="1378"/>
                    <a:pt x="1237" y="1512"/>
                    <a:pt x="1371" y="1678"/>
                  </a:cubicBezTo>
                  <a:cubicBezTo>
                    <a:pt x="1404" y="1678"/>
                    <a:pt x="1404" y="1712"/>
                    <a:pt x="1438" y="1712"/>
                  </a:cubicBezTo>
                  <a:lnTo>
                    <a:pt x="1438" y="1745"/>
                  </a:lnTo>
                  <a:lnTo>
                    <a:pt x="1438" y="1778"/>
                  </a:lnTo>
                  <a:cubicBezTo>
                    <a:pt x="1438" y="1812"/>
                    <a:pt x="1438" y="1845"/>
                    <a:pt x="1471" y="1845"/>
                  </a:cubicBezTo>
                  <a:cubicBezTo>
                    <a:pt x="1471" y="1912"/>
                    <a:pt x="1504" y="1945"/>
                    <a:pt x="1504" y="1979"/>
                  </a:cubicBezTo>
                  <a:cubicBezTo>
                    <a:pt x="1571" y="2029"/>
                    <a:pt x="1646" y="2054"/>
                    <a:pt x="1717" y="2054"/>
                  </a:cubicBezTo>
                  <a:cubicBezTo>
                    <a:pt x="1788" y="2054"/>
                    <a:pt x="1855" y="2029"/>
                    <a:pt x="1905" y="1979"/>
                  </a:cubicBezTo>
                  <a:cubicBezTo>
                    <a:pt x="2005" y="1845"/>
                    <a:pt x="2005" y="1712"/>
                    <a:pt x="1971" y="1578"/>
                  </a:cubicBezTo>
                  <a:cubicBezTo>
                    <a:pt x="1938" y="1445"/>
                    <a:pt x="1871" y="1378"/>
                    <a:pt x="1771" y="1278"/>
                  </a:cubicBezTo>
                  <a:cubicBezTo>
                    <a:pt x="1671" y="1211"/>
                    <a:pt x="1604" y="1111"/>
                    <a:pt x="1504" y="1045"/>
                  </a:cubicBezTo>
                  <a:cubicBezTo>
                    <a:pt x="1304" y="878"/>
                    <a:pt x="1104" y="711"/>
                    <a:pt x="937" y="544"/>
                  </a:cubicBezTo>
                  <a:cubicBezTo>
                    <a:pt x="737" y="377"/>
                    <a:pt x="537" y="211"/>
                    <a:pt x="337" y="44"/>
                  </a:cubicBezTo>
                  <a:cubicBezTo>
                    <a:pt x="299" y="13"/>
                    <a:pt x="259" y="0"/>
                    <a:pt x="221" y="0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7860309" y="4515977"/>
              <a:ext cx="20" cy="703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1"/>
                  </a:moveTo>
                  <a:lnTo>
                    <a:pt x="1" y="1"/>
                  </a:lnTo>
                  <a:lnTo>
                    <a:pt x="1" y="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7860309" y="451597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7652891" y="3110108"/>
              <a:ext cx="109624" cy="499353"/>
            </a:xfrm>
            <a:custGeom>
              <a:avLst/>
              <a:gdLst/>
              <a:ahLst/>
              <a:cxnLst/>
              <a:rect l="l" t="t" r="r" b="b"/>
              <a:pathLst>
                <a:path w="5458" h="24862" extrusionOk="0">
                  <a:moveTo>
                    <a:pt x="5082" y="1"/>
                  </a:moveTo>
                  <a:cubicBezTo>
                    <a:pt x="4985" y="1"/>
                    <a:pt x="4890" y="68"/>
                    <a:pt x="4890" y="214"/>
                  </a:cubicBezTo>
                  <a:cubicBezTo>
                    <a:pt x="4857" y="981"/>
                    <a:pt x="4790" y="1748"/>
                    <a:pt x="4657" y="2515"/>
                  </a:cubicBezTo>
                  <a:cubicBezTo>
                    <a:pt x="4490" y="3249"/>
                    <a:pt x="4290" y="3983"/>
                    <a:pt x="4056" y="4684"/>
                  </a:cubicBezTo>
                  <a:cubicBezTo>
                    <a:pt x="3556" y="6185"/>
                    <a:pt x="3022" y="7652"/>
                    <a:pt x="2655" y="9187"/>
                  </a:cubicBezTo>
                  <a:cubicBezTo>
                    <a:pt x="2288" y="10788"/>
                    <a:pt x="2022" y="12422"/>
                    <a:pt x="1755" y="14057"/>
                  </a:cubicBezTo>
                  <a:cubicBezTo>
                    <a:pt x="1455" y="15725"/>
                    <a:pt x="1188" y="17393"/>
                    <a:pt x="921" y="19060"/>
                  </a:cubicBezTo>
                  <a:cubicBezTo>
                    <a:pt x="587" y="20962"/>
                    <a:pt x="287" y="22830"/>
                    <a:pt x="20" y="24698"/>
                  </a:cubicBezTo>
                  <a:cubicBezTo>
                    <a:pt x="0" y="24797"/>
                    <a:pt x="75" y="24861"/>
                    <a:pt x="146" y="24861"/>
                  </a:cubicBezTo>
                  <a:cubicBezTo>
                    <a:pt x="194" y="24861"/>
                    <a:pt x="240" y="24832"/>
                    <a:pt x="254" y="24765"/>
                  </a:cubicBezTo>
                  <a:cubicBezTo>
                    <a:pt x="887" y="21429"/>
                    <a:pt x="1455" y="18060"/>
                    <a:pt x="2055" y="14691"/>
                  </a:cubicBezTo>
                  <a:cubicBezTo>
                    <a:pt x="2322" y="13056"/>
                    <a:pt x="2589" y="11388"/>
                    <a:pt x="2956" y="9787"/>
                  </a:cubicBezTo>
                  <a:cubicBezTo>
                    <a:pt x="3289" y="8253"/>
                    <a:pt x="3823" y="6752"/>
                    <a:pt x="4323" y="5251"/>
                  </a:cubicBezTo>
                  <a:cubicBezTo>
                    <a:pt x="4890" y="3649"/>
                    <a:pt x="5457" y="1915"/>
                    <a:pt x="5291" y="180"/>
                  </a:cubicBezTo>
                  <a:lnTo>
                    <a:pt x="5291" y="180"/>
                  </a:lnTo>
                  <a:lnTo>
                    <a:pt x="5291" y="214"/>
                  </a:lnTo>
                  <a:cubicBezTo>
                    <a:pt x="5291" y="76"/>
                    <a:pt x="5185" y="1"/>
                    <a:pt x="50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7466061" y="2614289"/>
              <a:ext cx="145375" cy="180223"/>
            </a:xfrm>
            <a:custGeom>
              <a:avLst/>
              <a:gdLst/>
              <a:ahLst/>
              <a:cxnLst/>
              <a:rect l="l" t="t" r="r" b="b"/>
              <a:pathLst>
                <a:path w="7238" h="8973" extrusionOk="0">
                  <a:moveTo>
                    <a:pt x="7030" y="0"/>
                  </a:moveTo>
                  <a:cubicBezTo>
                    <a:pt x="6993" y="0"/>
                    <a:pt x="6954" y="15"/>
                    <a:pt x="6920" y="49"/>
                  </a:cubicBezTo>
                  <a:cubicBezTo>
                    <a:pt x="6320" y="716"/>
                    <a:pt x="5853" y="1516"/>
                    <a:pt x="5353" y="2250"/>
                  </a:cubicBezTo>
                  <a:cubicBezTo>
                    <a:pt x="4786" y="3017"/>
                    <a:pt x="4219" y="3785"/>
                    <a:pt x="3651" y="4518"/>
                  </a:cubicBezTo>
                  <a:cubicBezTo>
                    <a:pt x="3084" y="5252"/>
                    <a:pt x="2484" y="5953"/>
                    <a:pt x="1884" y="6653"/>
                  </a:cubicBezTo>
                  <a:cubicBezTo>
                    <a:pt x="1283" y="7354"/>
                    <a:pt x="649" y="8054"/>
                    <a:pt x="82" y="8788"/>
                  </a:cubicBezTo>
                  <a:cubicBezTo>
                    <a:pt x="1" y="8869"/>
                    <a:pt x="74" y="8973"/>
                    <a:pt x="158" y="8973"/>
                  </a:cubicBezTo>
                  <a:cubicBezTo>
                    <a:pt x="177" y="8973"/>
                    <a:pt x="197" y="8967"/>
                    <a:pt x="216" y="8955"/>
                  </a:cubicBezTo>
                  <a:cubicBezTo>
                    <a:pt x="916" y="8321"/>
                    <a:pt x="1583" y="7587"/>
                    <a:pt x="2184" y="6887"/>
                  </a:cubicBezTo>
                  <a:cubicBezTo>
                    <a:pt x="2784" y="6220"/>
                    <a:pt x="3385" y="5486"/>
                    <a:pt x="3952" y="4785"/>
                  </a:cubicBezTo>
                  <a:cubicBezTo>
                    <a:pt x="4519" y="4085"/>
                    <a:pt x="5086" y="3351"/>
                    <a:pt x="5620" y="2617"/>
                  </a:cubicBezTo>
                  <a:cubicBezTo>
                    <a:pt x="5886" y="2250"/>
                    <a:pt x="6153" y="1850"/>
                    <a:pt x="6420" y="1450"/>
                  </a:cubicBezTo>
                  <a:cubicBezTo>
                    <a:pt x="6687" y="1083"/>
                    <a:pt x="6987" y="682"/>
                    <a:pt x="7187" y="249"/>
                  </a:cubicBezTo>
                  <a:cubicBezTo>
                    <a:pt x="7237" y="124"/>
                    <a:pt x="7139" y="0"/>
                    <a:pt x="70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7899173" y="2530073"/>
              <a:ext cx="38202" cy="208984"/>
            </a:xfrm>
            <a:custGeom>
              <a:avLst/>
              <a:gdLst/>
              <a:ahLst/>
              <a:cxnLst/>
              <a:rect l="l" t="t" r="r" b="b"/>
              <a:pathLst>
                <a:path w="1902" h="10405" extrusionOk="0">
                  <a:moveTo>
                    <a:pt x="116" y="1"/>
                  </a:moveTo>
                  <a:cubicBezTo>
                    <a:pt x="58" y="1"/>
                    <a:pt x="0" y="34"/>
                    <a:pt x="0" y="105"/>
                  </a:cubicBezTo>
                  <a:cubicBezTo>
                    <a:pt x="100" y="939"/>
                    <a:pt x="300" y="1806"/>
                    <a:pt x="467" y="2640"/>
                  </a:cubicBezTo>
                  <a:cubicBezTo>
                    <a:pt x="634" y="3474"/>
                    <a:pt x="801" y="4342"/>
                    <a:pt x="968" y="5176"/>
                  </a:cubicBezTo>
                  <a:cubicBezTo>
                    <a:pt x="1301" y="6877"/>
                    <a:pt x="1635" y="8578"/>
                    <a:pt x="1268" y="10279"/>
                  </a:cubicBezTo>
                  <a:cubicBezTo>
                    <a:pt x="1248" y="10360"/>
                    <a:pt x="1313" y="10404"/>
                    <a:pt x="1375" y="10404"/>
                  </a:cubicBezTo>
                  <a:cubicBezTo>
                    <a:pt x="1416" y="10404"/>
                    <a:pt x="1455" y="10385"/>
                    <a:pt x="1468" y="10346"/>
                  </a:cubicBezTo>
                  <a:cubicBezTo>
                    <a:pt x="1902" y="8678"/>
                    <a:pt x="1601" y="6977"/>
                    <a:pt x="1301" y="5342"/>
                  </a:cubicBezTo>
                  <a:cubicBezTo>
                    <a:pt x="1134" y="4475"/>
                    <a:pt x="968" y="3608"/>
                    <a:pt x="801" y="2740"/>
                  </a:cubicBezTo>
                  <a:cubicBezTo>
                    <a:pt x="634" y="1873"/>
                    <a:pt x="501" y="939"/>
                    <a:pt x="234" y="72"/>
                  </a:cubicBezTo>
                  <a:cubicBezTo>
                    <a:pt x="218" y="25"/>
                    <a:pt x="167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7567711" y="2255330"/>
              <a:ext cx="33221" cy="7773"/>
            </a:xfrm>
            <a:custGeom>
              <a:avLst/>
              <a:gdLst/>
              <a:ahLst/>
              <a:cxnLst/>
              <a:rect l="l" t="t" r="r" b="b"/>
              <a:pathLst>
                <a:path w="1654" h="387" extrusionOk="0">
                  <a:moveTo>
                    <a:pt x="97" y="1"/>
                  </a:moveTo>
                  <a:cubicBezTo>
                    <a:pt x="42" y="1"/>
                    <a:pt x="1" y="79"/>
                    <a:pt x="58" y="108"/>
                  </a:cubicBezTo>
                  <a:cubicBezTo>
                    <a:pt x="258" y="275"/>
                    <a:pt x="525" y="341"/>
                    <a:pt x="792" y="375"/>
                  </a:cubicBezTo>
                  <a:cubicBezTo>
                    <a:pt x="855" y="383"/>
                    <a:pt x="918" y="387"/>
                    <a:pt x="981" y="387"/>
                  </a:cubicBezTo>
                  <a:cubicBezTo>
                    <a:pt x="1185" y="387"/>
                    <a:pt x="1389" y="343"/>
                    <a:pt x="1593" y="241"/>
                  </a:cubicBezTo>
                  <a:cubicBezTo>
                    <a:pt x="1653" y="211"/>
                    <a:pt x="1604" y="70"/>
                    <a:pt x="1519" y="70"/>
                  </a:cubicBezTo>
                  <a:cubicBezTo>
                    <a:pt x="1510" y="70"/>
                    <a:pt x="1502" y="71"/>
                    <a:pt x="1493" y="74"/>
                  </a:cubicBezTo>
                  <a:cubicBezTo>
                    <a:pt x="1329" y="129"/>
                    <a:pt x="1143" y="183"/>
                    <a:pt x="936" y="183"/>
                  </a:cubicBezTo>
                  <a:cubicBezTo>
                    <a:pt x="889" y="183"/>
                    <a:pt x="841" y="181"/>
                    <a:pt x="792" y="174"/>
                  </a:cubicBezTo>
                  <a:cubicBezTo>
                    <a:pt x="559" y="174"/>
                    <a:pt x="325" y="74"/>
                    <a:pt x="125" y="8"/>
                  </a:cubicBezTo>
                  <a:cubicBezTo>
                    <a:pt x="116" y="3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7647247" y="2216606"/>
              <a:ext cx="27316" cy="15988"/>
            </a:xfrm>
            <a:custGeom>
              <a:avLst/>
              <a:gdLst/>
              <a:ahLst/>
              <a:cxnLst/>
              <a:rect l="l" t="t" r="r" b="b"/>
              <a:pathLst>
                <a:path w="1360" h="796" extrusionOk="0">
                  <a:moveTo>
                    <a:pt x="935" y="1"/>
                  </a:moveTo>
                  <a:cubicBezTo>
                    <a:pt x="768" y="1"/>
                    <a:pt x="635" y="34"/>
                    <a:pt x="535" y="101"/>
                  </a:cubicBezTo>
                  <a:cubicBezTo>
                    <a:pt x="401" y="134"/>
                    <a:pt x="301" y="234"/>
                    <a:pt x="201" y="301"/>
                  </a:cubicBezTo>
                  <a:cubicBezTo>
                    <a:pt x="168" y="368"/>
                    <a:pt x="101" y="435"/>
                    <a:pt x="68" y="468"/>
                  </a:cubicBezTo>
                  <a:cubicBezTo>
                    <a:pt x="34" y="535"/>
                    <a:pt x="1" y="601"/>
                    <a:pt x="1" y="701"/>
                  </a:cubicBezTo>
                  <a:cubicBezTo>
                    <a:pt x="1" y="760"/>
                    <a:pt x="46" y="795"/>
                    <a:pt x="97" y="795"/>
                  </a:cubicBezTo>
                  <a:cubicBezTo>
                    <a:pt x="134" y="795"/>
                    <a:pt x="173" y="777"/>
                    <a:pt x="201" y="735"/>
                  </a:cubicBezTo>
                  <a:cubicBezTo>
                    <a:pt x="234" y="701"/>
                    <a:pt x="268" y="668"/>
                    <a:pt x="301" y="601"/>
                  </a:cubicBezTo>
                  <a:cubicBezTo>
                    <a:pt x="301" y="568"/>
                    <a:pt x="335" y="535"/>
                    <a:pt x="368" y="501"/>
                  </a:cubicBezTo>
                  <a:cubicBezTo>
                    <a:pt x="468" y="401"/>
                    <a:pt x="535" y="335"/>
                    <a:pt x="635" y="301"/>
                  </a:cubicBezTo>
                  <a:cubicBezTo>
                    <a:pt x="785" y="226"/>
                    <a:pt x="954" y="189"/>
                    <a:pt x="1113" y="189"/>
                  </a:cubicBezTo>
                  <a:cubicBezTo>
                    <a:pt x="1166" y="189"/>
                    <a:pt x="1219" y="193"/>
                    <a:pt x="1269" y="201"/>
                  </a:cubicBezTo>
                  <a:cubicBezTo>
                    <a:pt x="1278" y="206"/>
                    <a:pt x="1287" y="208"/>
                    <a:pt x="1294" y="208"/>
                  </a:cubicBezTo>
                  <a:cubicBezTo>
                    <a:pt x="1343" y="208"/>
                    <a:pt x="1359" y="130"/>
                    <a:pt x="1302" y="101"/>
                  </a:cubicBezTo>
                  <a:lnTo>
                    <a:pt x="1302" y="101"/>
                  </a:lnTo>
                  <a:lnTo>
                    <a:pt x="1302" y="134"/>
                  </a:lnTo>
                  <a:cubicBezTo>
                    <a:pt x="1168" y="34"/>
                    <a:pt x="1068" y="1"/>
                    <a:pt x="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7409421" y="3117097"/>
              <a:ext cx="58970" cy="102132"/>
            </a:xfrm>
            <a:custGeom>
              <a:avLst/>
              <a:gdLst/>
              <a:ahLst/>
              <a:cxnLst/>
              <a:rect l="l" t="t" r="r" b="b"/>
              <a:pathLst>
                <a:path w="2936" h="5085" extrusionOk="0">
                  <a:moveTo>
                    <a:pt x="289" y="0"/>
                  </a:moveTo>
                  <a:cubicBezTo>
                    <a:pt x="242" y="0"/>
                    <a:pt x="200" y="29"/>
                    <a:pt x="200" y="99"/>
                  </a:cubicBezTo>
                  <a:cubicBezTo>
                    <a:pt x="0" y="1167"/>
                    <a:pt x="67" y="2367"/>
                    <a:pt x="534" y="3335"/>
                  </a:cubicBezTo>
                  <a:cubicBezTo>
                    <a:pt x="767" y="3768"/>
                    <a:pt x="1068" y="4135"/>
                    <a:pt x="1435" y="4469"/>
                  </a:cubicBezTo>
                  <a:cubicBezTo>
                    <a:pt x="1635" y="4602"/>
                    <a:pt x="1801" y="4736"/>
                    <a:pt x="2002" y="4869"/>
                  </a:cubicBezTo>
                  <a:cubicBezTo>
                    <a:pt x="2198" y="4953"/>
                    <a:pt x="2418" y="5085"/>
                    <a:pt x="2622" y="5085"/>
                  </a:cubicBezTo>
                  <a:cubicBezTo>
                    <a:pt x="2660" y="5085"/>
                    <a:pt x="2698" y="5080"/>
                    <a:pt x="2735" y="5069"/>
                  </a:cubicBezTo>
                  <a:cubicBezTo>
                    <a:pt x="2936" y="5036"/>
                    <a:pt x="2936" y="4803"/>
                    <a:pt x="2836" y="4669"/>
                  </a:cubicBezTo>
                  <a:cubicBezTo>
                    <a:pt x="2735" y="4536"/>
                    <a:pt x="2469" y="4469"/>
                    <a:pt x="2302" y="4402"/>
                  </a:cubicBezTo>
                  <a:cubicBezTo>
                    <a:pt x="2102" y="4302"/>
                    <a:pt x="1935" y="4169"/>
                    <a:pt x="1768" y="4035"/>
                  </a:cubicBezTo>
                  <a:cubicBezTo>
                    <a:pt x="1435" y="3768"/>
                    <a:pt x="1168" y="3435"/>
                    <a:pt x="968" y="3068"/>
                  </a:cubicBezTo>
                  <a:cubicBezTo>
                    <a:pt x="501" y="2134"/>
                    <a:pt x="567" y="1133"/>
                    <a:pt x="434" y="133"/>
                  </a:cubicBezTo>
                  <a:cubicBezTo>
                    <a:pt x="434" y="55"/>
                    <a:pt x="355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8132220" y="2662071"/>
              <a:ext cx="26251" cy="41455"/>
            </a:xfrm>
            <a:custGeom>
              <a:avLst/>
              <a:gdLst/>
              <a:ahLst/>
              <a:cxnLst/>
              <a:rect l="l" t="t" r="r" b="b"/>
              <a:pathLst>
                <a:path w="1307" h="2064" extrusionOk="0">
                  <a:moveTo>
                    <a:pt x="1063" y="0"/>
                  </a:moveTo>
                  <a:cubicBezTo>
                    <a:pt x="991" y="0"/>
                    <a:pt x="922" y="42"/>
                    <a:pt x="906" y="138"/>
                  </a:cubicBezTo>
                  <a:cubicBezTo>
                    <a:pt x="873" y="271"/>
                    <a:pt x="906" y="438"/>
                    <a:pt x="873" y="605"/>
                  </a:cubicBezTo>
                  <a:cubicBezTo>
                    <a:pt x="839" y="738"/>
                    <a:pt x="773" y="905"/>
                    <a:pt x="706" y="1005"/>
                  </a:cubicBezTo>
                  <a:cubicBezTo>
                    <a:pt x="573" y="1305"/>
                    <a:pt x="372" y="1539"/>
                    <a:pt x="139" y="1739"/>
                  </a:cubicBezTo>
                  <a:cubicBezTo>
                    <a:pt x="0" y="1878"/>
                    <a:pt x="139" y="2063"/>
                    <a:pt x="305" y="2063"/>
                  </a:cubicBezTo>
                  <a:cubicBezTo>
                    <a:pt x="338" y="2063"/>
                    <a:pt x="372" y="2056"/>
                    <a:pt x="406" y="2039"/>
                  </a:cubicBezTo>
                  <a:cubicBezTo>
                    <a:pt x="739" y="1873"/>
                    <a:pt x="973" y="1572"/>
                    <a:pt x="1106" y="1205"/>
                  </a:cubicBezTo>
                  <a:cubicBezTo>
                    <a:pt x="1206" y="1039"/>
                    <a:pt x="1240" y="872"/>
                    <a:pt x="1273" y="705"/>
                  </a:cubicBezTo>
                  <a:cubicBezTo>
                    <a:pt x="1306" y="538"/>
                    <a:pt x="1306" y="305"/>
                    <a:pt x="1273" y="138"/>
                  </a:cubicBezTo>
                  <a:lnTo>
                    <a:pt x="1240" y="138"/>
                  </a:lnTo>
                  <a:cubicBezTo>
                    <a:pt x="1222" y="51"/>
                    <a:pt x="1141" y="0"/>
                    <a:pt x="1063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7233155" y="2864950"/>
              <a:ext cx="44970" cy="19442"/>
            </a:xfrm>
            <a:custGeom>
              <a:avLst/>
              <a:gdLst/>
              <a:ahLst/>
              <a:cxnLst/>
              <a:rect l="l" t="t" r="r" b="b"/>
              <a:pathLst>
                <a:path w="2239" h="968" extrusionOk="0">
                  <a:moveTo>
                    <a:pt x="235" y="1"/>
                  </a:moveTo>
                  <a:cubicBezTo>
                    <a:pt x="116" y="1"/>
                    <a:pt x="0" y="149"/>
                    <a:pt x="103" y="278"/>
                  </a:cubicBezTo>
                  <a:cubicBezTo>
                    <a:pt x="508" y="655"/>
                    <a:pt x="1087" y="967"/>
                    <a:pt x="1664" y="967"/>
                  </a:cubicBezTo>
                  <a:cubicBezTo>
                    <a:pt x="1801" y="967"/>
                    <a:pt x="1937" y="950"/>
                    <a:pt x="2071" y="911"/>
                  </a:cubicBezTo>
                  <a:cubicBezTo>
                    <a:pt x="2238" y="845"/>
                    <a:pt x="2205" y="611"/>
                    <a:pt x="2005" y="578"/>
                  </a:cubicBezTo>
                  <a:cubicBezTo>
                    <a:pt x="1704" y="578"/>
                    <a:pt x="1404" y="578"/>
                    <a:pt x="1137" y="478"/>
                  </a:cubicBezTo>
                  <a:cubicBezTo>
                    <a:pt x="837" y="378"/>
                    <a:pt x="570" y="244"/>
                    <a:pt x="337" y="44"/>
                  </a:cubicBezTo>
                  <a:cubicBezTo>
                    <a:pt x="306" y="14"/>
                    <a:pt x="271" y="1"/>
                    <a:pt x="235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7226888" y="2682096"/>
              <a:ext cx="29625" cy="39065"/>
            </a:xfrm>
            <a:custGeom>
              <a:avLst/>
              <a:gdLst/>
              <a:ahLst/>
              <a:cxnLst/>
              <a:rect l="l" t="t" r="r" b="b"/>
              <a:pathLst>
                <a:path w="1475" h="1945" extrusionOk="0">
                  <a:moveTo>
                    <a:pt x="169" y="1"/>
                  </a:moveTo>
                  <a:cubicBezTo>
                    <a:pt x="90" y="1"/>
                    <a:pt x="1" y="79"/>
                    <a:pt x="48" y="175"/>
                  </a:cubicBezTo>
                  <a:cubicBezTo>
                    <a:pt x="249" y="475"/>
                    <a:pt x="415" y="775"/>
                    <a:pt x="615" y="1042"/>
                  </a:cubicBezTo>
                  <a:lnTo>
                    <a:pt x="882" y="1476"/>
                  </a:lnTo>
                  <a:cubicBezTo>
                    <a:pt x="982" y="1643"/>
                    <a:pt x="1116" y="1776"/>
                    <a:pt x="1216" y="1910"/>
                  </a:cubicBezTo>
                  <a:cubicBezTo>
                    <a:pt x="1248" y="1934"/>
                    <a:pt x="1281" y="1945"/>
                    <a:pt x="1311" y="1945"/>
                  </a:cubicBezTo>
                  <a:cubicBezTo>
                    <a:pt x="1405" y="1945"/>
                    <a:pt x="1475" y="1844"/>
                    <a:pt x="1449" y="1743"/>
                  </a:cubicBezTo>
                  <a:cubicBezTo>
                    <a:pt x="1383" y="1609"/>
                    <a:pt x="1283" y="1443"/>
                    <a:pt x="1183" y="1309"/>
                  </a:cubicBezTo>
                  <a:cubicBezTo>
                    <a:pt x="1082" y="1176"/>
                    <a:pt x="982" y="1042"/>
                    <a:pt x="882" y="876"/>
                  </a:cubicBezTo>
                  <a:cubicBezTo>
                    <a:pt x="682" y="609"/>
                    <a:pt x="482" y="308"/>
                    <a:pt x="249" y="42"/>
                  </a:cubicBezTo>
                  <a:cubicBezTo>
                    <a:pt x="230" y="13"/>
                    <a:pt x="200" y="1"/>
                    <a:pt x="169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7601695" y="2306326"/>
              <a:ext cx="44709" cy="13216"/>
            </a:xfrm>
            <a:custGeom>
              <a:avLst/>
              <a:gdLst/>
              <a:ahLst/>
              <a:cxnLst/>
              <a:rect l="l" t="t" r="r" b="b"/>
              <a:pathLst>
                <a:path w="2226" h="658" extrusionOk="0">
                  <a:moveTo>
                    <a:pt x="1997" y="1"/>
                  </a:moveTo>
                  <a:cubicBezTo>
                    <a:pt x="1988" y="1"/>
                    <a:pt x="1979" y="2"/>
                    <a:pt x="1969" y="4"/>
                  </a:cubicBezTo>
                  <a:lnTo>
                    <a:pt x="1969" y="37"/>
                  </a:lnTo>
                  <a:cubicBezTo>
                    <a:pt x="1669" y="104"/>
                    <a:pt x="1368" y="204"/>
                    <a:pt x="1068" y="271"/>
                  </a:cubicBezTo>
                  <a:cubicBezTo>
                    <a:pt x="768" y="337"/>
                    <a:pt x="434" y="371"/>
                    <a:pt x="134" y="404"/>
                  </a:cubicBezTo>
                  <a:cubicBezTo>
                    <a:pt x="1" y="404"/>
                    <a:pt x="1" y="638"/>
                    <a:pt x="134" y="638"/>
                  </a:cubicBezTo>
                  <a:cubicBezTo>
                    <a:pt x="265" y="651"/>
                    <a:pt x="397" y="657"/>
                    <a:pt x="529" y="657"/>
                  </a:cubicBezTo>
                  <a:cubicBezTo>
                    <a:pt x="1071" y="657"/>
                    <a:pt x="1613" y="545"/>
                    <a:pt x="2069" y="304"/>
                  </a:cubicBezTo>
                  <a:cubicBezTo>
                    <a:pt x="2226" y="241"/>
                    <a:pt x="2146" y="1"/>
                    <a:pt x="1997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4429" y="2937832"/>
            <a:ext cx="426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lang="en-US" sz="24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/>
          <p:cNvSpPr txBox="1">
            <a:spLocks noGrp="1"/>
          </p:cNvSpPr>
          <p:nvPr>
            <p:ph type="title"/>
          </p:nvPr>
        </p:nvSpPr>
        <p:spPr>
          <a:xfrm>
            <a:off x="5767800" y="2649300"/>
            <a:ext cx="2646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 LESSON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188201" y="1322291"/>
            <a:ext cx="8955799" cy="3230017"/>
            <a:chOff x="92818" y="865359"/>
            <a:chExt cx="8955799" cy="3230017"/>
          </a:xfrm>
        </p:grpSpPr>
        <p:grpSp>
          <p:nvGrpSpPr>
            <p:cNvPr id="309" name="Group 308"/>
            <p:cNvGrpSpPr/>
            <p:nvPr/>
          </p:nvGrpSpPr>
          <p:grpSpPr>
            <a:xfrm>
              <a:off x="92818" y="865359"/>
              <a:ext cx="6927014" cy="3230017"/>
              <a:chOff x="0" y="0"/>
              <a:chExt cx="6471742" cy="2759006"/>
            </a:xfrm>
          </p:grpSpPr>
          <p:pic>
            <p:nvPicPr>
              <p:cNvPr id="310" name="Picture 309" descr="10 tips for acing your UX research job interview | Curiosity Tank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5" y="0"/>
                <a:ext cx="1598930" cy="1333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Picture 310" descr="Premium Vector | Focus group landing page template. director and employees  meeting. tiny businesspeople around huge laptop discuss pilot start up  project, brainstorm, conference. cartoon people vector illustratio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7712" y="198717"/>
                <a:ext cx="1871345" cy="971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Text Box 3"/>
              <p:cNvSpPr txBox="1"/>
              <p:nvPr/>
            </p:nvSpPr>
            <p:spPr>
              <a:xfrm>
                <a:off x="2557876" y="1320382"/>
                <a:ext cx="1311016" cy="28210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02. Focus Group</a:t>
                </a:r>
              </a:p>
            </p:txBody>
          </p:sp>
          <p:pic>
            <p:nvPicPr>
              <p:cNvPr id="313" name="Picture 312" descr="304 Ethnographic Research Illustrations &amp; Clip Art - iStock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1614" y="273933"/>
                <a:ext cx="1548765" cy="809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Text Box 6"/>
              <p:cNvSpPr txBox="1"/>
              <p:nvPr/>
            </p:nvSpPr>
            <p:spPr>
              <a:xfrm>
                <a:off x="4742115" y="1317610"/>
                <a:ext cx="1358264" cy="3015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03. Ethnography</a:t>
                </a:r>
              </a:p>
            </p:txBody>
          </p:sp>
          <p:sp>
            <p:nvSpPr>
              <p:cNvPr id="315" name="Text Box 7"/>
              <p:cNvSpPr txBox="1"/>
              <p:nvPr/>
            </p:nvSpPr>
            <p:spPr>
              <a:xfrm>
                <a:off x="495300" y="1428750"/>
                <a:ext cx="1152525" cy="28194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01. Interview</a:t>
                </a:r>
              </a:p>
            </p:txBody>
          </p:sp>
          <p:sp>
            <p:nvSpPr>
              <p:cNvPr id="316" name="Text Box 8"/>
              <p:cNvSpPr txBox="1"/>
              <p:nvPr/>
            </p:nvSpPr>
            <p:spPr>
              <a:xfrm>
                <a:off x="0" y="1752599"/>
                <a:ext cx="2003304" cy="100640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Senior Student (5)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Part Time Job provider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Japanese Community-A Japanese lady (2)</a:t>
                </a:r>
              </a:p>
            </p:txBody>
          </p:sp>
          <p:sp>
            <p:nvSpPr>
              <p:cNvPr id="317" name="Text Box 9"/>
              <p:cNvSpPr txBox="1"/>
              <p:nvPr/>
            </p:nvSpPr>
            <p:spPr>
              <a:xfrm>
                <a:off x="2277712" y="1752600"/>
                <a:ext cx="2003304" cy="9041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Class room arranged focus group-(Share the experiences )</a:t>
                </a:r>
              </a:p>
            </p:txBody>
          </p:sp>
          <p:sp>
            <p:nvSpPr>
              <p:cNvPr id="318" name="Text Box 10"/>
              <p:cNvSpPr txBox="1"/>
              <p:nvPr/>
            </p:nvSpPr>
            <p:spPr>
              <a:xfrm>
                <a:off x="4468438" y="1752599"/>
                <a:ext cx="2003304" cy="9041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Self-Ethnography 3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32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Passive Participation –Volunteer Japanese language center</a:t>
                </a:r>
              </a:p>
            </p:txBody>
          </p:sp>
        </p:grpSp>
        <p:pic>
          <p:nvPicPr>
            <p:cNvPr id="4100" name="Picture 4" descr="68,510 Survey Illustrations &amp; Clip Art - iStock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5" t="8184" r="12432" b="6703"/>
            <a:stretch/>
          </p:blipFill>
          <p:spPr bwMode="auto">
            <a:xfrm>
              <a:off x="7108859" y="1154172"/>
              <a:ext cx="1283404" cy="918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1" name="Text Box 6"/>
            <p:cNvSpPr txBox="1"/>
            <p:nvPr/>
          </p:nvSpPr>
          <p:spPr>
            <a:xfrm>
              <a:off x="7358070" y="2296261"/>
              <a:ext cx="1453815" cy="353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324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04. Survey</a:t>
              </a:r>
            </a:p>
          </p:txBody>
        </p:sp>
        <p:sp>
          <p:nvSpPr>
            <p:cNvPr id="322" name="Text Box 10"/>
            <p:cNvSpPr txBox="1"/>
            <p:nvPr/>
          </p:nvSpPr>
          <p:spPr>
            <a:xfrm>
              <a:off x="7220439" y="2762409"/>
              <a:ext cx="1828178" cy="10584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324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Online Survey using Google</a:t>
              </a: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srgbClr val="26324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Form . Targeted 20 Respondents</a:t>
              </a: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90600" y="690453"/>
            <a:ext cx="5322131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Collection Methods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990932" y="634699"/>
            <a:ext cx="2113156" cy="584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Collection Method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273" y="4577199"/>
            <a:ext cx="3408988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one to one interviews were really challenging due to busy lifestyles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5254" y="4569964"/>
            <a:ext cx="3408988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appointments based on their flexibility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39"/>
          <p:cNvSpPr txBox="1">
            <a:spLocks noGrp="1"/>
          </p:cNvSpPr>
          <p:nvPr>
            <p:ph type="subTitle" idx="1"/>
          </p:nvPr>
        </p:nvSpPr>
        <p:spPr>
          <a:xfrm>
            <a:off x="1904025" y="2616186"/>
            <a:ext cx="17367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ENTREPRENEUR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624953" y="1594135"/>
            <a:ext cx="255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01.Thematic Analysis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096" y="849085"/>
            <a:ext cx="288024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 Methods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6086" y="849085"/>
            <a:ext cx="288024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Methods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2839" y="1507022"/>
            <a:ext cx="338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01.Descriptive and inferential statistics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449" y="2225660"/>
            <a:ext cx="2651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8288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Identifying Similarities and Relationships by analyzing qualitative data gathered through the above methods in order to create themes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Google Shape;1979;p40"/>
          <p:cNvSpPr txBox="1">
            <a:spLocks noGrp="1"/>
          </p:cNvSpPr>
          <p:nvPr>
            <p:ph type="title"/>
          </p:nvPr>
        </p:nvSpPr>
        <p:spPr>
          <a:xfrm>
            <a:off x="906600" y="362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549" y="3687762"/>
            <a:ext cx="27057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(Homesick &amp; Loneliness)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expenses &amp; Taxes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Issues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549" y="3436585"/>
            <a:ext cx="1839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2294" y="2116538"/>
            <a:ext cx="27540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-20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(Age ) – Average age of respondents 27 years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 students following Masters and 20% other courses.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191" y="4209419"/>
            <a:ext cx="3967296" cy="7386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questions did not make sense and could not able to get actual insights – Redeveloped the questionnaire to approach real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ata Analysis Teamwork. a Team of Analysts Holds a Meeting and Develops a  Marketing Strategy Stock Illustration - Illustration of strategy,  technology: 2035594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28722"/>
            <a:ext cx="2246924" cy="17778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44" y="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3147622"/>
              </p:ext>
            </p:extLst>
          </p:nvPr>
        </p:nvGraphicFramePr>
        <p:xfrm>
          <a:off x="158615" y="880499"/>
          <a:ext cx="2884714" cy="2043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756969254"/>
              </p:ext>
            </p:extLst>
          </p:nvPr>
        </p:nvGraphicFramePr>
        <p:xfrm>
          <a:off x="4376057" y="572700"/>
          <a:ext cx="4767943" cy="290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41372" y="572700"/>
            <a:ext cx="4539343" cy="31492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9744" y="572700"/>
            <a:ext cx="152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Citizenship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398" y="2684528"/>
            <a:ext cx="229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from Nepal ,35% followed by Sri Lanka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9057" y="117073"/>
            <a:ext cx="2852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problems Facing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057" y="3991519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issue is the main problem faced followed by Homesick and loneliness (Mental Health issue ,Food and Taxes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194655611"/>
              </p:ext>
            </p:extLst>
          </p:nvPr>
        </p:nvGraphicFramePr>
        <p:xfrm>
          <a:off x="1703613" y="2684528"/>
          <a:ext cx="2988131" cy="218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6698" y="4468573"/>
            <a:ext cx="241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presence on Female ,55% among respondents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9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4"/>
          <p:cNvSpPr txBox="1">
            <a:spLocks noGrp="1"/>
          </p:cNvSpPr>
          <p:nvPr>
            <p:ph type="title" idx="4294967295"/>
          </p:nvPr>
        </p:nvSpPr>
        <p:spPr>
          <a:xfrm>
            <a:off x="1082150" y="2031062"/>
            <a:ext cx="4707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01.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358" name="Google Shape;2358;p44"/>
          <p:cNvSpPr txBox="1">
            <a:spLocks noGrp="1"/>
          </p:cNvSpPr>
          <p:nvPr>
            <p:ph type="title" idx="4294967295"/>
          </p:nvPr>
        </p:nvSpPr>
        <p:spPr>
          <a:xfrm>
            <a:off x="1082150" y="2646362"/>
            <a:ext cx="4707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02.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360" name="Google Shape;2360;p44"/>
          <p:cNvSpPr txBox="1">
            <a:spLocks noGrp="1"/>
          </p:cNvSpPr>
          <p:nvPr>
            <p:ph type="title" idx="4294967295"/>
          </p:nvPr>
        </p:nvSpPr>
        <p:spPr>
          <a:xfrm>
            <a:off x="1082150" y="3873134"/>
            <a:ext cx="4707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04.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6571" y="569599"/>
            <a:ext cx="7924802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Japanese language is one of the main problem which was faced while adopting Kyoto life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Faced Difficulties whilst dealing with Japanese people and entities </a:t>
            </a:r>
          </a:p>
          <a:p>
            <a:pPr marL="9144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Lack of knowledge of where to buy home appliances and other necessary items and difficult to operate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them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Adopting lifestyle without your parents , family and loved ones/ Homesickness and most the times mental frustrations happen , not having entertainment programs and other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programs</a:t>
            </a:r>
          </a:p>
          <a:p>
            <a:pPr>
              <a:lnSpc>
                <a:spcPct val="107000"/>
              </a:lnSpc>
            </a:pPr>
            <a:endParaRPr lang="en-US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Japan Food culture quite challenging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having complete details of ingredients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Food portion is not enough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Eat with chopsticks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Less availability of Vegetarian foods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Missed home country foods</a:t>
            </a:r>
          </a:p>
          <a:p>
            <a:pPr>
              <a:lnSpc>
                <a:spcPct val="107000"/>
              </a:lnSpc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Living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expenses is really high due to taxes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Maintain an effective balance between studies and part time jobs is pretty much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challenging.</a:t>
            </a:r>
          </a:p>
          <a:p>
            <a:pPr lvl="0">
              <a:lnSpc>
                <a:spcPct val="107000"/>
              </a:lnSpc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Google Shape;1979;p40"/>
          <p:cNvSpPr txBox="1">
            <a:spLocks noGrp="1"/>
          </p:cNvSpPr>
          <p:nvPr>
            <p:ph type="title"/>
          </p:nvPr>
        </p:nvSpPr>
        <p:spPr>
          <a:xfrm>
            <a:off x="590915" y="-31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nsights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121 Insights Background Stock Vector Illustration and Royalty Free Insights  Background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92" y="0"/>
            <a:ext cx="1646846" cy="16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06829" y="2242712"/>
            <a:ext cx="8088086" cy="52225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4"/>
          <p:cNvSpPr txBox="1">
            <a:spLocks noGrp="1"/>
          </p:cNvSpPr>
          <p:nvPr>
            <p:ph type="title" idx="4294967295"/>
          </p:nvPr>
        </p:nvSpPr>
        <p:spPr>
          <a:xfrm>
            <a:off x="1082150" y="2031062"/>
            <a:ext cx="4707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01.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358" name="Google Shape;2358;p44"/>
          <p:cNvSpPr txBox="1">
            <a:spLocks noGrp="1"/>
          </p:cNvSpPr>
          <p:nvPr>
            <p:ph type="title" idx="4294967295"/>
          </p:nvPr>
        </p:nvSpPr>
        <p:spPr>
          <a:xfrm>
            <a:off x="1082150" y="2646362"/>
            <a:ext cx="4707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02.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360" name="Google Shape;2360;p44"/>
          <p:cNvSpPr txBox="1">
            <a:spLocks noGrp="1"/>
          </p:cNvSpPr>
          <p:nvPr>
            <p:ph type="title" idx="4294967295"/>
          </p:nvPr>
        </p:nvSpPr>
        <p:spPr>
          <a:xfrm>
            <a:off x="1082150" y="3873134"/>
            <a:ext cx="4707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04.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7" name="Google Shape;1979;p40"/>
          <p:cNvSpPr txBox="1">
            <a:spLocks noGrp="1"/>
          </p:cNvSpPr>
          <p:nvPr>
            <p:ph type="title"/>
          </p:nvPr>
        </p:nvSpPr>
        <p:spPr>
          <a:xfrm>
            <a:off x="590915" y="-90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nsights - continued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228" y="640845"/>
            <a:ext cx="8530913" cy="35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Got 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confused with complex routes and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punctual for all works and Some Japanese Do not love foreigners as they make so much noises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having enough idea to spate and place the Trash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detail packaging available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enough awareness on earthquake or cycle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 mails ,bill are all in Japanese and on-Google translating is not accurate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Websites which provide jobs to international students usually don't give response. They need high level of Japanese</a:t>
            </a:r>
            <a:endParaRPr lang="en-US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050" name="Picture 2" descr="121 Insights Background Stock Vector Illustration and Royalty Free Insights  Background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86" y="2038759"/>
            <a:ext cx="1522055" cy="15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43"/>
          <p:cNvSpPr txBox="1">
            <a:spLocks noGrp="1"/>
          </p:cNvSpPr>
          <p:nvPr>
            <p:ph type="title"/>
          </p:nvPr>
        </p:nvSpPr>
        <p:spPr>
          <a:xfrm>
            <a:off x="720005" y="85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reated Personas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7" name="Google Shape;2307;p43"/>
          <p:cNvSpPr txBox="1">
            <a:spLocks noGrp="1"/>
          </p:cNvSpPr>
          <p:nvPr>
            <p:ph type="subTitle" idx="1"/>
          </p:nvPr>
        </p:nvSpPr>
        <p:spPr>
          <a:xfrm>
            <a:off x="934950" y="2707250"/>
            <a:ext cx="1350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</a:t>
            </a:r>
            <a:endParaRPr>
              <a:latin typeface="Bayon"/>
              <a:ea typeface="Bayon"/>
              <a:cs typeface="Bayon"/>
              <a:sym typeface="Bayon"/>
            </a:endParaRPr>
          </a:p>
        </p:txBody>
      </p:sp>
      <p:sp>
        <p:nvSpPr>
          <p:cNvPr id="2313" name="Google Shape;2313;p43"/>
          <p:cNvSpPr txBox="1">
            <a:spLocks noGrp="1"/>
          </p:cNvSpPr>
          <p:nvPr>
            <p:ph type="subTitle" idx="5"/>
          </p:nvPr>
        </p:nvSpPr>
        <p:spPr>
          <a:xfrm>
            <a:off x="2895487" y="2706550"/>
            <a:ext cx="1350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JUPITER</a:t>
            </a:r>
            <a:endParaRPr dirty="0">
              <a:latin typeface="Bayon"/>
              <a:ea typeface="Bayon"/>
              <a:cs typeface="Bayon"/>
              <a:sym typeface="Bayon"/>
            </a:endParaRPr>
          </a:p>
        </p:txBody>
      </p:sp>
      <p:sp>
        <p:nvSpPr>
          <p:cNvPr id="2316" name="Google Shape;2316;p43"/>
          <p:cNvSpPr txBox="1">
            <a:spLocks noGrp="1"/>
          </p:cNvSpPr>
          <p:nvPr>
            <p:ph type="subTitle" idx="7"/>
          </p:nvPr>
        </p:nvSpPr>
        <p:spPr>
          <a:xfrm>
            <a:off x="4856150" y="2707100"/>
            <a:ext cx="1350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mercury</a:t>
            </a:r>
            <a:endParaRPr dirty="0">
              <a:latin typeface="Bayon"/>
              <a:ea typeface="Bayon"/>
              <a:cs typeface="Bayon"/>
              <a:sym typeface="Bay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5" y="1026187"/>
            <a:ext cx="2854122" cy="4009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005" y="658497"/>
            <a:ext cx="19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Student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/>
          <a:stretch/>
        </p:blipFill>
        <p:spPr>
          <a:xfrm>
            <a:off x="4460432" y="1026187"/>
            <a:ext cx="3330215" cy="37901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68329" y="658497"/>
            <a:ext cx="19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Student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40"/>
          <p:cNvSpPr txBox="1">
            <a:spLocks noGrp="1"/>
          </p:cNvSpPr>
          <p:nvPr>
            <p:ph type="title"/>
          </p:nvPr>
        </p:nvSpPr>
        <p:spPr>
          <a:xfrm>
            <a:off x="720000" y="1511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Redefinition Activity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1" name="Google Shape;1981;p40"/>
          <p:cNvSpPr txBox="1">
            <a:spLocks noGrp="1"/>
          </p:cNvSpPr>
          <p:nvPr>
            <p:ph type="subTitle" idx="5"/>
          </p:nvPr>
        </p:nvSpPr>
        <p:spPr>
          <a:xfrm>
            <a:off x="1156700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982" name="Google Shape;1982;p40"/>
          <p:cNvSpPr txBox="1">
            <a:spLocks noGrp="1"/>
          </p:cNvSpPr>
          <p:nvPr>
            <p:ph type="subTitle" idx="1"/>
          </p:nvPr>
        </p:nvSpPr>
        <p:spPr>
          <a:xfrm>
            <a:off x="3845700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984" name="Google Shape;1984;p40"/>
          <p:cNvSpPr txBox="1">
            <a:spLocks noGrp="1"/>
          </p:cNvSpPr>
          <p:nvPr>
            <p:ph type="subTitle" idx="3"/>
          </p:nvPr>
        </p:nvSpPr>
        <p:spPr>
          <a:xfrm>
            <a:off x="6526702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</a:t>
            </a:r>
            <a:endParaRPr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029780"/>
              </p:ext>
            </p:extLst>
          </p:nvPr>
        </p:nvGraphicFramePr>
        <p:xfrm>
          <a:off x="597258" y="-219005"/>
          <a:ext cx="8044543" cy="351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1243" y="2238971"/>
            <a:ext cx="231865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do not like to  feel and stay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Homesick/Depression)-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243" y="3370503"/>
            <a:ext cx="2318658" cy="954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need to get connected with friends and engaged with entertaining activities- POV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5358" y="2357397"/>
            <a:ext cx="2792903" cy="2107107"/>
            <a:chOff x="3434858" y="2848640"/>
            <a:chExt cx="2792903" cy="2107107"/>
          </a:xfrm>
        </p:grpSpPr>
        <p:sp>
          <p:nvSpPr>
            <p:cNvPr id="7" name="TextBox 6"/>
            <p:cNvSpPr txBox="1"/>
            <p:nvPr/>
          </p:nvSpPr>
          <p:spPr>
            <a:xfrm>
              <a:off x="3434858" y="2848640"/>
              <a:ext cx="23513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of each problem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858" y="3296406"/>
              <a:ext cx="16764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4858" y="3772715"/>
              <a:ext cx="27929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 between the problems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34858" y="4219822"/>
              <a:ext cx="197031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Feasibility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858" y="4647970"/>
              <a:ext cx="197031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Interest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65401" y="3002528"/>
            <a:ext cx="16764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might we create a comfort zone by addressing the frustrations of foreign students during their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 of stay?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063430" y="2389048"/>
            <a:ext cx="368189" cy="2551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524170">
            <a:off x="6536358" y="2522028"/>
            <a:ext cx="328410" cy="1065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3315" y="4554469"/>
            <a:ext cx="305704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mental health of new International students arriving to Kyoto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Redefinition Activity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1" name="Google Shape;1981;p40"/>
          <p:cNvSpPr txBox="1">
            <a:spLocks noGrp="1"/>
          </p:cNvSpPr>
          <p:nvPr>
            <p:ph type="subTitle" idx="5"/>
          </p:nvPr>
        </p:nvSpPr>
        <p:spPr>
          <a:xfrm>
            <a:off x="1156700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982" name="Google Shape;1982;p40"/>
          <p:cNvSpPr txBox="1">
            <a:spLocks noGrp="1"/>
          </p:cNvSpPr>
          <p:nvPr>
            <p:ph type="subTitle" idx="1"/>
          </p:nvPr>
        </p:nvSpPr>
        <p:spPr>
          <a:xfrm>
            <a:off x="3845700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984" name="Google Shape;1984;p40"/>
          <p:cNvSpPr txBox="1">
            <a:spLocks noGrp="1"/>
          </p:cNvSpPr>
          <p:nvPr>
            <p:ph type="subTitle" idx="3"/>
          </p:nvPr>
        </p:nvSpPr>
        <p:spPr>
          <a:xfrm>
            <a:off x="6526702" y="2716025"/>
            <a:ext cx="14526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02" y="585146"/>
            <a:ext cx="3425651" cy="42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42"/>
          <p:cNvSpPr/>
          <p:nvPr/>
        </p:nvSpPr>
        <p:spPr>
          <a:xfrm rot="5400000">
            <a:off x="1183801" y="1377000"/>
            <a:ext cx="717000" cy="3120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42"/>
          <p:cNvSpPr txBox="1">
            <a:spLocks noGrp="1"/>
          </p:cNvSpPr>
          <p:nvPr>
            <p:ph type="title"/>
          </p:nvPr>
        </p:nvSpPr>
        <p:spPr>
          <a:xfrm>
            <a:off x="720000" y="2650950"/>
            <a:ext cx="21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IDEATION</a:t>
            </a:r>
            <a:endParaRPr dirty="0"/>
          </a:p>
        </p:txBody>
      </p:sp>
      <p:sp>
        <p:nvSpPr>
          <p:cNvPr id="2110" name="Google Shape;2110;p42"/>
          <p:cNvSpPr/>
          <p:nvPr/>
        </p:nvSpPr>
        <p:spPr>
          <a:xfrm>
            <a:off x="719989" y="1483989"/>
            <a:ext cx="1862911" cy="895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0</a:t>
            </a:r>
            <a:r>
              <a:rPr lang="en-US"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3</a:t>
            </a:r>
            <a:r>
              <a:rPr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.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6"/>
              </a:solidFill>
              <a:latin typeface="Paytone One"/>
            </a:endParaRPr>
          </a:p>
        </p:txBody>
      </p:sp>
      <p:grpSp>
        <p:nvGrpSpPr>
          <p:cNvPr id="2111" name="Google Shape;2111;p42"/>
          <p:cNvGrpSpPr/>
          <p:nvPr/>
        </p:nvGrpSpPr>
        <p:grpSpPr>
          <a:xfrm>
            <a:off x="4456381" y="1028825"/>
            <a:ext cx="3657062" cy="3359867"/>
            <a:chOff x="4456381" y="1028825"/>
            <a:chExt cx="3657062" cy="3359867"/>
          </a:xfrm>
        </p:grpSpPr>
        <p:grpSp>
          <p:nvGrpSpPr>
            <p:cNvPr id="2112" name="Google Shape;2112;p42"/>
            <p:cNvGrpSpPr/>
            <p:nvPr/>
          </p:nvGrpSpPr>
          <p:grpSpPr>
            <a:xfrm>
              <a:off x="4806350" y="1028825"/>
              <a:ext cx="2998000" cy="2881257"/>
              <a:chOff x="4758675" y="913000"/>
              <a:chExt cx="2998000" cy="2881257"/>
            </a:xfrm>
          </p:grpSpPr>
          <p:sp>
            <p:nvSpPr>
              <p:cNvPr id="2113" name="Google Shape;2113;p42"/>
              <p:cNvSpPr/>
              <p:nvPr/>
            </p:nvSpPr>
            <p:spPr>
              <a:xfrm>
                <a:off x="4958825" y="1196857"/>
                <a:ext cx="2597700" cy="2597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4" name="Google Shape;2114;p42"/>
              <p:cNvGrpSpPr/>
              <p:nvPr/>
            </p:nvGrpSpPr>
            <p:grpSpPr>
              <a:xfrm>
                <a:off x="4758675" y="913000"/>
                <a:ext cx="2998000" cy="1732100"/>
                <a:chOff x="4799625" y="135925"/>
                <a:chExt cx="2998000" cy="1732100"/>
              </a:xfrm>
            </p:grpSpPr>
            <p:sp>
              <p:nvSpPr>
                <p:cNvPr id="2115" name="Google Shape;2115;p42"/>
                <p:cNvSpPr/>
                <p:nvPr/>
              </p:nvSpPr>
              <p:spPr>
                <a:xfrm>
                  <a:off x="4799625" y="371100"/>
                  <a:ext cx="31725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34" fill="none" extrusionOk="0">
                      <a:moveTo>
                        <a:pt x="1" y="1"/>
                      </a:moveTo>
                      <a:lnTo>
                        <a:pt x="1268" y="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2"/>
                <p:cNvSpPr/>
                <p:nvPr/>
              </p:nvSpPr>
              <p:spPr>
                <a:xfrm>
                  <a:off x="4866350" y="373600"/>
                  <a:ext cx="2460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1" h="268" fill="none" extrusionOk="0">
                      <a:moveTo>
                        <a:pt x="0" y="1"/>
                      </a:moveTo>
                      <a:lnTo>
                        <a:pt x="9841" y="267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2"/>
                <p:cNvSpPr/>
                <p:nvPr/>
              </p:nvSpPr>
              <p:spPr>
                <a:xfrm>
                  <a:off x="5129875" y="381100"/>
                  <a:ext cx="31700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9" fill="none" extrusionOk="0">
                      <a:moveTo>
                        <a:pt x="0" y="1"/>
                      </a:moveTo>
                      <a:lnTo>
                        <a:pt x="1268" y="34"/>
                      </a:lnTo>
                      <a:lnTo>
                        <a:pt x="1234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2"/>
                <p:cNvSpPr/>
                <p:nvPr/>
              </p:nvSpPr>
              <p:spPr>
                <a:xfrm>
                  <a:off x="5151550" y="455325"/>
                  <a:ext cx="8350" cy="5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0349" fill="none" extrusionOk="0">
                      <a:moveTo>
                        <a:pt x="334" y="1"/>
                      </a:moveTo>
                      <a:lnTo>
                        <a:pt x="0" y="20349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2"/>
                <p:cNvSpPr/>
                <p:nvPr/>
              </p:nvSpPr>
              <p:spPr>
                <a:xfrm>
                  <a:off x="5150725" y="984875"/>
                  <a:ext cx="31700" cy="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335" fill="none" extrusionOk="0">
                      <a:moveTo>
                        <a:pt x="33" y="0"/>
                      </a:moveTo>
                      <a:lnTo>
                        <a:pt x="0" y="1268"/>
                      </a:lnTo>
                      <a:lnTo>
                        <a:pt x="1268" y="13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2"/>
                <p:cNvSpPr/>
                <p:nvPr/>
              </p:nvSpPr>
              <p:spPr>
                <a:xfrm>
                  <a:off x="5223275" y="1019900"/>
                  <a:ext cx="825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168" fill="none" extrusionOk="0">
                      <a:moveTo>
                        <a:pt x="0" y="0"/>
                      </a:moveTo>
                      <a:lnTo>
                        <a:pt x="3302" y="167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2"/>
                <p:cNvSpPr/>
                <p:nvPr/>
              </p:nvSpPr>
              <p:spPr>
                <a:xfrm>
                  <a:off x="5325850" y="995725"/>
                  <a:ext cx="31700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35" fill="none" extrusionOk="0">
                      <a:moveTo>
                        <a:pt x="0" y="1168"/>
                      </a:moveTo>
                      <a:lnTo>
                        <a:pt x="1268" y="1234"/>
                      </a:lnTo>
                      <a:lnTo>
                        <a:pt x="1268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2"/>
                <p:cNvSpPr/>
                <p:nvPr/>
              </p:nvSpPr>
              <p:spPr>
                <a:xfrm>
                  <a:off x="5357525" y="301050"/>
                  <a:ext cx="4200" cy="6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25986" fill="none" extrusionOk="0">
                      <a:moveTo>
                        <a:pt x="1" y="25986"/>
                      </a:moveTo>
                      <a:lnTo>
                        <a:pt x="1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2"/>
                <p:cNvSpPr/>
                <p:nvPr/>
              </p:nvSpPr>
              <p:spPr>
                <a:xfrm>
                  <a:off x="5362525" y="247675"/>
                  <a:ext cx="3172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5" fill="none" extrusionOk="0">
                      <a:moveTo>
                        <a:pt x="1" y="1235"/>
                      </a:moveTo>
                      <a:lnTo>
                        <a:pt x="1" y="1"/>
                      </a:lnTo>
                      <a:lnTo>
                        <a:pt x="1268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2"/>
                <p:cNvSpPr/>
                <p:nvPr/>
              </p:nvSpPr>
              <p:spPr>
                <a:xfrm>
                  <a:off x="5424250" y="247675"/>
                  <a:ext cx="617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9" h="1" fill="none" extrusionOk="0">
                      <a:moveTo>
                        <a:pt x="0" y="1"/>
                      </a:moveTo>
                      <a:lnTo>
                        <a:pt x="2469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2"/>
                <p:cNvSpPr/>
                <p:nvPr/>
              </p:nvSpPr>
              <p:spPr>
                <a:xfrm>
                  <a:off x="5501800" y="247675"/>
                  <a:ext cx="308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35" fill="none" extrusionOk="0">
                      <a:moveTo>
                        <a:pt x="0" y="1"/>
                      </a:moveTo>
                      <a:lnTo>
                        <a:pt x="1235" y="1"/>
                      </a:lnTo>
                      <a:lnTo>
                        <a:pt x="1235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2"/>
                <p:cNvSpPr/>
                <p:nvPr/>
              </p:nvSpPr>
              <p:spPr>
                <a:xfrm>
                  <a:off x="5528475" y="324400"/>
                  <a:ext cx="3375" cy="4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7280" fill="none" extrusionOk="0">
                      <a:moveTo>
                        <a:pt x="134" y="1"/>
                      </a:moveTo>
                      <a:lnTo>
                        <a:pt x="1" y="1728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2"/>
                <p:cNvSpPr/>
                <p:nvPr/>
              </p:nvSpPr>
              <p:spPr>
                <a:xfrm>
                  <a:off x="5527650" y="778900"/>
                  <a:ext cx="3172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5" fill="none" extrusionOk="0">
                      <a:moveTo>
                        <a:pt x="0" y="0"/>
                      </a:moveTo>
                      <a:lnTo>
                        <a:pt x="0" y="1234"/>
                      </a:lnTo>
                      <a:lnTo>
                        <a:pt x="1268" y="12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2"/>
                <p:cNvSpPr/>
                <p:nvPr/>
              </p:nvSpPr>
              <p:spPr>
                <a:xfrm>
                  <a:off x="5602700" y="809750"/>
                  <a:ext cx="413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" fill="none" extrusionOk="0">
                      <a:moveTo>
                        <a:pt x="1" y="0"/>
                      </a:moveTo>
                      <a:lnTo>
                        <a:pt x="16546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2"/>
                <p:cNvSpPr/>
                <p:nvPr/>
              </p:nvSpPr>
              <p:spPr>
                <a:xfrm>
                  <a:off x="6038025" y="809750"/>
                  <a:ext cx="31700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8" fill="none" extrusionOk="0">
                      <a:moveTo>
                        <a:pt x="0" y="0"/>
                      </a:moveTo>
                      <a:lnTo>
                        <a:pt x="1268" y="0"/>
                      </a:lnTo>
                      <a:lnTo>
                        <a:pt x="1268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2"/>
                <p:cNvSpPr/>
                <p:nvPr/>
              </p:nvSpPr>
              <p:spPr>
                <a:xfrm>
                  <a:off x="6069700" y="883975"/>
                  <a:ext cx="25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03" fill="none" extrusionOk="0">
                      <a:moveTo>
                        <a:pt x="1" y="0"/>
                      </a:moveTo>
                      <a:lnTo>
                        <a:pt x="1" y="3403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2"/>
                <p:cNvSpPr/>
                <p:nvPr/>
              </p:nvSpPr>
              <p:spPr>
                <a:xfrm>
                  <a:off x="6038025" y="990700"/>
                  <a:ext cx="31700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36" fill="none" extrusionOk="0">
                      <a:moveTo>
                        <a:pt x="1268" y="1"/>
                      </a:moveTo>
                      <a:lnTo>
                        <a:pt x="1268" y="1235"/>
                      </a:lnTo>
                      <a:lnTo>
                        <a:pt x="0" y="1202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2"/>
                <p:cNvSpPr/>
                <p:nvPr/>
              </p:nvSpPr>
              <p:spPr>
                <a:xfrm>
                  <a:off x="5561000" y="1012400"/>
                  <a:ext cx="432000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0" h="301" fill="none" extrusionOk="0">
                      <a:moveTo>
                        <a:pt x="17280" y="30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2"/>
                <p:cNvSpPr/>
                <p:nvPr/>
              </p:nvSpPr>
              <p:spPr>
                <a:xfrm>
                  <a:off x="5506800" y="1011550"/>
                  <a:ext cx="31725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6" fill="none" extrusionOk="0">
                      <a:moveTo>
                        <a:pt x="1268" y="1"/>
                      </a:moveTo>
                      <a:lnTo>
                        <a:pt x="1" y="1"/>
                      </a:lnTo>
                      <a:lnTo>
                        <a:pt x="34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2"/>
                <p:cNvSpPr/>
                <p:nvPr/>
              </p:nvSpPr>
              <p:spPr>
                <a:xfrm>
                  <a:off x="5507625" y="1085775"/>
                  <a:ext cx="9200" cy="6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25052" fill="none" extrusionOk="0">
                      <a:moveTo>
                        <a:pt x="1" y="1"/>
                      </a:moveTo>
                      <a:lnTo>
                        <a:pt x="368" y="25052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2"/>
                <p:cNvSpPr/>
                <p:nvPr/>
              </p:nvSpPr>
              <p:spPr>
                <a:xfrm>
                  <a:off x="5516800" y="17337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fill="none" extrusionOk="0">
                      <a:moveTo>
                        <a:pt x="1" y="0"/>
                      </a:moveTo>
                      <a:lnTo>
                        <a:pt x="34" y="1234"/>
                      </a:lnTo>
                      <a:lnTo>
                        <a:pt x="1268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2"/>
                <p:cNvSpPr/>
                <p:nvPr/>
              </p:nvSpPr>
              <p:spPr>
                <a:xfrm>
                  <a:off x="5591025" y="1765425"/>
                  <a:ext cx="8339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58" h="168" fill="none" extrusionOk="0">
                      <a:moveTo>
                        <a:pt x="1" y="1"/>
                      </a:moveTo>
                      <a:lnTo>
                        <a:pt x="33358" y="1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2"/>
                <p:cNvSpPr/>
                <p:nvPr/>
              </p:nvSpPr>
              <p:spPr>
                <a:xfrm>
                  <a:off x="6445800" y="17387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fill="none" extrusionOk="0">
                      <a:moveTo>
                        <a:pt x="1" y="1235"/>
                      </a:moveTo>
                      <a:lnTo>
                        <a:pt x="1268" y="1268"/>
                      </a:lnTo>
                      <a:lnTo>
                        <a:pt x="1202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2"/>
                <p:cNvSpPr/>
                <p:nvPr/>
              </p:nvSpPr>
              <p:spPr>
                <a:xfrm>
                  <a:off x="6443300" y="1016575"/>
                  <a:ext cx="30875" cy="6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287" fill="none" extrusionOk="0">
                      <a:moveTo>
                        <a:pt x="1235" y="2728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2"/>
                <p:cNvSpPr/>
                <p:nvPr/>
              </p:nvSpPr>
              <p:spPr>
                <a:xfrm>
                  <a:off x="6441625" y="928175"/>
                  <a:ext cx="50900" cy="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2736" fill="none" extrusionOk="0">
                      <a:moveTo>
                        <a:pt x="34" y="2735"/>
                      </a:moveTo>
                      <a:lnTo>
                        <a:pt x="1" y="1468"/>
                      </a:lnTo>
                      <a:lnTo>
                        <a:pt x="2036" y="1268"/>
                      </a:lnTo>
                      <a:lnTo>
                        <a:pt x="2002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2"/>
                <p:cNvSpPr/>
                <p:nvPr/>
              </p:nvSpPr>
              <p:spPr>
                <a:xfrm>
                  <a:off x="6473325" y="314400"/>
                  <a:ext cx="17525" cy="57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22984" fill="none" extrusionOk="0">
                      <a:moveTo>
                        <a:pt x="701" y="2298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2"/>
                <p:cNvSpPr/>
                <p:nvPr/>
              </p:nvSpPr>
              <p:spPr>
                <a:xfrm>
                  <a:off x="6472500" y="262700"/>
                  <a:ext cx="3087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68" fill="none" extrusionOk="0">
                      <a:moveTo>
                        <a:pt x="33" y="1268"/>
                      </a:moveTo>
                      <a:lnTo>
                        <a:pt x="0" y="0"/>
                      </a:lnTo>
                      <a:lnTo>
                        <a:pt x="1234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2"/>
                <p:cNvSpPr/>
                <p:nvPr/>
              </p:nvSpPr>
              <p:spPr>
                <a:xfrm>
                  <a:off x="6541700" y="262700"/>
                  <a:ext cx="458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" h="1" fill="none" extrusionOk="0">
                      <a:moveTo>
                        <a:pt x="1" y="0"/>
                      </a:moveTo>
                      <a:lnTo>
                        <a:pt x="18347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2"/>
                <p:cNvSpPr/>
                <p:nvPr/>
              </p:nvSpPr>
              <p:spPr>
                <a:xfrm>
                  <a:off x="7018725" y="262700"/>
                  <a:ext cx="31700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8" fill="none" extrusionOk="0">
                      <a:moveTo>
                        <a:pt x="0" y="0"/>
                      </a:moveTo>
                      <a:lnTo>
                        <a:pt x="1268" y="0"/>
                      </a:lnTo>
                      <a:lnTo>
                        <a:pt x="1268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42"/>
                <p:cNvSpPr/>
                <p:nvPr/>
              </p:nvSpPr>
              <p:spPr>
                <a:xfrm>
                  <a:off x="7051225" y="335250"/>
                  <a:ext cx="9200" cy="99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39829" fill="none" extrusionOk="0">
                      <a:moveTo>
                        <a:pt x="1" y="0"/>
                      </a:moveTo>
                      <a:lnTo>
                        <a:pt x="368" y="39829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42"/>
                <p:cNvSpPr/>
                <p:nvPr/>
              </p:nvSpPr>
              <p:spPr>
                <a:xfrm>
                  <a:off x="7060400" y="1351800"/>
                  <a:ext cx="3172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5" fill="none" extrusionOk="0">
                      <a:moveTo>
                        <a:pt x="1" y="1"/>
                      </a:moveTo>
                      <a:lnTo>
                        <a:pt x="1" y="1235"/>
                      </a:lnTo>
                      <a:lnTo>
                        <a:pt x="1268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42"/>
                <p:cNvSpPr/>
                <p:nvPr/>
              </p:nvSpPr>
              <p:spPr>
                <a:xfrm>
                  <a:off x="7119625" y="1382650"/>
                  <a:ext cx="55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" fill="none" extrusionOk="0">
                      <a:moveTo>
                        <a:pt x="0" y="1"/>
                      </a:moveTo>
                      <a:lnTo>
                        <a:pt x="2235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42"/>
                <p:cNvSpPr/>
                <p:nvPr/>
              </p:nvSpPr>
              <p:spPr>
                <a:xfrm>
                  <a:off x="7189675" y="1351800"/>
                  <a:ext cx="308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35" fill="none" extrusionOk="0">
                      <a:moveTo>
                        <a:pt x="0" y="1235"/>
                      </a:moveTo>
                      <a:lnTo>
                        <a:pt x="1234" y="1235"/>
                      </a:lnTo>
                      <a:lnTo>
                        <a:pt x="1234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42"/>
                <p:cNvSpPr/>
                <p:nvPr/>
              </p:nvSpPr>
              <p:spPr>
                <a:xfrm>
                  <a:off x="7220525" y="12742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fill="none" extrusionOk="0">
                      <a:moveTo>
                        <a:pt x="0" y="1268"/>
                      </a:moveTo>
                      <a:lnTo>
                        <a:pt x="0" y="0"/>
                      </a:lnTo>
                      <a:lnTo>
                        <a:pt x="1268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42"/>
                <p:cNvSpPr/>
                <p:nvPr/>
              </p:nvSpPr>
              <p:spPr>
                <a:xfrm>
                  <a:off x="7288900" y="1274250"/>
                  <a:ext cx="2585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2" h="1" fill="none" extrusionOk="0">
                      <a:moveTo>
                        <a:pt x="1" y="0"/>
                      </a:moveTo>
                      <a:lnTo>
                        <a:pt x="1034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42"/>
                <p:cNvSpPr/>
                <p:nvPr/>
              </p:nvSpPr>
              <p:spPr>
                <a:xfrm>
                  <a:off x="7565775" y="1274250"/>
                  <a:ext cx="31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" fill="none" extrusionOk="0">
                      <a:moveTo>
                        <a:pt x="0" y="0"/>
                      </a:moveTo>
                      <a:lnTo>
                        <a:pt x="1268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42"/>
                <p:cNvSpPr/>
                <p:nvPr/>
              </p:nvSpPr>
              <p:spPr>
                <a:xfrm>
                  <a:off x="5509300" y="1416850"/>
                  <a:ext cx="237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8" h="1" fill="none" extrusionOk="0">
                      <a:moveTo>
                        <a:pt x="9507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42"/>
                <p:cNvSpPr/>
                <p:nvPr/>
              </p:nvSpPr>
              <p:spPr>
                <a:xfrm>
                  <a:off x="5646900" y="1351800"/>
                  <a:ext cx="136800" cy="10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" h="4237" extrusionOk="0">
                      <a:moveTo>
                        <a:pt x="2736" y="1"/>
                      </a:moveTo>
                      <a:cubicBezTo>
                        <a:pt x="1" y="1"/>
                        <a:pt x="1" y="4237"/>
                        <a:pt x="2736" y="4237"/>
                      </a:cubicBezTo>
                      <a:cubicBezTo>
                        <a:pt x="5471" y="4237"/>
                        <a:pt x="5471" y="1"/>
                        <a:pt x="27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42"/>
                <p:cNvSpPr/>
                <p:nvPr/>
              </p:nvSpPr>
              <p:spPr>
                <a:xfrm>
                  <a:off x="7624150" y="1269250"/>
                  <a:ext cx="1734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9" h="5371" extrusionOk="0">
                      <a:moveTo>
                        <a:pt x="3469" y="0"/>
                      </a:moveTo>
                      <a:cubicBezTo>
                        <a:pt x="0" y="0"/>
                        <a:pt x="0" y="5371"/>
                        <a:pt x="3469" y="5371"/>
                      </a:cubicBezTo>
                      <a:cubicBezTo>
                        <a:pt x="6939" y="5371"/>
                        <a:pt x="6939" y="0"/>
                        <a:pt x="34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42"/>
                <p:cNvSpPr/>
                <p:nvPr/>
              </p:nvSpPr>
              <p:spPr>
                <a:xfrm>
                  <a:off x="5491800" y="205975"/>
                  <a:ext cx="97575" cy="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3937" extrusionOk="0">
                      <a:moveTo>
                        <a:pt x="1968" y="1"/>
                      </a:moveTo>
                      <a:cubicBezTo>
                        <a:pt x="867" y="1"/>
                        <a:pt x="0" y="901"/>
                        <a:pt x="0" y="1969"/>
                      </a:cubicBezTo>
                      <a:cubicBezTo>
                        <a:pt x="0" y="3036"/>
                        <a:pt x="867" y="3937"/>
                        <a:pt x="1968" y="3937"/>
                      </a:cubicBezTo>
                      <a:cubicBezTo>
                        <a:pt x="3036" y="3937"/>
                        <a:pt x="3903" y="3070"/>
                        <a:pt x="3903" y="1969"/>
                      </a:cubicBezTo>
                      <a:cubicBezTo>
                        <a:pt x="3903" y="901"/>
                        <a:pt x="3036" y="1"/>
                        <a:pt x="19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42"/>
                <p:cNvSpPr/>
                <p:nvPr/>
              </p:nvSpPr>
              <p:spPr>
                <a:xfrm>
                  <a:off x="6986200" y="198475"/>
                  <a:ext cx="128450" cy="1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5138" extrusionOk="0">
                      <a:moveTo>
                        <a:pt x="2569" y="1"/>
                      </a:moveTo>
                      <a:cubicBezTo>
                        <a:pt x="1134" y="1"/>
                        <a:pt x="0" y="1168"/>
                        <a:pt x="0" y="2569"/>
                      </a:cubicBezTo>
                      <a:cubicBezTo>
                        <a:pt x="0" y="4003"/>
                        <a:pt x="1134" y="5138"/>
                        <a:pt x="2569" y="5138"/>
                      </a:cubicBezTo>
                      <a:cubicBezTo>
                        <a:pt x="4003" y="5138"/>
                        <a:pt x="5137" y="4003"/>
                        <a:pt x="5137" y="2569"/>
                      </a:cubicBezTo>
                      <a:cubicBezTo>
                        <a:pt x="5137" y="1168"/>
                        <a:pt x="4003" y="1"/>
                        <a:pt x="25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42"/>
                <p:cNvSpPr/>
                <p:nvPr/>
              </p:nvSpPr>
              <p:spPr>
                <a:xfrm>
                  <a:off x="6716000" y="490350"/>
                  <a:ext cx="297725" cy="12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51004" fill="none" extrusionOk="0">
                      <a:moveTo>
                        <a:pt x="1201" y="1"/>
                      </a:moveTo>
                      <a:cubicBezTo>
                        <a:pt x="1201" y="2436"/>
                        <a:pt x="701" y="22684"/>
                        <a:pt x="2035" y="22750"/>
                      </a:cubicBezTo>
                      <a:cubicBezTo>
                        <a:pt x="4203" y="22817"/>
                        <a:pt x="6939" y="22217"/>
                        <a:pt x="7039" y="25185"/>
                      </a:cubicBezTo>
                      <a:cubicBezTo>
                        <a:pt x="7105" y="26386"/>
                        <a:pt x="7773" y="30723"/>
                        <a:pt x="6171" y="31156"/>
                      </a:cubicBezTo>
                      <a:cubicBezTo>
                        <a:pt x="5604" y="31290"/>
                        <a:pt x="5004" y="31123"/>
                        <a:pt x="4437" y="31090"/>
                      </a:cubicBezTo>
                      <a:cubicBezTo>
                        <a:pt x="0" y="30656"/>
                        <a:pt x="1401" y="34125"/>
                        <a:pt x="1401" y="36927"/>
                      </a:cubicBezTo>
                      <a:cubicBezTo>
                        <a:pt x="1401" y="40463"/>
                        <a:pt x="467" y="45466"/>
                        <a:pt x="1401" y="48869"/>
                      </a:cubicBezTo>
                      <a:cubicBezTo>
                        <a:pt x="2002" y="51004"/>
                        <a:pt x="3036" y="50370"/>
                        <a:pt x="5404" y="50370"/>
                      </a:cubicBezTo>
                      <a:lnTo>
                        <a:pt x="11909" y="5037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42"/>
                <p:cNvSpPr/>
                <p:nvPr/>
              </p:nvSpPr>
              <p:spPr>
                <a:xfrm>
                  <a:off x="5208250" y="135925"/>
                  <a:ext cx="2300000" cy="10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" h="41631" fill="none" extrusionOk="0">
                      <a:moveTo>
                        <a:pt x="91032" y="41631"/>
                      </a:moveTo>
                      <a:cubicBezTo>
                        <a:pt x="91066" y="33958"/>
                        <a:pt x="91299" y="29989"/>
                        <a:pt x="91333" y="22317"/>
                      </a:cubicBezTo>
                      <a:cubicBezTo>
                        <a:pt x="91333" y="19982"/>
                        <a:pt x="92000" y="601"/>
                        <a:pt x="90765" y="601"/>
                      </a:cubicBezTo>
                      <a:cubicBezTo>
                        <a:pt x="73687" y="635"/>
                        <a:pt x="56574" y="635"/>
                        <a:pt x="39462" y="668"/>
                      </a:cubicBezTo>
                      <a:cubicBezTo>
                        <a:pt x="30889" y="701"/>
                        <a:pt x="22350" y="701"/>
                        <a:pt x="13777" y="735"/>
                      </a:cubicBezTo>
                      <a:cubicBezTo>
                        <a:pt x="11742" y="735"/>
                        <a:pt x="9674" y="735"/>
                        <a:pt x="7639" y="735"/>
                      </a:cubicBezTo>
                      <a:cubicBezTo>
                        <a:pt x="6339" y="735"/>
                        <a:pt x="1969" y="1"/>
                        <a:pt x="968" y="735"/>
                      </a:cubicBezTo>
                      <a:cubicBezTo>
                        <a:pt x="1" y="1469"/>
                        <a:pt x="401" y="3637"/>
                        <a:pt x="401" y="4938"/>
                      </a:cubicBezTo>
                      <a:cubicBezTo>
                        <a:pt x="401" y="13344"/>
                        <a:pt x="434" y="21750"/>
                        <a:pt x="434" y="30156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42"/>
                <p:cNvSpPr/>
                <p:nvPr/>
              </p:nvSpPr>
              <p:spPr>
                <a:xfrm>
                  <a:off x="5058975" y="507025"/>
                  <a:ext cx="381125" cy="61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" h="24719" fill="none" extrusionOk="0">
                      <a:moveTo>
                        <a:pt x="1" y="1"/>
                      </a:moveTo>
                      <a:lnTo>
                        <a:pt x="501" y="22283"/>
                      </a:lnTo>
                      <a:cubicBezTo>
                        <a:pt x="534" y="23351"/>
                        <a:pt x="368" y="24518"/>
                        <a:pt x="1402" y="24518"/>
                      </a:cubicBezTo>
                      <a:lnTo>
                        <a:pt x="15245" y="24718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42"/>
                <p:cNvSpPr/>
                <p:nvPr/>
              </p:nvSpPr>
              <p:spPr>
                <a:xfrm>
                  <a:off x="5429250" y="338575"/>
                  <a:ext cx="35875" cy="150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60378" fill="none" extrusionOk="0">
                      <a:moveTo>
                        <a:pt x="0" y="1"/>
                      </a:moveTo>
                      <a:cubicBezTo>
                        <a:pt x="467" y="20148"/>
                        <a:pt x="934" y="40263"/>
                        <a:pt x="1435" y="60377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42"/>
                <p:cNvSpPr/>
                <p:nvPr/>
              </p:nvSpPr>
              <p:spPr>
                <a:xfrm>
                  <a:off x="4875525" y="1289250"/>
                  <a:ext cx="3736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" h="1" fill="none" extrusionOk="0">
                      <a:moveTo>
                        <a:pt x="0" y="1"/>
                      </a:moveTo>
                      <a:lnTo>
                        <a:pt x="14944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42"/>
                <p:cNvSpPr/>
                <p:nvPr/>
              </p:nvSpPr>
              <p:spPr>
                <a:xfrm>
                  <a:off x="4885525" y="1681200"/>
                  <a:ext cx="3736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" h="1" fill="none" extrusionOk="0">
                      <a:moveTo>
                        <a:pt x="0" y="1"/>
                      </a:moveTo>
                      <a:lnTo>
                        <a:pt x="14944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42"/>
                <p:cNvSpPr/>
                <p:nvPr/>
              </p:nvSpPr>
              <p:spPr>
                <a:xfrm>
                  <a:off x="5074825" y="1463550"/>
                  <a:ext cx="3736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" h="1" fill="none" extrusionOk="0">
                      <a:moveTo>
                        <a:pt x="1" y="0"/>
                      </a:moveTo>
                      <a:lnTo>
                        <a:pt x="14945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42"/>
                <p:cNvSpPr/>
                <p:nvPr/>
              </p:nvSpPr>
              <p:spPr>
                <a:xfrm>
                  <a:off x="7127950" y="271025"/>
                  <a:ext cx="212675" cy="99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7" h="39730" fill="none" extrusionOk="0">
                      <a:moveTo>
                        <a:pt x="8507" y="1"/>
                      </a:moveTo>
                      <a:lnTo>
                        <a:pt x="8507" y="4070"/>
                      </a:lnTo>
                      <a:cubicBezTo>
                        <a:pt x="8507" y="4971"/>
                        <a:pt x="7740" y="5738"/>
                        <a:pt x="6839" y="5738"/>
                      </a:cubicBezTo>
                      <a:lnTo>
                        <a:pt x="735" y="5738"/>
                      </a:lnTo>
                      <a:cubicBezTo>
                        <a:pt x="334" y="5738"/>
                        <a:pt x="1" y="6072"/>
                        <a:pt x="1" y="6472"/>
                      </a:cubicBezTo>
                      <a:lnTo>
                        <a:pt x="1" y="39729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42"/>
                <p:cNvSpPr/>
                <p:nvPr/>
              </p:nvSpPr>
              <p:spPr>
                <a:xfrm>
                  <a:off x="7134625" y="1356800"/>
                  <a:ext cx="344450" cy="5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8" h="20449" fill="none" extrusionOk="0">
                      <a:moveTo>
                        <a:pt x="13777" y="1"/>
                      </a:moveTo>
                      <a:lnTo>
                        <a:pt x="13777" y="20449"/>
                      </a:lnTo>
                      <a:lnTo>
                        <a:pt x="1" y="20449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42"/>
                <p:cNvSpPr/>
                <p:nvPr/>
              </p:nvSpPr>
              <p:spPr>
                <a:xfrm>
                  <a:off x="7132950" y="1099125"/>
                  <a:ext cx="1743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3" h="1" fill="none" extrusionOk="0">
                      <a:moveTo>
                        <a:pt x="1" y="0"/>
                      </a:moveTo>
                      <a:lnTo>
                        <a:pt x="6973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42"/>
                <p:cNvSpPr/>
                <p:nvPr/>
              </p:nvSpPr>
              <p:spPr>
                <a:xfrm>
                  <a:off x="7210525" y="903150"/>
                  <a:ext cx="2885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2" h="1" fill="none" extrusionOk="0">
                      <a:moveTo>
                        <a:pt x="0" y="0"/>
                      </a:moveTo>
                      <a:lnTo>
                        <a:pt x="11542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42"/>
                <p:cNvSpPr/>
                <p:nvPr/>
              </p:nvSpPr>
              <p:spPr>
                <a:xfrm>
                  <a:off x="7328925" y="1646175"/>
                  <a:ext cx="149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1" fill="none" extrusionOk="0">
                      <a:moveTo>
                        <a:pt x="1" y="1"/>
                      </a:moveTo>
                      <a:lnTo>
                        <a:pt x="5972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42"/>
                <p:cNvSpPr/>
                <p:nvPr/>
              </p:nvSpPr>
              <p:spPr>
                <a:xfrm>
                  <a:off x="7269725" y="557075"/>
                  <a:ext cx="2193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" h="1" fill="none" extrusionOk="0">
                      <a:moveTo>
                        <a:pt x="1" y="0"/>
                      </a:moveTo>
                      <a:lnTo>
                        <a:pt x="8773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42"/>
                <p:cNvSpPr/>
                <p:nvPr/>
              </p:nvSpPr>
              <p:spPr>
                <a:xfrm>
                  <a:off x="7142975" y="712175"/>
                  <a:ext cx="174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1" fill="none" extrusionOk="0">
                      <a:moveTo>
                        <a:pt x="0" y="1"/>
                      </a:moveTo>
                      <a:lnTo>
                        <a:pt x="6972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42"/>
                <p:cNvSpPr/>
                <p:nvPr/>
              </p:nvSpPr>
              <p:spPr>
                <a:xfrm>
                  <a:off x="6374075" y="154275"/>
                  <a:ext cx="25" cy="148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9477" fill="none" extrusionOk="0">
                      <a:moveTo>
                        <a:pt x="1" y="59477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42"/>
                <p:cNvSpPr/>
                <p:nvPr/>
              </p:nvSpPr>
              <p:spPr>
                <a:xfrm>
                  <a:off x="5610200" y="1504400"/>
                  <a:ext cx="668850" cy="1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4" h="6840" fill="none" extrusionOk="0">
                      <a:moveTo>
                        <a:pt x="635" y="1"/>
                      </a:moveTo>
                      <a:cubicBezTo>
                        <a:pt x="635" y="1168"/>
                        <a:pt x="1" y="4871"/>
                        <a:pt x="635" y="5772"/>
                      </a:cubicBezTo>
                      <a:cubicBezTo>
                        <a:pt x="1368" y="6839"/>
                        <a:pt x="4304" y="6305"/>
                        <a:pt x="5705" y="6305"/>
                      </a:cubicBezTo>
                      <a:lnTo>
                        <a:pt x="26753" y="6305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42"/>
                <p:cNvSpPr/>
                <p:nvPr/>
              </p:nvSpPr>
              <p:spPr>
                <a:xfrm>
                  <a:off x="5593525" y="247675"/>
                  <a:ext cx="798925" cy="12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7" h="49470" fill="none" extrusionOk="0">
                      <a:moveTo>
                        <a:pt x="23784" y="1"/>
                      </a:moveTo>
                      <a:lnTo>
                        <a:pt x="23784" y="5371"/>
                      </a:lnTo>
                      <a:cubicBezTo>
                        <a:pt x="23784" y="5371"/>
                        <a:pt x="16379" y="5571"/>
                        <a:pt x="14144" y="5571"/>
                      </a:cubicBezTo>
                      <a:lnTo>
                        <a:pt x="8040" y="5571"/>
                      </a:lnTo>
                      <a:cubicBezTo>
                        <a:pt x="6138" y="5571"/>
                        <a:pt x="3370" y="5671"/>
                        <a:pt x="1735" y="5705"/>
                      </a:cubicBezTo>
                      <a:cubicBezTo>
                        <a:pt x="1001" y="5738"/>
                        <a:pt x="434" y="6339"/>
                        <a:pt x="368" y="7072"/>
                      </a:cubicBezTo>
                      <a:cubicBezTo>
                        <a:pt x="234" y="9641"/>
                        <a:pt x="1" y="15412"/>
                        <a:pt x="801" y="17580"/>
                      </a:cubicBezTo>
                      <a:cubicBezTo>
                        <a:pt x="1368" y="19148"/>
                        <a:pt x="935" y="18814"/>
                        <a:pt x="2936" y="18981"/>
                      </a:cubicBezTo>
                      <a:cubicBezTo>
                        <a:pt x="4971" y="19148"/>
                        <a:pt x="7072" y="18981"/>
                        <a:pt x="9107" y="18981"/>
                      </a:cubicBezTo>
                      <a:lnTo>
                        <a:pt x="18214" y="18981"/>
                      </a:lnTo>
                      <a:cubicBezTo>
                        <a:pt x="19348" y="18981"/>
                        <a:pt x="21816" y="18514"/>
                        <a:pt x="22784" y="18981"/>
                      </a:cubicBezTo>
                      <a:cubicBezTo>
                        <a:pt x="24185" y="19648"/>
                        <a:pt x="23784" y="20215"/>
                        <a:pt x="23784" y="22050"/>
                      </a:cubicBezTo>
                      <a:lnTo>
                        <a:pt x="23784" y="36293"/>
                      </a:lnTo>
                      <a:cubicBezTo>
                        <a:pt x="23784" y="37928"/>
                        <a:pt x="24385" y="40630"/>
                        <a:pt x="23017" y="41364"/>
                      </a:cubicBezTo>
                      <a:cubicBezTo>
                        <a:pt x="22483" y="41664"/>
                        <a:pt x="20916" y="41364"/>
                        <a:pt x="20315" y="41364"/>
                      </a:cubicBezTo>
                      <a:lnTo>
                        <a:pt x="9674" y="41364"/>
                      </a:lnTo>
                      <a:cubicBezTo>
                        <a:pt x="8807" y="41364"/>
                        <a:pt x="8106" y="42064"/>
                        <a:pt x="8073" y="42931"/>
                      </a:cubicBezTo>
                      <a:cubicBezTo>
                        <a:pt x="8040" y="44599"/>
                        <a:pt x="7940" y="46300"/>
                        <a:pt x="8040" y="47935"/>
                      </a:cubicBezTo>
                      <a:cubicBezTo>
                        <a:pt x="8073" y="48802"/>
                        <a:pt x="8840" y="49469"/>
                        <a:pt x="9741" y="49436"/>
                      </a:cubicBezTo>
                      <a:cubicBezTo>
                        <a:pt x="17113" y="49036"/>
                        <a:pt x="24552" y="49436"/>
                        <a:pt x="31957" y="49436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42"/>
                <p:cNvSpPr/>
                <p:nvPr/>
              </p:nvSpPr>
              <p:spPr>
                <a:xfrm>
                  <a:off x="5636050" y="1092450"/>
                  <a:ext cx="386975" cy="23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9" h="9341" fill="none" extrusionOk="0">
                      <a:moveTo>
                        <a:pt x="1" y="9341"/>
                      </a:moveTo>
                      <a:cubicBezTo>
                        <a:pt x="1" y="7239"/>
                        <a:pt x="68" y="5138"/>
                        <a:pt x="34" y="3003"/>
                      </a:cubicBezTo>
                      <a:cubicBezTo>
                        <a:pt x="1" y="401"/>
                        <a:pt x="68" y="434"/>
                        <a:pt x="2736" y="267"/>
                      </a:cubicBezTo>
                      <a:cubicBezTo>
                        <a:pt x="6973" y="1"/>
                        <a:pt x="11242" y="468"/>
                        <a:pt x="15479" y="468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42"/>
                <p:cNvSpPr/>
                <p:nvPr/>
              </p:nvSpPr>
              <p:spPr>
                <a:xfrm>
                  <a:off x="5419250" y="898150"/>
                  <a:ext cx="555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6" h="1" fill="none" extrusionOk="0">
                      <a:moveTo>
                        <a:pt x="2221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42"/>
                <p:cNvSpPr/>
                <p:nvPr/>
              </p:nvSpPr>
              <p:spPr>
                <a:xfrm>
                  <a:off x="5806175" y="547050"/>
                  <a:ext cx="583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1" h="1" fill="none" extrusionOk="0">
                      <a:moveTo>
                        <a:pt x="1" y="1"/>
                      </a:moveTo>
                      <a:lnTo>
                        <a:pt x="23351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42"/>
                <p:cNvSpPr/>
                <p:nvPr/>
              </p:nvSpPr>
              <p:spPr>
                <a:xfrm>
                  <a:off x="7656675" y="957550"/>
                  <a:ext cx="118575" cy="2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11239" extrusionOk="0">
                      <a:moveTo>
                        <a:pt x="1935" y="1"/>
                      </a:moveTo>
                      <a:cubicBezTo>
                        <a:pt x="1910" y="1"/>
                        <a:pt x="1885" y="9"/>
                        <a:pt x="1868" y="26"/>
                      </a:cubicBezTo>
                      <a:cubicBezTo>
                        <a:pt x="1768" y="159"/>
                        <a:pt x="1768" y="360"/>
                        <a:pt x="1768" y="526"/>
                      </a:cubicBezTo>
                      <a:cubicBezTo>
                        <a:pt x="1802" y="760"/>
                        <a:pt x="1802" y="993"/>
                        <a:pt x="1802" y="1194"/>
                      </a:cubicBezTo>
                      <a:cubicBezTo>
                        <a:pt x="1835" y="1661"/>
                        <a:pt x="1835" y="2128"/>
                        <a:pt x="1868" y="2595"/>
                      </a:cubicBezTo>
                      <a:cubicBezTo>
                        <a:pt x="1868" y="3462"/>
                        <a:pt x="1902" y="4362"/>
                        <a:pt x="1935" y="5263"/>
                      </a:cubicBezTo>
                      <a:cubicBezTo>
                        <a:pt x="1968" y="6130"/>
                        <a:pt x="2002" y="7031"/>
                        <a:pt x="2002" y="7932"/>
                      </a:cubicBezTo>
                      <a:cubicBezTo>
                        <a:pt x="2035" y="8699"/>
                        <a:pt x="2002" y="9499"/>
                        <a:pt x="2035" y="10300"/>
                      </a:cubicBezTo>
                      <a:cubicBezTo>
                        <a:pt x="1768" y="9833"/>
                        <a:pt x="1501" y="9333"/>
                        <a:pt x="1234" y="8832"/>
                      </a:cubicBezTo>
                      <a:cubicBezTo>
                        <a:pt x="1034" y="8499"/>
                        <a:pt x="868" y="8165"/>
                        <a:pt x="701" y="7832"/>
                      </a:cubicBezTo>
                      <a:cubicBezTo>
                        <a:pt x="601" y="7665"/>
                        <a:pt x="501" y="7498"/>
                        <a:pt x="401" y="7331"/>
                      </a:cubicBezTo>
                      <a:cubicBezTo>
                        <a:pt x="367" y="7231"/>
                        <a:pt x="300" y="7164"/>
                        <a:pt x="200" y="7131"/>
                      </a:cubicBezTo>
                      <a:lnTo>
                        <a:pt x="167" y="7098"/>
                      </a:lnTo>
                      <a:cubicBezTo>
                        <a:pt x="155" y="7074"/>
                        <a:pt x="131" y="7063"/>
                        <a:pt x="104" y="7063"/>
                      </a:cubicBezTo>
                      <a:cubicBezTo>
                        <a:pt x="56" y="7063"/>
                        <a:pt x="0" y="7100"/>
                        <a:pt x="0" y="7164"/>
                      </a:cubicBezTo>
                      <a:cubicBezTo>
                        <a:pt x="34" y="7231"/>
                        <a:pt x="0" y="7265"/>
                        <a:pt x="0" y="7331"/>
                      </a:cubicBezTo>
                      <a:cubicBezTo>
                        <a:pt x="0" y="7398"/>
                        <a:pt x="67" y="7498"/>
                        <a:pt x="67" y="7565"/>
                      </a:cubicBezTo>
                      <a:cubicBezTo>
                        <a:pt x="134" y="7732"/>
                        <a:pt x="200" y="7898"/>
                        <a:pt x="300" y="8065"/>
                      </a:cubicBezTo>
                      <a:cubicBezTo>
                        <a:pt x="434" y="8399"/>
                        <a:pt x="601" y="8766"/>
                        <a:pt x="767" y="9099"/>
                      </a:cubicBezTo>
                      <a:cubicBezTo>
                        <a:pt x="1134" y="9766"/>
                        <a:pt x="1468" y="10433"/>
                        <a:pt x="1868" y="11101"/>
                      </a:cubicBezTo>
                      <a:cubicBezTo>
                        <a:pt x="1916" y="11196"/>
                        <a:pt x="2002" y="11238"/>
                        <a:pt x="2089" y="11238"/>
                      </a:cubicBezTo>
                      <a:cubicBezTo>
                        <a:pt x="2185" y="11238"/>
                        <a:pt x="2283" y="11188"/>
                        <a:pt x="2335" y="11101"/>
                      </a:cubicBezTo>
                      <a:cubicBezTo>
                        <a:pt x="2402" y="11034"/>
                        <a:pt x="2435" y="10967"/>
                        <a:pt x="2469" y="10900"/>
                      </a:cubicBezTo>
                      <a:cubicBezTo>
                        <a:pt x="2535" y="10867"/>
                        <a:pt x="2569" y="10800"/>
                        <a:pt x="2602" y="10700"/>
                      </a:cubicBezTo>
                      <a:cubicBezTo>
                        <a:pt x="3269" y="9633"/>
                        <a:pt x="3970" y="8532"/>
                        <a:pt x="4604" y="7431"/>
                      </a:cubicBezTo>
                      <a:cubicBezTo>
                        <a:pt x="4742" y="7200"/>
                        <a:pt x="4560" y="7000"/>
                        <a:pt x="4369" y="7000"/>
                      </a:cubicBezTo>
                      <a:cubicBezTo>
                        <a:pt x="4284" y="7000"/>
                        <a:pt x="4198" y="7039"/>
                        <a:pt x="4137" y="7131"/>
                      </a:cubicBezTo>
                      <a:cubicBezTo>
                        <a:pt x="3603" y="7965"/>
                        <a:pt x="3102" y="8799"/>
                        <a:pt x="2602" y="9633"/>
                      </a:cubicBezTo>
                      <a:cubicBezTo>
                        <a:pt x="2569" y="9066"/>
                        <a:pt x="2535" y="8499"/>
                        <a:pt x="2535" y="7932"/>
                      </a:cubicBezTo>
                      <a:cubicBezTo>
                        <a:pt x="2502" y="7031"/>
                        <a:pt x="2469" y="6130"/>
                        <a:pt x="2435" y="5263"/>
                      </a:cubicBezTo>
                      <a:cubicBezTo>
                        <a:pt x="2402" y="4362"/>
                        <a:pt x="2335" y="3462"/>
                        <a:pt x="2302" y="2595"/>
                      </a:cubicBezTo>
                      <a:cubicBezTo>
                        <a:pt x="2269" y="2128"/>
                        <a:pt x="2235" y="1661"/>
                        <a:pt x="2202" y="1194"/>
                      </a:cubicBezTo>
                      <a:cubicBezTo>
                        <a:pt x="2202" y="993"/>
                        <a:pt x="2168" y="760"/>
                        <a:pt x="2168" y="526"/>
                      </a:cubicBezTo>
                      <a:cubicBezTo>
                        <a:pt x="2135" y="360"/>
                        <a:pt x="2135" y="159"/>
                        <a:pt x="2002" y="26"/>
                      </a:cubicBezTo>
                      <a:cubicBezTo>
                        <a:pt x="1985" y="9"/>
                        <a:pt x="1960" y="1"/>
                        <a:pt x="1935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42"/>
                <p:cNvSpPr/>
                <p:nvPr/>
              </p:nvSpPr>
              <p:spPr>
                <a:xfrm>
                  <a:off x="4846325" y="323575"/>
                  <a:ext cx="2311675" cy="153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67" h="61378" fill="none" extrusionOk="0">
                      <a:moveTo>
                        <a:pt x="1" y="5004"/>
                      </a:moveTo>
                      <a:cubicBezTo>
                        <a:pt x="268" y="15211"/>
                        <a:pt x="601" y="25452"/>
                        <a:pt x="1001" y="35692"/>
                      </a:cubicBezTo>
                      <a:cubicBezTo>
                        <a:pt x="1168" y="40796"/>
                        <a:pt x="1402" y="45933"/>
                        <a:pt x="1602" y="51037"/>
                      </a:cubicBezTo>
                      <a:cubicBezTo>
                        <a:pt x="1769" y="54506"/>
                        <a:pt x="234" y="61211"/>
                        <a:pt x="5004" y="61211"/>
                      </a:cubicBezTo>
                      <a:cubicBezTo>
                        <a:pt x="33858" y="61211"/>
                        <a:pt x="62679" y="61311"/>
                        <a:pt x="91533" y="61377"/>
                      </a:cubicBezTo>
                      <a:cubicBezTo>
                        <a:pt x="91599" y="57942"/>
                        <a:pt x="92166" y="54539"/>
                        <a:pt x="92166" y="51103"/>
                      </a:cubicBezTo>
                      <a:cubicBezTo>
                        <a:pt x="92166" y="50103"/>
                        <a:pt x="92467" y="47301"/>
                        <a:pt x="91633" y="46567"/>
                      </a:cubicBezTo>
                      <a:cubicBezTo>
                        <a:pt x="90899" y="45933"/>
                        <a:pt x="87430" y="46533"/>
                        <a:pt x="86429" y="46500"/>
                      </a:cubicBezTo>
                      <a:cubicBezTo>
                        <a:pt x="85762" y="43665"/>
                        <a:pt x="86229" y="40096"/>
                        <a:pt x="86196" y="37127"/>
                      </a:cubicBezTo>
                      <a:cubicBezTo>
                        <a:pt x="86162" y="32557"/>
                        <a:pt x="86095" y="28020"/>
                        <a:pt x="86029" y="23484"/>
                      </a:cubicBezTo>
                      <a:cubicBezTo>
                        <a:pt x="85995" y="19047"/>
                        <a:pt x="85962" y="14611"/>
                        <a:pt x="85895" y="10174"/>
                      </a:cubicBezTo>
                      <a:cubicBezTo>
                        <a:pt x="85895" y="7973"/>
                        <a:pt x="85995" y="5704"/>
                        <a:pt x="85829" y="3536"/>
                      </a:cubicBezTo>
                      <a:cubicBezTo>
                        <a:pt x="85528" y="0"/>
                        <a:pt x="80658" y="1301"/>
                        <a:pt x="77956" y="1234"/>
                      </a:cubicBezTo>
                      <a:cubicBezTo>
                        <a:pt x="74887" y="1201"/>
                        <a:pt x="71819" y="1101"/>
                        <a:pt x="68750" y="1068"/>
                      </a:cubicBezTo>
                      <a:cubicBezTo>
                        <a:pt x="69417" y="1134"/>
                        <a:pt x="69317" y="48702"/>
                        <a:pt x="69350" y="51370"/>
                      </a:cubicBezTo>
                      <a:lnTo>
                        <a:pt x="69384" y="54573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8" name="Google Shape;2178;p42"/>
            <p:cNvGrpSpPr/>
            <p:nvPr/>
          </p:nvGrpSpPr>
          <p:grpSpPr>
            <a:xfrm>
              <a:off x="4456381" y="2032798"/>
              <a:ext cx="3657062" cy="2355894"/>
              <a:chOff x="4456381" y="2032798"/>
              <a:chExt cx="3657062" cy="2355894"/>
            </a:xfrm>
          </p:grpSpPr>
          <p:grpSp>
            <p:nvGrpSpPr>
              <p:cNvPr id="2179" name="Google Shape;2179;p42"/>
              <p:cNvGrpSpPr/>
              <p:nvPr/>
            </p:nvGrpSpPr>
            <p:grpSpPr>
              <a:xfrm>
                <a:off x="4456381" y="2032798"/>
                <a:ext cx="3657062" cy="2314376"/>
                <a:chOff x="4429144" y="1915698"/>
                <a:chExt cx="3657062" cy="2314376"/>
              </a:xfrm>
            </p:grpSpPr>
            <p:sp>
              <p:nvSpPr>
                <p:cNvPr id="2180" name="Google Shape;2180;p42"/>
                <p:cNvSpPr/>
                <p:nvPr/>
              </p:nvSpPr>
              <p:spPr>
                <a:xfrm>
                  <a:off x="6702839" y="2842405"/>
                  <a:ext cx="111650" cy="29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14177" extrusionOk="0">
                      <a:moveTo>
                        <a:pt x="2414" y="0"/>
                      </a:moveTo>
                      <a:cubicBezTo>
                        <a:pt x="2139" y="0"/>
                        <a:pt x="1843" y="100"/>
                        <a:pt x="1535" y="332"/>
                      </a:cubicBezTo>
                      <a:cubicBezTo>
                        <a:pt x="234" y="1333"/>
                        <a:pt x="234" y="3802"/>
                        <a:pt x="334" y="5236"/>
                      </a:cubicBezTo>
                      <a:cubicBezTo>
                        <a:pt x="501" y="7571"/>
                        <a:pt x="0" y="9806"/>
                        <a:pt x="134" y="12108"/>
                      </a:cubicBezTo>
                      <a:cubicBezTo>
                        <a:pt x="167" y="12875"/>
                        <a:pt x="467" y="13709"/>
                        <a:pt x="1168" y="14042"/>
                      </a:cubicBezTo>
                      <a:cubicBezTo>
                        <a:pt x="1367" y="14134"/>
                        <a:pt x="1594" y="14177"/>
                        <a:pt x="1826" y="14177"/>
                      </a:cubicBezTo>
                      <a:cubicBezTo>
                        <a:pt x="2101" y="14177"/>
                        <a:pt x="2383" y="14117"/>
                        <a:pt x="2636" y="14009"/>
                      </a:cubicBezTo>
                      <a:cubicBezTo>
                        <a:pt x="5371" y="13042"/>
                        <a:pt x="5171" y="9672"/>
                        <a:pt x="4237" y="7504"/>
                      </a:cubicBezTo>
                      <a:cubicBezTo>
                        <a:pt x="4203" y="7438"/>
                        <a:pt x="4170" y="7371"/>
                        <a:pt x="4170" y="7337"/>
                      </a:cubicBezTo>
                      <a:cubicBezTo>
                        <a:pt x="4037" y="7071"/>
                        <a:pt x="3937" y="6770"/>
                        <a:pt x="3937" y="6470"/>
                      </a:cubicBezTo>
                      <a:cubicBezTo>
                        <a:pt x="3903" y="6203"/>
                        <a:pt x="3970" y="5936"/>
                        <a:pt x="4037" y="5670"/>
                      </a:cubicBezTo>
                      <a:cubicBezTo>
                        <a:pt x="4303" y="4502"/>
                        <a:pt x="4337" y="3301"/>
                        <a:pt x="4203" y="2134"/>
                      </a:cubicBezTo>
                      <a:cubicBezTo>
                        <a:pt x="4074" y="1177"/>
                        <a:pt x="3364" y="0"/>
                        <a:pt x="2414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42"/>
                <p:cNvSpPr/>
                <p:nvPr/>
              </p:nvSpPr>
              <p:spPr>
                <a:xfrm>
                  <a:off x="6440958" y="2144527"/>
                  <a:ext cx="379081" cy="81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6" h="39080" extrusionOk="0">
                      <a:moveTo>
                        <a:pt x="2970" y="0"/>
                      </a:moveTo>
                      <a:cubicBezTo>
                        <a:pt x="1" y="0"/>
                        <a:pt x="2352" y="4659"/>
                        <a:pt x="4326" y="8219"/>
                      </a:cubicBezTo>
                      <a:cubicBezTo>
                        <a:pt x="5226" y="9821"/>
                        <a:pt x="6060" y="11222"/>
                        <a:pt x="6327" y="11889"/>
                      </a:cubicBezTo>
                      <a:cubicBezTo>
                        <a:pt x="9029" y="19094"/>
                        <a:pt x="10997" y="31303"/>
                        <a:pt x="10830" y="39075"/>
                      </a:cubicBezTo>
                      <a:cubicBezTo>
                        <a:pt x="10925" y="39078"/>
                        <a:pt x="11022" y="39079"/>
                        <a:pt x="11121" y="39079"/>
                      </a:cubicBezTo>
                      <a:cubicBezTo>
                        <a:pt x="12544" y="39079"/>
                        <a:pt x="14373" y="38793"/>
                        <a:pt x="16011" y="38793"/>
                      </a:cubicBezTo>
                      <a:cubicBezTo>
                        <a:pt x="16825" y="38793"/>
                        <a:pt x="17591" y="38863"/>
                        <a:pt x="18236" y="39075"/>
                      </a:cubicBezTo>
                      <a:cubicBezTo>
                        <a:pt x="18069" y="31369"/>
                        <a:pt x="17035" y="20528"/>
                        <a:pt x="16034" y="13156"/>
                      </a:cubicBezTo>
                      <a:cubicBezTo>
                        <a:pt x="14867" y="4750"/>
                        <a:pt x="12031" y="781"/>
                        <a:pt x="3258" y="14"/>
                      </a:cubicBezTo>
                      <a:cubicBezTo>
                        <a:pt x="3157" y="5"/>
                        <a:pt x="3061" y="0"/>
                        <a:pt x="2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42"/>
                <p:cNvSpPr/>
                <p:nvPr/>
              </p:nvSpPr>
              <p:spPr>
                <a:xfrm>
                  <a:off x="6627255" y="3843655"/>
                  <a:ext cx="151873" cy="255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12310" extrusionOk="0">
                      <a:moveTo>
                        <a:pt x="6939" y="1"/>
                      </a:moveTo>
                      <a:lnTo>
                        <a:pt x="0" y="468"/>
                      </a:lnTo>
                      <a:cubicBezTo>
                        <a:pt x="67" y="1468"/>
                        <a:pt x="1235" y="12310"/>
                        <a:pt x="1235" y="12310"/>
                      </a:cubicBezTo>
                      <a:lnTo>
                        <a:pt x="7306" y="11742"/>
                      </a:lnTo>
                      <a:lnTo>
                        <a:pt x="6939" y="1"/>
                      </a:ln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42"/>
                <p:cNvSpPr/>
                <p:nvPr/>
              </p:nvSpPr>
              <p:spPr>
                <a:xfrm>
                  <a:off x="6487189" y="4049763"/>
                  <a:ext cx="311355" cy="12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8" h="5812" extrusionOk="0">
                      <a:moveTo>
                        <a:pt x="7939" y="1"/>
                      </a:moveTo>
                      <a:cubicBezTo>
                        <a:pt x="7877" y="1"/>
                        <a:pt x="7821" y="9"/>
                        <a:pt x="7773" y="26"/>
                      </a:cubicBezTo>
                      <a:cubicBezTo>
                        <a:pt x="7472" y="126"/>
                        <a:pt x="7039" y="827"/>
                        <a:pt x="6705" y="1027"/>
                      </a:cubicBezTo>
                      <a:cubicBezTo>
                        <a:pt x="6238" y="1327"/>
                        <a:pt x="5704" y="1527"/>
                        <a:pt x="5171" y="1727"/>
                      </a:cubicBezTo>
                      <a:cubicBezTo>
                        <a:pt x="4137" y="2161"/>
                        <a:pt x="3136" y="2661"/>
                        <a:pt x="2235" y="3262"/>
                      </a:cubicBezTo>
                      <a:cubicBezTo>
                        <a:pt x="1635" y="3695"/>
                        <a:pt x="334" y="4529"/>
                        <a:pt x="67" y="5230"/>
                      </a:cubicBezTo>
                      <a:cubicBezTo>
                        <a:pt x="0" y="5430"/>
                        <a:pt x="67" y="5730"/>
                        <a:pt x="301" y="5797"/>
                      </a:cubicBezTo>
                      <a:cubicBezTo>
                        <a:pt x="323" y="5808"/>
                        <a:pt x="345" y="5812"/>
                        <a:pt x="368" y="5812"/>
                      </a:cubicBezTo>
                      <a:cubicBezTo>
                        <a:pt x="415" y="5812"/>
                        <a:pt x="467" y="5797"/>
                        <a:pt x="534" y="5797"/>
                      </a:cubicBezTo>
                      <a:lnTo>
                        <a:pt x="13743" y="5530"/>
                      </a:lnTo>
                      <a:cubicBezTo>
                        <a:pt x="14177" y="5530"/>
                        <a:pt x="14444" y="5430"/>
                        <a:pt x="14611" y="5263"/>
                      </a:cubicBezTo>
                      <a:cubicBezTo>
                        <a:pt x="14978" y="4963"/>
                        <a:pt x="14878" y="4363"/>
                        <a:pt x="14744" y="3629"/>
                      </a:cubicBezTo>
                      <a:cubicBezTo>
                        <a:pt x="14677" y="3295"/>
                        <a:pt x="14544" y="2962"/>
                        <a:pt x="14477" y="2628"/>
                      </a:cubicBezTo>
                      <a:cubicBezTo>
                        <a:pt x="14344" y="2128"/>
                        <a:pt x="14511" y="1160"/>
                        <a:pt x="14277" y="760"/>
                      </a:cubicBezTo>
                      <a:cubicBezTo>
                        <a:pt x="14144" y="527"/>
                        <a:pt x="13944" y="460"/>
                        <a:pt x="13710" y="426"/>
                      </a:cubicBezTo>
                      <a:cubicBezTo>
                        <a:pt x="13325" y="406"/>
                        <a:pt x="12792" y="374"/>
                        <a:pt x="12284" y="374"/>
                      </a:cubicBezTo>
                      <a:cubicBezTo>
                        <a:pt x="11955" y="374"/>
                        <a:pt x="11637" y="387"/>
                        <a:pt x="11375" y="426"/>
                      </a:cubicBezTo>
                      <a:cubicBezTo>
                        <a:pt x="11075" y="456"/>
                        <a:pt x="10775" y="473"/>
                        <a:pt x="10472" y="473"/>
                      </a:cubicBezTo>
                      <a:cubicBezTo>
                        <a:pt x="10101" y="473"/>
                        <a:pt x="9726" y="448"/>
                        <a:pt x="9340" y="393"/>
                      </a:cubicBezTo>
                      <a:cubicBezTo>
                        <a:pt x="8993" y="335"/>
                        <a:pt x="8344" y="1"/>
                        <a:pt x="79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42"/>
                <p:cNvSpPr/>
                <p:nvPr/>
              </p:nvSpPr>
              <p:spPr>
                <a:xfrm>
                  <a:off x="6439336" y="2598630"/>
                  <a:ext cx="366837" cy="1407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7" h="67696" extrusionOk="0">
                      <a:moveTo>
                        <a:pt x="3867" y="1"/>
                      </a:moveTo>
                      <a:cubicBezTo>
                        <a:pt x="1779" y="1"/>
                        <a:pt x="521" y="1059"/>
                        <a:pt x="334" y="2986"/>
                      </a:cubicBezTo>
                      <a:cubicBezTo>
                        <a:pt x="1" y="6022"/>
                        <a:pt x="401" y="9224"/>
                        <a:pt x="368" y="12260"/>
                      </a:cubicBezTo>
                      <a:cubicBezTo>
                        <a:pt x="334" y="15529"/>
                        <a:pt x="634" y="18831"/>
                        <a:pt x="935" y="22100"/>
                      </a:cubicBezTo>
                      <a:cubicBezTo>
                        <a:pt x="935" y="28438"/>
                        <a:pt x="1568" y="34776"/>
                        <a:pt x="2269" y="41080"/>
                      </a:cubicBezTo>
                      <a:cubicBezTo>
                        <a:pt x="3003" y="47785"/>
                        <a:pt x="4537" y="54023"/>
                        <a:pt x="6038" y="60594"/>
                      </a:cubicBezTo>
                      <a:cubicBezTo>
                        <a:pt x="6405" y="62195"/>
                        <a:pt x="6739" y="63797"/>
                        <a:pt x="7239" y="65364"/>
                      </a:cubicBezTo>
                      <a:cubicBezTo>
                        <a:pt x="7439" y="65898"/>
                        <a:pt x="7639" y="66465"/>
                        <a:pt x="8040" y="66865"/>
                      </a:cubicBezTo>
                      <a:cubicBezTo>
                        <a:pt x="8573" y="67399"/>
                        <a:pt x="9374" y="67533"/>
                        <a:pt x="10141" y="67599"/>
                      </a:cubicBezTo>
                      <a:cubicBezTo>
                        <a:pt x="10850" y="67662"/>
                        <a:pt x="11566" y="67695"/>
                        <a:pt x="12286" y="67695"/>
                      </a:cubicBezTo>
                      <a:cubicBezTo>
                        <a:pt x="13091" y="67695"/>
                        <a:pt x="13901" y="67654"/>
                        <a:pt x="14711" y="67566"/>
                      </a:cubicBezTo>
                      <a:cubicBezTo>
                        <a:pt x="15245" y="67499"/>
                        <a:pt x="15812" y="67432"/>
                        <a:pt x="16212" y="67066"/>
                      </a:cubicBezTo>
                      <a:cubicBezTo>
                        <a:pt x="16779" y="66599"/>
                        <a:pt x="16879" y="65798"/>
                        <a:pt x="16979" y="65097"/>
                      </a:cubicBezTo>
                      <a:cubicBezTo>
                        <a:pt x="17647" y="58259"/>
                        <a:pt x="16879" y="51521"/>
                        <a:pt x="16346" y="44716"/>
                      </a:cubicBezTo>
                      <a:cubicBezTo>
                        <a:pt x="15812" y="38045"/>
                        <a:pt x="15245" y="31373"/>
                        <a:pt x="14444" y="24735"/>
                      </a:cubicBezTo>
                      <a:cubicBezTo>
                        <a:pt x="13977" y="20799"/>
                        <a:pt x="12977" y="16930"/>
                        <a:pt x="12610" y="12993"/>
                      </a:cubicBezTo>
                      <a:cubicBezTo>
                        <a:pt x="12243" y="9157"/>
                        <a:pt x="12109" y="5388"/>
                        <a:pt x="9174" y="2353"/>
                      </a:cubicBezTo>
                      <a:cubicBezTo>
                        <a:pt x="7873" y="1018"/>
                        <a:pt x="6172" y="151"/>
                        <a:pt x="4337" y="18"/>
                      </a:cubicBezTo>
                      <a:cubicBezTo>
                        <a:pt x="4176" y="6"/>
                        <a:pt x="4019" y="1"/>
                        <a:pt x="38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42"/>
                <p:cNvSpPr/>
                <p:nvPr/>
              </p:nvSpPr>
              <p:spPr>
                <a:xfrm>
                  <a:off x="6140474" y="3861678"/>
                  <a:ext cx="162288" cy="24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7" h="11877" extrusionOk="0">
                      <a:moveTo>
                        <a:pt x="7806" y="1"/>
                      </a:moveTo>
                      <a:lnTo>
                        <a:pt x="234" y="1002"/>
                      </a:lnTo>
                      <a:cubicBezTo>
                        <a:pt x="201" y="2036"/>
                        <a:pt x="1" y="11876"/>
                        <a:pt x="1" y="11876"/>
                      </a:cubicBezTo>
                      <a:lnTo>
                        <a:pt x="6138" y="11476"/>
                      </a:lnTo>
                      <a:lnTo>
                        <a:pt x="7806" y="1"/>
                      </a:ln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42"/>
                <p:cNvSpPr/>
                <p:nvPr/>
              </p:nvSpPr>
              <p:spPr>
                <a:xfrm>
                  <a:off x="6420628" y="2047719"/>
                  <a:ext cx="113728" cy="142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1" h="6873" extrusionOk="0">
                      <a:moveTo>
                        <a:pt x="0" y="1"/>
                      </a:moveTo>
                      <a:lnTo>
                        <a:pt x="0" y="6872"/>
                      </a:lnTo>
                      <a:lnTo>
                        <a:pt x="5471" y="6872"/>
                      </a:lnTo>
                      <a:lnTo>
                        <a:pt x="5471" y="1"/>
                      </a:ln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42"/>
                <p:cNvSpPr/>
                <p:nvPr/>
              </p:nvSpPr>
              <p:spPr>
                <a:xfrm>
                  <a:off x="6078756" y="2536267"/>
                  <a:ext cx="532576" cy="1461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0" h="70285" extrusionOk="0">
                      <a:moveTo>
                        <a:pt x="18183" y="1"/>
                      </a:moveTo>
                      <a:cubicBezTo>
                        <a:pt x="15078" y="1"/>
                        <a:pt x="12495" y="3553"/>
                        <a:pt x="11442" y="6253"/>
                      </a:cubicBezTo>
                      <a:cubicBezTo>
                        <a:pt x="4304" y="24566"/>
                        <a:pt x="1" y="46382"/>
                        <a:pt x="568" y="66029"/>
                      </a:cubicBezTo>
                      <a:cubicBezTo>
                        <a:pt x="601" y="66696"/>
                        <a:pt x="635" y="67397"/>
                        <a:pt x="1002" y="67931"/>
                      </a:cubicBezTo>
                      <a:cubicBezTo>
                        <a:pt x="1502" y="68665"/>
                        <a:pt x="2436" y="68898"/>
                        <a:pt x="3303" y="69098"/>
                      </a:cubicBezTo>
                      <a:cubicBezTo>
                        <a:pt x="4704" y="69398"/>
                        <a:pt x="6105" y="69732"/>
                        <a:pt x="7540" y="70066"/>
                      </a:cubicBezTo>
                      <a:cubicBezTo>
                        <a:pt x="8015" y="70175"/>
                        <a:pt x="8520" y="70285"/>
                        <a:pt x="9011" y="70285"/>
                      </a:cubicBezTo>
                      <a:cubicBezTo>
                        <a:pt x="9417" y="70285"/>
                        <a:pt x="9813" y="70210"/>
                        <a:pt x="10175" y="69999"/>
                      </a:cubicBezTo>
                      <a:cubicBezTo>
                        <a:pt x="10909" y="69599"/>
                        <a:pt x="11242" y="68731"/>
                        <a:pt x="11509" y="67931"/>
                      </a:cubicBezTo>
                      <a:cubicBezTo>
                        <a:pt x="13978" y="60759"/>
                        <a:pt x="14745" y="53053"/>
                        <a:pt x="15979" y="45615"/>
                      </a:cubicBezTo>
                      <a:cubicBezTo>
                        <a:pt x="17046" y="39143"/>
                        <a:pt x="18247" y="32672"/>
                        <a:pt x="19782" y="26267"/>
                      </a:cubicBezTo>
                      <a:cubicBezTo>
                        <a:pt x="20249" y="24266"/>
                        <a:pt x="20782" y="22265"/>
                        <a:pt x="21350" y="20297"/>
                      </a:cubicBezTo>
                      <a:cubicBezTo>
                        <a:pt x="21350" y="20230"/>
                        <a:pt x="22417" y="16494"/>
                        <a:pt x="22751" y="14326"/>
                      </a:cubicBezTo>
                      <a:cubicBezTo>
                        <a:pt x="22751" y="13925"/>
                        <a:pt x="22717" y="13492"/>
                        <a:pt x="23017" y="13225"/>
                      </a:cubicBezTo>
                      <a:cubicBezTo>
                        <a:pt x="23084" y="13191"/>
                        <a:pt x="23151" y="13158"/>
                        <a:pt x="23218" y="13125"/>
                      </a:cubicBezTo>
                      <a:cubicBezTo>
                        <a:pt x="23484" y="12524"/>
                        <a:pt x="23785" y="11991"/>
                        <a:pt x="24085" y="11424"/>
                      </a:cubicBezTo>
                      <a:cubicBezTo>
                        <a:pt x="25619" y="8488"/>
                        <a:pt x="23284" y="2317"/>
                        <a:pt x="20449" y="649"/>
                      </a:cubicBezTo>
                      <a:cubicBezTo>
                        <a:pt x="19673" y="198"/>
                        <a:pt x="18913" y="1"/>
                        <a:pt x="181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42"/>
                <p:cNvSpPr/>
                <p:nvPr/>
              </p:nvSpPr>
              <p:spPr>
                <a:xfrm>
                  <a:off x="6224373" y="2143965"/>
                  <a:ext cx="504138" cy="78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2" h="37832" extrusionOk="0">
                      <a:moveTo>
                        <a:pt x="13377" y="1"/>
                      </a:moveTo>
                      <a:cubicBezTo>
                        <a:pt x="13277" y="1"/>
                        <a:pt x="13177" y="3"/>
                        <a:pt x="13077" y="7"/>
                      </a:cubicBezTo>
                      <a:cubicBezTo>
                        <a:pt x="12601" y="27"/>
                        <a:pt x="12129" y="32"/>
                        <a:pt x="11657" y="32"/>
                      </a:cubicBezTo>
                      <a:cubicBezTo>
                        <a:pt x="11157" y="32"/>
                        <a:pt x="10659" y="26"/>
                        <a:pt x="10159" y="26"/>
                      </a:cubicBezTo>
                      <a:cubicBezTo>
                        <a:pt x="9544" y="26"/>
                        <a:pt x="8928" y="35"/>
                        <a:pt x="8307" y="74"/>
                      </a:cubicBezTo>
                      <a:cubicBezTo>
                        <a:pt x="5772" y="241"/>
                        <a:pt x="4904" y="1842"/>
                        <a:pt x="3870" y="4010"/>
                      </a:cubicBezTo>
                      <a:cubicBezTo>
                        <a:pt x="3437" y="4944"/>
                        <a:pt x="3103" y="5911"/>
                        <a:pt x="2903" y="6912"/>
                      </a:cubicBezTo>
                      <a:cubicBezTo>
                        <a:pt x="2336" y="9747"/>
                        <a:pt x="2536" y="12683"/>
                        <a:pt x="2536" y="15585"/>
                      </a:cubicBezTo>
                      <a:cubicBezTo>
                        <a:pt x="2536" y="19888"/>
                        <a:pt x="1002" y="33398"/>
                        <a:pt x="1" y="37601"/>
                      </a:cubicBezTo>
                      <a:cubicBezTo>
                        <a:pt x="1751" y="37770"/>
                        <a:pt x="3583" y="37831"/>
                        <a:pt x="5459" y="37831"/>
                      </a:cubicBezTo>
                      <a:cubicBezTo>
                        <a:pt x="10244" y="37831"/>
                        <a:pt x="15316" y="37435"/>
                        <a:pt x="20046" y="37435"/>
                      </a:cubicBezTo>
                      <a:cubicBezTo>
                        <a:pt x="21486" y="37435"/>
                        <a:pt x="22893" y="37472"/>
                        <a:pt x="24252" y="37567"/>
                      </a:cubicBezTo>
                      <a:cubicBezTo>
                        <a:pt x="24085" y="35866"/>
                        <a:pt x="23484" y="25225"/>
                        <a:pt x="23318" y="23524"/>
                      </a:cubicBezTo>
                      <a:cubicBezTo>
                        <a:pt x="23017" y="20055"/>
                        <a:pt x="22751" y="16586"/>
                        <a:pt x="22550" y="13117"/>
                      </a:cubicBezTo>
                      <a:cubicBezTo>
                        <a:pt x="22484" y="11816"/>
                        <a:pt x="22550" y="10448"/>
                        <a:pt x="22350" y="9180"/>
                      </a:cubicBezTo>
                      <a:cubicBezTo>
                        <a:pt x="22217" y="8213"/>
                        <a:pt x="21716" y="7312"/>
                        <a:pt x="21183" y="6478"/>
                      </a:cubicBezTo>
                      <a:cubicBezTo>
                        <a:pt x="20616" y="5511"/>
                        <a:pt x="20082" y="4544"/>
                        <a:pt x="19582" y="3576"/>
                      </a:cubicBezTo>
                      <a:cubicBezTo>
                        <a:pt x="19315" y="3076"/>
                        <a:pt x="19081" y="2576"/>
                        <a:pt x="18848" y="2042"/>
                      </a:cubicBezTo>
                      <a:cubicBezTo>
                        <a:pt x="18548" y="1408"/>
                        <a:pt x="18481" y="975"/>
                        <a:pt x="17714" y="774"/>
                      </a:cubicBezTo>
                      <a:cubicBezTo>
                        <a:pt x="16310" y="431"/>
                        <a:pt x="14819" y="1"/>
                        <a:pt x="133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42"/>
                <p:cNvSpPr/>
                <p:nvPr/>
              </p:nvSpPr>
              <p:spPr>
                <a:xfrm>
                  <a:off x="5844398" y="2107359"/>
                  <a:ext cx="210806" cy="3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15387" extrusionOk="0">
                      <a:moveTo>
                        <a:pt x="2035" y="0"/>
                      </a:moveTo>
                      <a:cubicBezTo>
                        <a:pt x="1802" y="0"/>
                        <a:pt x="1635" y="267"/>
                        <a:pt x="1601" y="501"/>
                      </a:cubicBezTo>
                      <a:cubicBezTo>
                        <a:pt x="1601" y="701"/>
                        <a:pt x="1701" y="934"/>
                        <a:pt x="1802" y="1134"/>
                      </a:cubicBezTo>
                      <a:lnTo>
                        <a:pt x="2669" y="2936"/>
                      </a:lnTo>
                      <a:cubicBezTo>
                        <a:pt x="2702" y="3002"/>
                        <a:pt x="2736" y="3069"/>
                        <a:pt x="2702" y="3136"/>
                      </a:cubicBezTo>
                      <a:cubicBezTo>
                        <a:pt x="2669" y="3203"/>
                        <a:pt x="2635" y="3236"/>
                        <a:pt x="2569" y="3269"/>
                      </a:cubicBezTo>
                      <a:cubicBezTo>
                        <a:pt x="2202" y="3503"/>
                        <a:pt x="1802" y="3636"/>
                        <a:pt x="1468" y="3870"/>
                      </a:cubicBezTo>
                      <a:cubicBezTo>
                        <a:pt x="1101" y="4137"/>
                        <a:pt x="834" y="4670"/>
                        <a:pt x="601" y="5071"/>
                      </a:cubicBezTo>
                      <a:cubicBezTo>
                        <a:pt x="0" y="6171"/>
                        <a:pt x="734" y="7039"/>
                        <a:pt x="1368" y="7839"/>
                      </a:cubicBezTo>
                      <a:cubicBezTo>
                        <a:pt x="2135" y="8773"/>
                        <a:pt x="2736" y="9841"/>
                        <a:pt x="3303" y="10941"/>
                      </a:cubicBezTo>
                      <a:cubicBezTo>
                        <a:pt x="3770" y="11775"/>
                        <a:pt x="4203" y="12643"/>
                        <a:pt x="4637" y="13410"/>
                      </a:cubicBezTo>
                      <a:cubicBezTo>
                        <a:pt x="5137" y="14277"/>
                        <a:pt x="5771" y="15244"/>
                        <a:pt x="6772" y="15378"/>
                      </a:cubicBezTo>
                      <a:cubicBezTo>
                        <a:pt x="6840" y="15384"/>
                        <a:pt x="6908" y="15386"/>
                        <a:pt x="6975" y="15386"/>
                      </a:cubicBezTo>
                      <a:cubicBezTo>
                        <a:pt x="7298" y="15386"/>
                        <a:pt x="7602" y="15322"/>
                        <a:pt x="7906" y="15211"/>
                      </a:cubicBezTo>
                      <a:cubicBezTo>
                        <a:pt x="8740" y="15011"/>
                        <a:pt x="9674" y="14577"/>
                        <a:pt x="9907" y="13777"/>
                      </a:cubicBezTo>
                      <a:cubicBezTo>
                        <a:pt x="10141" y="13110"/>
                        <a:pt x="9841" y="12409"/>
                        <a:pt x="9540" y="11775"/>
                      </a:cubicBezTo>
                      <a:cubicBezTo>
                        <a:pt x="7639" y="7739"/>
                        <a:pt x="4737" y="4403"/>
                        <a:pt x="2602" y="501"/>
                      </a:cubicBezTo>
                      <a:cubicBezTo>
                        <a:pt x="2469" y="267"/>
                        <a:pt x="2302" y="0"/>
                        <a:pt x="2035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42"/>
                <p:cNvSpPr/>
                <p:nvPr/>
              </p:nvSpPr>
              <p:spPr>
                <a:xfrm>
                  <a:off x="5926218" y="2220775"/>
                  <a:ext cx="472916" cy="40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0" h="19619" extrusionOk="0">
                      <a:moveTo>
                        <a:pt x="18846" y="1"/>
                      </a:moveTo>
                      <a:cubicBezTo>
                        <a:pt x="18769" y="1"/>
                        <a:pt x="18692" y="5"/>
                        <a:pt x="18614" y="15"/>
                      </a:cubicBezTo>
                      <a:cubicBezTo>
                        <a:pt x="18047" y="82"/>
                        <a:pt x="17546" y="415"/>
                        <a:pt x="17079" y="749"/>
                      </a:cubicBezTo>
                      <a:cubicBezTo>
                        <a:pt x="13677" y="3217"/>
                        <a:pt x="10641" y="6253"/>
                        <a:pt x="8540" y="9889"/>
                      </a:cubicBezTo>
                      <a:cubicBezTo>
                        <a:pt x="8607" y="9755"/>
                        <a:pt x="7639" y="8454"/>
                        <a:pt x="7506" y="8287"/>
                      </a:cubicBezTo>
                      <a:cubicBezTo>
                        <a:pt x="7139" y="7754"/>
                        <a:pt x="6805" y="7187"/>
                        <a:pt x="6438" y="6653"/>
                      </a:cubicBezTo>
                      <a:cubicBezTo>
                        <a:pt x="5805" y="5719"/>
                        <a:pt x="5237" y="4752"/>
                        <a:pt x="4604" y="3784"/>
                      </a:cubicBezTo>
                      <a:cubicBezTo>
                        <a:pt x="3103" y="5052"/>
                        <a:pt x="1568" y="6286"/>
                        <a:pt x="0" y="7487"/>
                      </a:cubicBezTo>
                      <a:cubicBezTo>
                        <a:pt x="901" y="9388"/>
                        <a:pt x="1868" y="11290"/>
                        <a:pt x="2902" y="13124"/>
                      </a:cubicBezTo>
                      <a:cubicBezTo>
                        <a:pt x="3536" y="14158"/>
                        <a:pt x="4070" y="15192"/>
                        <a:pt x="4937" y="16026"/>
                      </a:cubicBezTo>
                      <a:cubicBezTo>
                        <a:pt x="5871" y="16894"/>
                        <a:pt x="6772" y="17761"/>
                        <a:pt x="7739" y="18595"/>
                      </a:cubicBezTo>
                      <a:cubicBezTo>
                        <a:pt x="8240" y="19028"/>
                        <a:pt x="8807" y="19495"/>
                        <a:pt x="9474" y="19596"/>
                      </a:cubicBezTo>
                      <a:cubicBezTo>
                        <a:pt x="9580" y="19611"/>
                        <a:pt x="9685" y="19619"/>
                        <a:pt x="9790" y="19619"/>
                      </a:cubicBezTo>
                      <a:cubicBezTo>
                        <a:pt x="10577" y="19619"/>
                        <a:pt x="11332" y="19203"/>
                        <a:pt x="12009" y="18762"/>
                      </a:cubicBezTo>
                      <a:cubicBezTo>
                        <a:pt x="14444" y="17227"/>
                        <a:pt x="16679" y="15326"/>
                        <a:pt x="18614" y="13191"/>
                      </a:cubicBezTo>
                      <a:cubicBezTo>
                        <a:pt x="21149" y="10389"/>
                        <a:pt x="22750" y="6019"/>
                        <a:pt x="21482" y="2450"/>
                      </a:cubicBezTo>
                      <a:cubicBezTo>
                        <a:pt x="21074" y="1255"/>
                        <a:pt x="20102" y="1"/>
                        <a:pt x="18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42"/>
                <p:cNvSpPr/>
                <p:nvPr/>
              </p:nvSpPr>
              <p:spPr>
                <a:xfrm>
                  <a:off x="6148103" y="2147707"/>
                  <a:ext cx="357815" cy="38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3" h="18513" extrusionOk="0">
                      <a:moveTo>
                        <a:pt x="11615" y="0"/>
                      </a:moveTo>
                      <a:cubicBezTo>
                        <a:pt x="10286" y="0"/>
                        <a:pt x="8922" y="502"/>
                        <a:pt x="7906" y="1395"/>
                      </a:cubicBezTo>
                      <a:cubicBezTo>
                        <a:pt x="5038" y="3930"/>
                        <a:pt x="2202" y="6599"/>
                        <a:pt x="301" y="9934"/>
                      </a:cubicBezTo>
                      <a:cubicBezTo>
                        <a:pt x="167" y="10201"/>
                        <a:pt x="34" y="10435"/>
                        <a:pt x="34" y="10702"/>
                      </a:cubicBezTo>
                      <a:cubicBezTo>
                        <a:pt x="1" y="11035"/>
                        <a:pt x="167" y="11302"/>
                        <a:pt x="301" y="11569"/>
                      </a:cubicBezTo>
                      <a:cubicBezTo>
                        <a:pt x="935" y="12636"/>
                        <a:pt x="1635" y="13704"/>
                        <a:pt x="2669" y="14404"/>
                      </a:cubicBezTo>
                      <a:cubicBezTo>
                        <a:pt x="3403" y="14938"/>
                        <a:pt x="4304" y="15238"/>
                        <a:pt x="5104" y="15672"/>
                      </a:cubicBezTo>
                      <a:cubicBezTo>
                        <a:pt x="5905" y="16105"/>
                        <a:pt x="6672" y="16773"/>
                        <a:pt x="6872" y="17673"/>
                      </a:cubicBezTo>
                      <a:cubicBezTo>
                        <a:pt x="6939" y="17873"/>
                        <a:pt x="6939" y="18074"/>
                        <a:pt x="7072" y="18240"/>
                      </a:cubicBezTo>
                      <a:cubicBezTo>
                        <a:pt x="7124" y="18327"/>
                        <a:pt x="7212" y="18404"/>
                        <a:pt x="7308" y="18445"/>
                      </a:cubicBezTo>
                      <a:lnTo>
                        <a:pt x="7308" y="18445"/>
                      </a:lnTo>
                      <a:cubicBezTo>
                        <a:pt x="9520" y="16431"/>
                        <a:pt x="11726" y="14412"/>
                        <a:pt x="13410" y="11969"/>
                      </a:cubicBezTo>
                      <a:cubicBezTo>
                        <a:pt x="15278" y="9301"/>
                        <a:pt x="17213" y="5364"/>
                        <a:pt x="15512" y="2229"/>
                      </a:cubicBezTo>
                      <a:cubicBezTo>
                        <a:pt x="14667" y="684"/>
                        <a:pt x="13165" y="0"/>
                        <a:pt x="11615" y="0"/>
                      </a:cubicBezTo>
                      <a:close/>
                      <a:moveTo>
                        <a:pt x="7873" y="18174"/>
                      </a:moveTo>
                      <a:lnTo>
                        <a:pt x="7573" y="18441"/>
                      </a:lnTo>
                      <a:cubicBezTo>
                        <a:pt x="7533" y="18464"/>
                        <a:pt x="7489" y="18475"/>
                        <a:pt x="7445" y="18475"/>
                      </a:cubicBezTo>
                      <a:cubicBezTo>
                        <a:pt x="7399" y="18475"/>
                        <a:pt x="7352" y="18464"/>
                        <a:pt x="7308" y="18445"/>
                      </a:cubicBezTo>
                      <a:lnTo>
                        <a:pt x="7308" y="18445"/>
                      </a:lnTo>
                      <a:cubicBezTo>
                        <a:pt x="7285" y="18466"/>
                        <a:pt x="7262" y="18486"/>
                        <a:pt x="7239" y="18507"/>
                      </a:cubicBezTo>
                      <a:cubicBezTo>
                        <a:pt x="7266" y="18511"/>
                        <a:pt x="7294" y="18512"/>
                        <a:pt x="7321" y="18512"/>
                      </a:cubicBezTo>
                      <a:cubicBezTo>
                        <a:pt x="7559" y="18512"/>
                        <a:pt x="7783" y="18383"/>
                        <a:pt x="7873" y="18174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42"/>
                <p:cNvSpPr/>
                <p:nvPr/>
              </p:nvSpPr>
              <p:spPr>
                <a:xfrm>
                  <a:off x="6389405" y="1940934"/>
                  <a:ext cx="133851" cy="174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8381" extrusionOk="0">
                      <a:moveTo>
                        <a:pt x="2236" y="1"/>
                      </a:moveTo>
                      <a:cubicBezTo>
                        <a:pt x="1836" y="1"/>
                        <a:pt x="1402" y="67"/>
                        <a:pt x="1168" y="367"/>
                      </a:cubicBezTo>
                      <a:cubicBezTo>
                        <a:pt x="1068" y="501"/>
                        <a:pt x="1035" y="634"/>
                        <a:pt x="1002" y="801"/>
                      </a:cubicBezTo>
                      <a:cubicBezTo>
                        <a:pt x="768" y="1535"/>
                        <a:pt x="568" y="2302"/>
                        <a:pt x="401" y="3069"/>
                      </a:cubicBezTo>
                      <a:cubicBezTo>
                        <a:pt x="134" y="4237"/>
                        <a:pt x="1" y="5438"/>
                        <a:pt x="168" y="6605"/>
                      </a:cubicBezTo>
                      <a:cubicBezTo>
                        <a:pt x="268" y="7339"/>
                        <a:pt x="868" y="7806"/>
                        <a:pt x="1502" y="8106"/>
                      </a:cubicBezTo>
                      <a:cubicBezTo>
                        <a:pt x="1926" y="8288"/>
                        <a:pt x="2384" y="8380"/>
                        <a:pt x="2842" y="8380"/>
                      </a:cubicBezTo>
                      <a:cubicBezTo>
                        <a:pt x="3394" y="8380"/>
                        <a:pt x="3945" y="8246"/>
                        <a:pt x="4437" y="7973"/>
                      </a:cubicBezTo>
                      <a:cubicBezTo>
                        <a:pt x="5105" y="7606"/>
                        <a:pt x="5538" y="7006"/>
                        <a:pt x="5672" y="6238"/>
                      </a:cubicBezTo>
                      <a:cubicBezTo>
                        <a:pt x="5772" y="5738"/>
                        <a:pt x="5805" y="5238"/>
                        <a:pt x="5905" y="4771"/>
                      </a:cubicBezTo>
                      <a:cubicBezTo>
                        <a:pt x="6039" y="4037"/>
                        <a:pt x="6439" y="3336"/>
                        <a:pt x="6372" y="2569"/>
                      </a:cubicBezTo>
                      <a:cubicBezTo>
                        <a:pt x="6339" y="1668"/>
                        <a:pt x="5672" y="901"/>
                        <a:pt x="4871" y="501"/>
                      </a:cubicBezTo>
                      <a:cubicBezTo>
                        <a:pt x="4071" y="67"/>
                        <a:pt x="3137" y="1"/>
                        <a:pt x="2236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42"/>
                <p:cNvSpPr/>
                <p:nvPr/>
              </p:nvSpPr>
              <p:spPr>
                <a:xfrm>
                  <a:off x="6386640" y="1915698"/>
                  <a:ext cx="187940" cy="18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1" h="9040" extrusionOk="0">
                      <a:moveTo>
                        <a:pt x="4517" y="1"/>
                      </a:moveTo>
                      <a:cubicBezTo>
                        <a:pt x="4123" y="1"/>
                        <a:pt x="3730" y="33"/>
                        <a:pt x="3336" y="80"/>
                      </a:cubicBezTo>
                      <a:cubicBezTo>
                        <a:pt x="2402" y="214"/>
                        <a:pt x="1435" y="414"/>
                        <a:pt x="834" y="1081"/>
                      </a:cubicBezTo>
                      <a:cubicBezTo>
                        <a:pt x="468" y="1481"/>
                        <a:pt x="1" y="2415"/>
                        <a:pt x="668" y="2682"/>
                      </a:cubicBezTo>
                      <a:cubicBezTo>
                        <a:pt x="1071" y="2872"/>
                        <a:pt x="1525" y="3045"/>
                        <a:pt x="1970" y="3045"/>
                      </a:cubicBezTo>
                      <a:cubicBezTo>
                        <a:pt x="2150" y="3045"/>
                        <a:pt x="2329" y="3017"/>
                        <a:pt x="2502" y="2949"/>
                      </a:cubicBezTo>
                      <a:cubicBezTo>
                        <a:pt x="2664" y="2889"/>
                        <a:pt x="2983" y="2719"/>
                        <a:pt x="3181" y="2719"/>
                      </a:cubicBezTo>
                      <a:cubicBezTo>
                        <a:pt x="3311" y="2719"/>
                        <a:pt x="3389" y="2791"/>
                        <a:pt x="3336" y="3016"/>
                      </a:cubicBezTo>
                      <a:cubicBezTo>
                        <a:pt x="3236" y="3449"/>
                        <a:pt x="2669" y="3783"/>
                        <a:pt x="2836" y="4283"/>
                      </a:cubicBezTo>
                      <a:cubicBezTo>
                        <a:pt x="2903" y="4617"/>
                        <a:pt x="3270" y="4784"/>
                        <a:pt x="3503" y="5017"/>
                      </a:cubicBezTo>
                      <a:cubicBezTo>
                        <a:pt x="3803" y="5284"/>
                        <a:pt x="3937" y="5718"/>
                        <a:pt x="3903" y="6118"/>
                      </a:cubicBezTo>
                      <a:cubicBezTo>
                        <a:pt x="3903" y="6151"/>
                        <a:pt x="3870" y="6185"/>
                        <a:pt x="3870" y="6218"/>
                      </a:cubicBezTo>
                      <a:cubicBezTo>
                        <a:pt x="3837" y="6418"/>
                        <a:pt x="3803" y="6585"/>
                        <a:pt x="3870" y="6785"/>
                      </a:cubicBezTo>
                      <a:cubicBezTo>
                        <a:pt x="3970" y="7085"/>
                        <a:pt x="4337" y="7185"/>
                        <a:pt x="4604" y="7386"/>
                      </a:cubicBezTo>
                      <a:cubicBezTo>
                        <a:pt x="4971" y="7686"/>
                        <a:pt x="5171" y="8086"/>
                        <a:pt x="5538" y="8386"/>
                      </a:cubicBezTo>
                      <a:cubicBezTo>
                        <a:pt x="5896" y="8660"/>
                        <a:pt x="6493" y="9040"/>
                        <a:pt x="6993" y="9040"/>
                      </a:cubicBezTo>
                      <a:cubicBezTo>
                        <a:pt x="7286" y="9040"/>
                        <a:pt x="7546" y="8910"/>
                        <a:pt x="7706" y="8553"/>
                      </a:cubicBezTo>
                      <a:cubicBezTo>
                        <a:pt x="7806" y="8286"/>
                        <a:pt x="7839" y="8019"/>
                        <a:pt x="7873" y="7719"/>
                      </a:cubicBezTo>
                      <a:cubicBezTo>
                        <a:pt x="8040" y="6819"/>
                        <a:pt x="8540" y="6051"/>
                        <a:pt x="8773" y="5184"/>
                      </a:cubicBezTo>
                      <a:cubicBezTo>
                        <a:pt x="9040" y="4150"/>
                        <a:pt x="8907" y="2982"/>
                        <a:pt x="8340" y="2048"/>
                      </a:cubicBezTo>
                      <a:cubicBezTo>
                        <a:pt x="7806" y="1114"/>
                        <a:pt x="6872" y="414"/>
                        <a:pt x="5838" y="147"/>
                      </a:cubicBezTo>
                      <a:cubicBezTo>
                        <a:pt x="5398" y="41"/>
                        <a:pt x="4957" y="1"/>
                        <a:pt x="45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42"/>
                <p:cNvSpPr/>
                <p:nvPr/>
              </p:nvSpPr>
              <p:spPr>
                <a:xfrm>
                  <a:off x="6437258" y="2013046"/>
                  <a:ext cx="61739" cy="4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069" extrusionOk="0">
                      <a:moveTo>
                        <a:pt x="1502" y="1"/>
                      </a:moveTo>
                      <a:cubicBezTo>
                        <a:pt x="1" y="1"/>
                        <a:pt x="1" y="2069"/>
                        <a:pt x="1502" y="2069"/>
                      </a:cubicBezTo>
                      <a:cubicBezTo>
                        <a:pt x="2969" y="2069"/>
                        <a:pt x="2969" y="1"/>
                        <a:pt x="1502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42"/>
                <p:cNvSpPr/>
                <p:nvPr/>
              </p:nvSpPr>
              <p:spPr>
                <a:xfrm>
                  <a:off x="5969892" y="4059305"/>
                  <a:ext cx="314141" cy="11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2" h="5338" extrusionOk="0">
                      <a:moveTo>
                        <a:pt x="8540" y="1"/>
                      </a:moveTo>
                      <a:cubicBezTo>
                        <a:pt x="7806" y="1"/>
                        <a:pt x="7306" y="1168"/>
                        <a:pt x="6506" y="1469"/>
                      </a:cubicBezTo>
                      <a:cubicBezTo>
                        <a:pt x="5238" y="1969"/>
                        <a:pt x="3904" y="2236"/>
                        <a:pt x="2669" y="2803"/>
                      </a:cubicBezTo>
                      <a:cubicBezTo>
                        <a:pt x="1635" y="3270"/>
                        <a:pt x="368" y="4170"/>
                        <a:pt x="1" y="5338"/>
                      </a:cubicBezTo>
                      <a:lnTo>
                        <a:pt x="14044" y="5338"/>
                      </a:lnTo>
                      <a:cubicBezTo>
                        <a:pt x="14645" y="5338"/>
                        <a:pt x="15112" y="4771"/>
                        <a:pt x="15012" y="4170"/>
                      </a:cubicBezTo>
                      <a:cubicBezTo>
                        <a:pt x="14845" y="3370"/>
                        <a:pt x="14745" y="2536"/>
                        <a:pt x="14845" y="1702"/>
                      </a:cubicBezTo>
                      <a:cubicBezTo>
                        <a:pt x="14845" y="1502"/>
                        <a:pt x="14878" y="1302"/>
                        <a:pt x="14845" y="1102"/>
                      </a:cubicBezTo>
                      <a:cubicBezTo>
                        <a:pt x="14811" y="935"/>
                        <a:pt x="14678" y="735"/>
                        <a:pt x="14478" y="668"/>
                      </a:cubicBezTo>
                      <a:cubicBezTo>
                        <a:pt x="14411" y="635"/>
                        <a:pt x="14344" y="626"/>
                        <a:pt x="14278" y="626"/>
                      </a:cubicBezTo>
                      <a:cubicBezTo>
                        <a:pt x="14211" y="626"/>
                        <a:pt x="14144" y="635"/>
                        <a:pt x="14078" y="635"/>
                      </a:cubicBezTo>
                      <a:cubicBezTo>
                        <a:pt x="13901" y="655"/>
                        <a:pt x="13727" y="663"/>
                        <a:pt x="13556" y="663"/>
                      </a:cubicBezTo>
                      <a:cubicBezTo>
                        <a:pt x="12949" y="663"/>
                        <a:pt x="12367" y="564"/>
                        <a:pt x="11772" y="564"/>
                      </a:cubicBezTo>
                      <a:cubicBezTo>
                        <a:pt x="11706" y="564"/>
                        <a:pt x="11641" y="565"/>
                        <a:pt x="11576" y="568"/>
                      </a:cubicBezTo>
                      <a:cubicBezTo>
                        <a:pt x="11109" y="568"/>
                        <a:pt x="10642" y="568"/>
                        <a:pt x="10175" y="501"/>
                      </a:cubicBezTo>
                      <a:cubicBezTo>
                        <a:pt x="9641" y="401"/>
                        <a:pt x="9041" y="34"/>
                        <a:pt x="85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42"/>
                <p:cNvSpPr/>
                <p:nvPr/>
              </p:nvSpPr>
              <p:spPr>
                <a:xfrm>
                  <a:off x="5922060" y="2171800"/>
                  <a:ext cx="50638" cy="5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803" extrusionOk="0">
                      <a:moveTo>
                        <a:pt x="640" y="1"/>
                      </a:moveTo>
                      <a:cubicBezTo>
                        <a:pt x="326" y="1"/>
                        <a:pt x="55" y="140"/>
                        <a:pt x="34" y="570"/>
                      </a:cubicBezTo>
                      <a:cubicBezTo>
                        <a:pt x="0" y="736"/>
                        <a:pt x="34" y="903"/>
                        <a:pt x="134" y="1037"/>
                      </a:cubicBezTo>
                      <a:cubicBezTo>
                        <a:pt x="200" y="1137"/>
                        <a:pt x="300" y="1203"/>
                        <a:pt x="401" y="1270"/>
                      </a:cubicBezTo>
                      <a:cubicBezTo>
                        <a:pt x="567" y="1370"/>
                        <a:pt x="667" y="1504"/>
                        <a:pt x="801" y="1637"/>
                      </a:cubicBezTo>
                      <a:cubicBezTo>
                        <a:pt x="868" y="1737"/>
                        <a:pt x="934" y="1804"/>
                        <a:pt x="1001" y="1904"/>
                      </a:cubicBezTo>
                      <a:cubicBezTo>
                        <a:pt x="1131" y="2190"/>
                        <a:pt x="1343" y="2803"/>
                        <a:pt x="1684" y="2803"/>
                      </a:cubicBezTo>
                      <a:cubicBezTo>
                        <a:pt x="1779" y="2803"/>
                        <a:pt x="1885" y="2755"/>
                        <a:pt x="2002" y="2638"/>
                      </a:cubicBezTo>
                      <a:cubicBezTo>
                        <a:pt x="2135" y="2504"/>
                        <a:pt x="2202" y="2304"/>
                        <a:pt x="2269" y="2104"/>
                      </a:cubicBezTo>
                      <a:cubicBezTo>
                        <a:pt x="2369" y="1637"/>
                        <a:pt x="2435" y="1137"/>
                        <a:pt x="2202" y="736"/>
                      </a:cubicBezTo>
                      <a:cubicBezTo>
                        <a:pt x="2002" y="469"/>
                        <a:pt x="1701" y="303"/>
                        <a:pt x="1368" y="169"/>
                      </a:cubicBezTo>
                      <a:cubicBezTo>
                        <a:pt x="1301" y="136"/>
                        <a:pt x="1234" y="136"/>
                        <a:pt x="1168" y="103"/>
                      </a:cubicBezTo>
                      <a:cubicBezTo>
                        <a:pt x="1002" y="43"/>
                        <a:pt x="814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42"/>
                <p:cNvSpPr/>
                <p:nvPr/>
              </p:nvSpPr>
              <p:spPr>
                <a:xfrm>
                  <a:off x="6036059" y="4091214"/>
                  <a:ext cx="27481" cy="43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" h="2102" extrusionOk="0">
                      <a:moveTo>
                        <a:pt x="206" y="1"/>
                      </a:moveTo>
                      <a:cubicBezTo>
                        <a:pt x="101" y="1"/>
                        <a:pt x="0" y="93"/>
                        <a:pt x="20" y="234"/>
                      </a:cubicBezTo>
                      <a:cubicBezTo>
                        <a:pt x="87" y="767"/>
                        <a:pt x="354" y="1335"/>
                        <a:pt x="687" y="1768"/>
                      </a:cubicBezTo>
                      <a:cubicBezTo>
                        <a:pt x="787" y="1902"/>
                        <a:pt x="887" y="2102"/>
                        <a:pt x="1088" y="2102"/>
                      </a:cubicBezTo>
                      <a:cubicBezTo>
                        <a:pt x="1188" y="2102"/>
                        <a:pt x="1254" y="2035"/>
                        <a:pt x="1288" y="1935"/>
                      </a:cubicBezTo>
                      <a:cubicBezTo>
                        <a:pt x="1321" y="1835"/>
                        <a:pt x="1288" y="1735"/>
                        <a:pt x="1221" y="1668"/>
                      </a:cubicBezTo>
                      <a:cubicBezTo>
                        <a:pt x="1088" y="1435"/>
                        <a:pt x="887" y="1201"/>
                        <a:pt x="754" y="968"/>
                      </a:cubicBezTo>
                      <a:cubicBezTo>
                        <a:pt x="621" y="701"/>
                        <a:pt x="487" y="401"/>
                        <a:pt x="387" y="134"/>
                      </a:cubicBezTo>
                      <a:cubicBezTo>
                        <a:pt x="347" y="41"/>
                        <a:pt x="276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42"/>
                <p:cNvSpPr/>
                <p:nvPr/>
              </p:nvSpPr>
              <p:spPr>
                <a:xfrm>
                  <a:off x="6066970" y="4087971"/>
                  <a:ext cx="29144" cy="2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406" extrusionOk="0">
                      <a:moveTo>
                        <a:pt x="175" y="1"/>
                      </a:moveTo>
                      <a:cubicBezTo>
                        <a:pt x="130" y="1"/>
                        <a:pt x="87" y="17"/>
                        <a:pt x="68" y="56"/>
                      </a:cubicBezTo>
                      <a:cubicBezTo>
                        <a:pt x="1" y="123"/>
                        <a:pt x="1" y="223"/>
                        <a:pt x="68" y="290"/>
                      </a:cubicBezTo>
                      <a:cubicBezTo>
                        <a:pt x="201" y="423"/>
                        <a:pt x="334" y="557"/>
                        <a:pt x="468" y="723"/>
                      </a:cubicBezTo>
                      <a:cubicBezTo>
                        <a:pt x="535" y="790"/>
                        <a:pt x="601" y="890"/>
                        <a:pt x="668" y="957"/>
                      </a:cubicBezTo>
                      <a:cubicBezTo>
                        <a:pt x="658" y="936"/>
                        <a:pt x="654" y="928"/>
                        <a:pt x="654" y="928"/>
                      </a:cubicBezTo>
                      <a:lnTo>
                        <a:pt x="654" y="928"/>
                      </a:lnTo>
                      <a:cubicBezTo>
                        <a:pt x="655" y="928"/>
                        <a:pt x="678" y="967"/>
                        <a:pt x="701" y="990"/>
                      </a:cubicBezTo>
                      <a:cubicBezTo>
                        <a:pt x="701" y="990"/>
                        <a:pt x="735" y="1024"/>
                        <a:pt x="735" y="1024"/>
                      </a:cubicBezTo>
                      <a:cubicBezTo>
                        <a:pt x="768" y="1090"/>
                        <a:pt x="801" y="1124"/>
                        <a:pt x="835" y="1157"/>
                      </a:cubicBezTo>
                      <a:cubicBezTo>
                        <a:pt x="891" y="1269"/>
                        <a:pt x="995" y="1406"/>
                        <a:pt x="1126" y="1406"/>
                      </a:cubicBezTo>
                      <a:cubicBezTo>
                        <a:pt x="1150" y="1406"/>
                        <a:pt x="1176" y="1401"/>
                        <a:pt x="1202" y="1390"/>
                      </a:cubicBezTo>
                      <a:cubicBezTo>
                        <a:pt x="1335" y="1357"/>
                        <a:pt x="1402" y="1224"/>
                        <a:pt x="1369" y="1090"/>
                      </a:cubicBezTo>
                      <a:lnTo>
                        <a:pt x="1369" y="1090"/>
                      </a:lnTo>
                      <a:lnTo>
                        <a:pt x="1369" y="1124"/>
                      </a:lnTo>
                      <a:cubicBezTo>
                        <a:pt x="1369" y="1057"/>
                        <a:pt x="1335" y="990"/>
                        <a:pt x="1268" y="923"/>
                      </a:cubicBezTo>
                      <a:cubicBezTo>
                        <a:pt x="1168" y="757"/>
                        <a:pt x="1002" y="590"/>
                        <a:pt x="835" y="456"/>
                      </a:cubicBezTo>
                      <a:cubicBezTo>
                        <a:pt x="668" y="290"/>
                        <a:pt x="468" y="123"/>
                        <a:pt x="268" y="23"/>
                      </a:cubicBezTo>
                      <a:cubicBezTo>
                        <a:pt x="240" y="9"/>
                        <a:pt x="20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42"/>
                <p:cNvSpPr/>
                <p:nvPr/>
              </p:nvSpPr>
              <p:spPr>
                <a:xfrm>
                  <a:off x="6101643" y="4076226"/>
                  <a:ext cx="35048" cy="2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" h="1100" extrusionOk="0">
                      <a:moveTo>
                        <a:pt x="193" y="1"/>
                      </a:moveTo>
                      <a:cubicBezTo>
                        <a:pt x="132" y="1"/>
                        <a:pt x="76" y="24"/>
                        <a:pt x="34" y="87"/>
                      </a:cubicBezTo>
                      <a:cubicBezTo>
                        <a:pt x="1" y="188"/>
                        <a:pt x="34" y="288"/>
                        <a:pt x="101" y="354"/>
                      </a:cubicBezTo>
                      <a:cubicBezTo>
                        <a:pt x="301" y="488"/>
                        <a:pt x="501" y="621"/>
                        <a:pt x="701" y="755"/>
                      </a:cubicBezTo>
                      <a:cubicBezTo>
                        <a:pt x="935" y="888"/>
                        <a:pt x="1135" y="1021"/>
                        <a:pt x="1368" y="1088"/>
                      </a:cubicBezTo>
                      <a:cubicBezTo>
                        <a:pt x="1393" y="1096"/>
                        <a:pt x="1416" y="1100"/>
                        <a:pt x="1438" y="1100"/>
                      </a:cubicBezTo>
                      <a:cubicBezTo>
                        <a:pt x="1597" y="1100"/>
                        <a:pt x="1686" y="905"/>
                        <a:pt x="1569" y="788"/>
                      </a:cubicBezTo>
                      <a:cubicBezTo>
                        <a:pt x="1368" y="588"/>
                        <a:pt x="1168" y="488"/>
                        <a:pt x="935" y="354"/>
                      </a:cubicBezTo>
                      <a:cubicBezTo>
                        <a:pt x="735" y="254"/>
                        <a:pt x="501" y="121"/>
                        <a:pt x="301" y="21"/>
                      </a:cubicBezTo>
                      <a:cubicBezTo>
                        <a:pt x="264" y="9"/>
                        <a:pt x="228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42"/>
                <p:cNvSpPr/>
                <p:nvPr/>
              </p:nvSpPr>
              <p:spPr>
                <a:xfrm>
                  <a:off x="6581481" y="4067973"/>
                  <a:ext cx="29851" cy="3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1486" extrusionOk="0">
                      <a:moveTo>
                        <a:pt x="184" y="1"/>
                      </a:moveTo>
                      <a:cubicBezTo>
                        <a:pt x="143" y="1"/>
                        <a:pt x="101" y="17"/>
                        <a:pt x="68" y="51"/>
                      </a:cubicBezTo>
                      <a:cubicBezTo>
                        <a:pt x="34" y="84"/>
                        <a:pt x="1" y="184"/>
                        <a:pt x="34" y="251"/>
                      </a:cubicBezTo>
                      <a:cubicBezTo>
                        <a:pt x="168" y="484"/>
                        <a:pt x="334" y="718"/>
                        <a:pt x="535" y="918"/>
                      </a:cubicBezTo>
                      <a:cubicBezTo>
                        <a:pt x="601" y="1018"/>
                        <a:pt x="701" y="1118"/>
                        <a:pt x="801" y="1218"/>
                      </a:cubicBezTo>
                      <a:cubicBezTo>
                        <a:pt x="835" y="1285"/>
                        <a:pt x="868" y="1318"/>
                        <a:pt x="935" y="1352"/>
                      </a:cubicBezTo>
                      <a:cubicBezTo>
                        <a:pt x="968" y="1385"/>
                        <a:pt x="1002" y="1418"/>
                        <a:pt x="1035" y="1418"/>
                      </a:cubicBezTo>
                      <a:cubicBezTo>
                        <a:pt x="1068" y="1452"/>
                        <a:pt x="1102" y="1485"/>
                        <a:pt x="1168" y="1485"/>
                      </a:cubicBezTo>
                      <a:cubicBezTo>
                        <a:pt x="1235" y="1485"/>
                        <a:pt x="1302" y="1485"/>
                        <a:pt x="1369" y="1452"/>
                      </a:cubicBezTo>
                      <a:cubicBezTo>
                        <a:pt x="1402" y="1385"/>
                        <a:pt x="1435" y="1318"/>
                        <a:pt x="1402" y="1252"/>
                      </a:cubicBezTo>
                      <a:lnTo>
                        <a:pt x="1402" y="1218"/>
                      </a:lnTo>
                      <a:cubicBezTo>
                        <a:pt x="1402" y="1185"/>
                        <a:pt x="1369" y="1152"/>
                        <a:pt x="1369" y="1118"/>
                      </a:cubicBezTo>
                      <a:cubicBezTo>
                        <a:pt x="1335" y="1085"/>
                        <a:pt x="1302" y="1052"/>
                        <a:pt x="1268" y="1018"/>
                      </a:cubicBezTo>
                      <a:cubicBezTo>
                        <a:pt x="1235" y="985"/>
                        <a:pt x="1168" y="951"/>
                        <a:pt x="1135" y="885"/>
                      </a:cubicBezTo>
                      <a:cubicBezTo>
                        <a:pt x="1035" y="818"/>
                        <a:pt x="935" y="718"/>
                        <a:pt x="835" y="618"/>
                      </a:cubicBezTo>
                      <a:cubicBezTo>
                        <a:pt x="635" y="451"/>
                        <a:pt x="468" y="251"/>
                        <a:pt x="301" y="51"/>
                      </a:cubicBezTo>
                      <a:cubicBezTo>
                        <a:pt x="268" y="17"/>
                        <a:pt x="226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42"/>
                <p:cNvSpPr/>
                <p:nvPr/>
              </p:nvSpPr>
              <p:spPr>
                <a:xfrm>
                  <a:off x="6613827" y="4055210"/>
                  <a:ext cx="34258" cy="3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1679" extrusionOk="0">
                      <a:moveTo>
                        <a:pt x="163" y="0"/>
                      </a:moveTo>
                      <a:cubicBezTo>
                        <a:pt x="67" y="0"/>
                        <a:pt x="1" y="126"/>
                        <a:pt x="79" y="231"/>
                      </a:cubicBezTo>
                      <a:cubicBezTo>
                        <a:pt x="313" y="465"/>
                        <a:pt x="546" y="732"/>
                        <a:pt x="780" y="998"/>
                      </a:cubicBezTo>
                      <a:cubicBezTo>
                        <a:pt x="880" y="1132"/>
                        <a:pt x="1013" y="1232"/>
                        <a:pt x="1147" y="1365"/>
                      </a:cubicBezTo>
                      <a:cubicBezTo>
                        <a:pt x="1147" y="1365"/>
                        <a:pt x="1147" y="1399"/>
                        <a:pt x="1180" y="1399"/>
                      </a:cubicBezTo>
                      <a:lnTo>
                        <a:pt x="1180" y="1432"/>
                      </a:lnTo>
                      <a:lnTo>
                        <a:pt x="1180" y="1465"/>
                      </a:lnTo>
                      <a:cubicBezTo>
                        <a:pt x="1180" y="1465"/>
                        <a:pt x="1180" y="1499"/>
                        <a:pt x="1180" y="1532"/>
                      </a:cubicBezTo>
                      <a:cubicBezTo>
                        <a:pt x="1214" y="1565"/>
                        <a:pt x="1214" y="1599"/>
                        <a:pt x="1247" y="1632"/>
                      </a:cubicBezTo>
                      <a:cubicBezTo>
                        <a:pt x="1292" y="1662"/>
                        <a:pt x="1344" y="1679"/>
                        <a:pt x="1393" y="1679"/>
                      </a:cubicBezTo>
                      <a:cubicBezTo>
                        <a:pt x="1453" y="1679"/>
                        <a:pt x="1510" y="1654"/>
                        <a:pt x="1547" y="1599"/>
                      </a:cubicBezTo>
                      <a:cubicBezTo>
                        <a:pt x="1647" y="1532"/>
                        <a:pt x="1647" y="1399"/>
                        <a:pt x="1614" y="1299"/>
                      </a:cubicBezTo>
                      <a:cubicBezTo>
                        <a:pt x="1580" y="1199"/>
                        <a:pt x="1514" y="1132"/>
                        <a:pt x="1447" y="1065"/>
                      </a:cubicBezTo>
                      <a:cubicBezTo>
                        <a:pt x="1380" y="998"/>
                        <a:pt x="1280" y="932"/>
                        <a:pt x="1214" y="865"/>
                      </a:cubicBezTo>
                      <a:cubicBezTo>
                        <a:pt x="1080" y="732"/>
                        <a:pt x="913" y="565"/>
                        <a:pt x="747" y="431"/>
                      </a:cubicBezTo>
                      <a:cubicBezTo>
                        <a:pt x="580" y="298"/>
                        <a:pt x="413" y="164"/>
                        <a:pt x="246" y="31"/>
                      </a:cubicBezTo>
                      <a:cubicBezTo>
                        <a:pt x="218" y="10"/>
                        <a:pt x="189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42"/>
                <p:cNvSpPr/>
                <p:nvPr/>
              </p:nvSpPr>
              <p:spPr>
                <a:xfrm>
                  <a:off x="6557825" y="4082254"/>
                  <a:ext cx="34777" cy="3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74" extrusionOk="0">
                      <a:moveTo>
                        <a:pt x="183" y="0"/>
                      </a:moveTo>
                      <a:cubicBezTo>
                        <a:pt x="80" y="0"/>
                        <a:pt x="0" y="119"/>
                        <a:pt x="105" y="198"/>
                      </a:cubicBezTo>
                      <a:cubicBezTo>
                        <a:pt x="338" y="465"/>
                        <a:pt x="572" y="731"/>
                        <a:pt x="805" y="998"/>
                      </a:cubicBezTo>
                      <a:cubicBezTo>
                        <a:pt x="905" y="1098"/>
                        <a:pt x="1039" y="1232"/>
                        <a:pt x="1139" y="1365"/>
                      </a:cubicBezTo>
                      <a:cubicBezTo>
                        <a:pt x="1172" y="1365"/>
                        <a:pt x="1172" y="1399"/>
                        <a:pt x="1206" y="1399"/>
                      </a:cubicBezTo>
                      <a:lnTo>
                        <a:pt x="1206" y="1432"/>
                      </a:lnTo>
                      <a:cubicBezTo>
                        <a:pt x="1206" y="1465"/>
                        <a:pt x="1206" y="1499"/>
                        <a:pt x="1206" y="1499"/>
                      </a:cubicBezTo>
                      <a:cubicBezTo>
                        <a:pt x="1239" y="1532"/>
                        <a:pt x="1239" y="1599"/>
                        <a:pt x="1272" y="1599"/>
                      </a:cubicBezTo>
                      <a:cubicBezTo>
                        <a:pt x="1322" y="1649"/>
                        <a:pt x="1381" y="1674"/>
                        <a:pt x="1435" y="1674"/>
                      </a:cubicBezTo>
                      <a:cubicBezTo>
                        <a:pt x="1489" y="1674"/>
                        <a:pt x="1539" y="1649"/>
                        <a:pt x="1573" y="1599"/>
                      </a:cubicBezTo>
                      <a:cubicBezTo>
                        <a:pt x="1673" y="1532"/>
                        <a:pt x="1673" y="1399"/>
                        <a:pt x="1639" y="1299"/>
                      </a:cubicBezTo>
                      <a:cubicBezTo>
                        <a:pt x="1606" y="1198"/>
                        <a:pt x="1539" y="1132"/>
                        <a:pt x="1472" y="1065"/>
                      </a:cubicBezTo>
                      <a:cubicBezTo>
                        <a:pt x="1406" y="998"/>
                        <a:pt x="1306" y="898"/>
                        <a:pt x="1239" y="832"/>
                      </a:cubicBezTo>
                      <a:cubicBezTo>
                        <a:pt x="1072" y="698"/>
                        <a:pt x="939" y="565"/>
                        <a:pt x="772" y="431"/>
                      </a:cubicBezTo>
                      <a:cubicBezTo>
                        <a:pt x="605" y="298"/>
                        <a:pt x="438" y="164"/>
                        <a:pt x="272" y="31"/>
                      </a:cubicBezTo>
                      <a:cubicBezTo>
                        <a:pt x="243" y="9"/>
                        <a:pt x="212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42"/>
                <p:cNvSpPr/>
                <p:nvPr/>
              </p:nvSpPr>
              <p:spPr>
                <a:xfrm>
                  <a:off x="6638356" y="4084977"/>
                  <a:ext cx="21" cy="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42"/>
                <p:cNvSpPr/>
                <p:nvPr/>
              </p:nvSpPr>
              <p:spPr>
                <a:xfrm>
                  <a:off x="6638356" y="4084977"/>
                  <a:ext cx="21" cy="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42"/>
                <p:cNvSpPr/>
                <p:nvPr/>
              </p:nvSpPr>
              <p:spPr>
                <a:xfrm>
                  <a:off x="6267029" y="2386472"/>
                  <a:ext cx="123436" cy="15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7358" extrusionOk="0">
                      <a:moveTo>
                        <a:pt x="5774" y="1"/>
                      </a:moveTo>
                      <a:cubicBezTo>
                        <a:pt x="5744" y="1"/>
                        <a:pt x="5714" y="15"/>
                        <a:pt x="5688" y="50"/>
                      </a:cubicBezTo>
                      <a:cubicBezTo>
                        <a:pt x="5187" y="583"/>
                        <a:pt x="4821" y="1250"/>
                        <a:pt x="4387" y="1851"/>
                      </a:cubicBezTo>
                      <a:cubicBezTo>
                        <a:pt x="3953" y="2485"/>
                        <a:pt x="3453" y="3085"/>
                        <a:pt x="2986" y="3719"/>
                      </a:cubicBezTo>
                      <a:cubicBezTo>
                        <a:pt x="2519" y="4319"/>
                        <a:pt x="2052" y="4886"/>
                        <a:pt x="1552" y="5453"/>
                      </a:cubicBezTo>
                      <a:cubicBezTo>
                        <a:pt x="1051" y="6054"/>
                        <a:pt x="551" y="6621"/>
                        <a:pt x="50" y="7221"/>
                      </a:cubicBezTo>
                      <a:cubicBezTo>
                        <a:pt x="1" y="7271"/>
                        <a:pt x="62" y="7357"/>
                        <a:pt x="124" y="7357"/>
                      </a:cubicBezTo>
                      <a:cubicBezTo>
                        <a:pt x="145" y="7357"/>
                        <a:pt x="167" y="7347"/>
                        <a:pt x="184" y="7321"/>
                      </a:cubicBezTo>
                      <a:cubicBezTo>
                        <a:pt x="784" y="6821"/>
                        <a:pt x="1285" y="6221"/>
                        <a:pt x="1818" y="5654"/>
                      </a:cubicBezTo>
                      <a:cubicBezTo>
                        <a:pt x="2319" y="5086"/>
                        <a:pt x="2786" y="4519"/>
                        <a:pt x="3253" y="3919"/>
                      </a:cubicBezTo>
                      <a:cubicBezTo>
                        <a:pt x="3720" y="3352"/>
                        <a:pt x="4187" y="2751"/>
                        <a:pt x="4620" y="2151"/>
                      </a:cubicBezTo>
                      <a:cubicBezTo>
                        <a:pt x="4854" y="1851"/>
                        <a:pt x="5054" y="1517"/>
                        <a:pt x="5288" y="1184"/>
                      </a:cubicBezTo>
                      <a:cubicBezTo>
                        <a:pt x="5521" y="883"/>
                        <a:pt x="5721" y="550"/>
                        <a:pt x="5888" y="216"/>
                      </a:cubicBezTo>
                      <a:cubicBezTo>
                        <a:pt x="5937" y="118"/>
                        <a:pt x="5859" y="1"/>
                        <a:pt x="577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42"/>
                <p:cNvSpPr/>
                <p:nvPr/>
              </p:nvSpPr>
              <p:spPr>
                <a:xfrm>
                  <a:off x="6457359" y="2025539"/>
                  <a:ext cx="22908" cy="13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637" extrusionOk="0">
                      <a:moveTo>
                        <a:pt x="768" y="0"/>
                      </a:moveTo>
                      <a:cubicBezTo>
                        <a:pt x="635" y="0"/>
                        <a:pt x="535" y="0"/>
                        <a:pt x="435" y="67"/>
                      </a:cubicBezTo>
                      <a:cubicBezTo>
                        <a:pt x="335" y="100"/>
                        <a:pt x="234" y="167"/>
                        <a:pt x="168" y="234"/>
                      </a:cubicBezTo>
                      <a:cubicBezTo>
                        <a:pt x="134" y="300"/>
                        <a:pt x="101" y="334"/>
                        <a:pt x="68" y="367"/>
                      </a:cubicBezTo>
                      <a:cubicBezTo>
                        <a:pt x="34" y="434"/>
                        <a:pt x="1" y="500"/>
                        <a:pt x="1" y="567"/>
                      </a:cubicBezTo>
                      <a:cubicBezTo>
                        <a:pt x="1" y="608"/>
                        <a:pt x="52" y="637"/>
                        <a:pt x="99" y="637"/>
                      </a:cubicBezTo>
                      <a:cubicBezTo>
                        <a:pt x="128" y="637"/>
                        <a:pt x="155" y="626"/>
                        <a:pt x="168" y="601"/>
                      </a:cubicBezTo>
                      <a:cubicBezTo>
                        <a:pt x="201" y="567"/>
                        <a:pt x="201" y="534"/>
                        <a:pt x="234" y="467"/>
                      </a:cubicBezTo>
                      <a:cubicBezTo>
                        <a:pt x="268" y="434"/>
                        <a:pt x="268" y="400"/>
                        <a:pt x="301" y="367"/>
                      </a:cubicBezTo>
                      <a:cubicBezTo>
                        <a:pt x="368" y="300"/>
                        <a:pt x="435" y="267"/>
                        <a:pt x="535" y="234"/>
                      </a:cubicBezTo>
                      <a:cubicBezTo>
                        <a:pt x="619" y="170"/>
                        <a:pt x="731" y="147"/>
                        <a:pt x="843" y="147"/>
                      </a:cubicBezTo>
                      <a:cubicBezTo>
                        <a:pt x="908" y="147"/>
                        <a:pt x="974" y="155"/>
                        <a:pt x="1035" y="167"/>
                      </a:cubicBezTo>
                      <a:cubicBezTo>
                        <a:pt x="1068" y="167"/>
                        <a:pt x="1102" y="100"/>
                        <a:pt x="1068" y="67"/>
                      </a:cubicBezTo>
                      <a:cubicBezTo>
                        <a:pt x="968" y="33"/>
                        <a:pt x="868" y="0"/>
                        <a:pt x="76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42"/>
                <p:cNvSpPr/>
                <p:nvPr/>
              </p:nvSpPr>
              <p:spPr>
                <a:xfrm>
                  <a:off x="6105697" y="2575472"/>
                  <a:ext cx="38956" cy="1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782" extrusionOk="0">
                      <a:moveTo>
                        <a:pt x="216" y="0"/>
                      </a:moveTo>
                      <a:cubicBezTo>
                        <a:pt x="103" y="0"/>
                        <a:pt x="1" y="126"/>
                        <a:pt x="106" y="231"/>
                      </a:cubicBezTo>
                      <a:cubicBezTo>
                        <a:pt x="423" y="548"/>
                        <a:pt x="887" y="782"/>
                        <a:pt x="1349" y="782"/>
                      </a:cubicBezTo>
                      <a:cubicBezTo>
                        <a:pt x="1469" y="782"/>
                        <a:pt x="1590" y="766"/>
                        <a:pt x="1707" y="731"/>
                      </a:cubicBezTo>
                      <a:cubicBezTo>
                        <a:pt x="1874" y="698"/>
                        <a:pt x="1841" y="498"/>
                        <a:pt x="1674" y="464"/>
                      </a:cubicBezTo>
                      <a:cubicBezTo>
                        <a:pt x="1440" y="464"/>
                        <a:pt x="1173" y="464"/>
                        <a:pt x="940" y="398"/>
                      </a:cubicBezTo>
                      <a:cubicBezTo>
                        <a:pt x="706" y="298"/>
                        <a:pt x="473" y="198"/>
                        <a:pt x="306" y="31"/>
                      </a:cubicBezTo>
                      <a:cubicBezTo>
                        <a:pt x="278" y="9"/>
                        <a:pt x="246" y="0"/>
                        <a:pt x="21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42"/>
                <p:cNvSpPr/>
                <p:nvPr/>
              </p:nvSpPr>
              <p:spPr>
                <a:xfrm>
                  <a:off x="6100666" y="2419919"/>
                  <a:ext cx="25091" cy="3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" h="1612" extrusionOk="0">
                      <a:moveTo>
                        <a:pt x="139" y="0"/>
                      </a:moveTo>
                      <a:cubicBezTo>
                        <a:pt x="70" y="0"/>
                        <a:pt x="1" y="71"/>
                        <a:pt x="48" y="142"/>
                      </a:cubicBezTo>
                      <a:cubicBezTo>
                        <a:pt x="215" y="409"/>
                        <a:pt x="348" y="642"/>
                        <a:pt x="515" y="876"/>
                      </a:cubicBezTo>
                      <a:lnTo>
                        <a:pt x="748" y="1243"/>
                      </a:lnTo>
                      <a:cubicBezTo>
                        <a:pt x="815" y="1343"/>
                        <a:pt x="915" y="1476"/>
                        <a:pt x="1015" y="1576"/>
                      </a:cubicBezTo>
                      <a:cubicBezTo>
                        <a:pt x="1040" y="1601"/>
                        <a:pt x="1065" y="1612"/>
                        <a:pt x="1088" y="1612"/>
                      </a:cubicBezTo>
                      <a:cubicBezTo>
                        <a:pt x="1157" y="1612"/>
                        <a:pt x="1207" y="1518"/>
                        <a:pt x="1182" y="1443"/>
                      </a:cubicBezTo>
                      <a:cubicBezTo>
                        <a:pt x="1115" y="1309"/>
                        <a:pt x="1048" y="1209"/>
                        <a:pt x="982" y="1076"/>
                      </a:cubicBezTo>
                      <a:lnTo>
                        <a:pt x="715" y="742"/>
                      </a:lnTo>
                      <a:cubicBezTo>
                        <a:pt x="548" y="509"/>
                        <a:pt x="381" y="275"/>
                        <a:pt x="215" y="42"/>
                      </a:cubicBezTo>
                      <a:cubicBezTo>
                        <a:pt x="195" y="12"/>
                        <a:pt x="167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42"/>
                <p:cNvSpPr/>
                <p:nvPr/>
              </p:nvSpPr>
              <p:spPr>
                <a:xfrm>
                  <a:off x="6418528" y="2101559"/>
                  <a:ext cx="37833" cy="11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534" extrusionOk="0">
                      <a:moveTo>
                        <a:pt x="1659" y="1"/>
                      </a:moveTo>
                      <a:cubicBezTo>
                        <a:pt x="1642" y="1"/>
                        <a:pt x="1623" y="4"/>
                        <a:pt x="1602" y="12"/>
                      </a:cubicBezTo>
                      <a:cubicBezTo>
                        <a:pt x="1369" y="79"/>
                        <a:pt x="1135" y="146"/>
                        <a:pt x="868" y="213"/>
                      </a:cubicBezTo>
                      <a:cubicBezTo>
                        <a:pt x="635" y="279"/>
                        <a:pt x="368" y="279"/>
                        <a:pt x="134" y="313"/>
                      </a:cubicBezTo>
                      <a:cubicBezTo>
                        <a:pt x="1" y="313"/>
                        <a:pt x="1" y="513"/>
                        <a:pt x="134" y="513"/>
                      </a:cubicBezTo>
                      <a:cubicBezTo>
                        <a:pt x="243" y="526"/>
                        <a:pt x="354" y="533"/>
                        <a:pt x="464" y="533"/>
                      </a:cubicBezTo>
                      <a:cubicBezTo>
                        <a:pt x="896" y="533"/>
                        <a:pt x="1331" y="432"/>
                        <a:pt x="1702" y="246"/>
                      </a:cubicBezTo>
                      <a:cubicBezTo>
                        <a:pt x="1819" y="187"/>
                        <a:pt x="1782" y="1"/>
                        <a:pt x="1659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42"/>
                <p:cNvSpPr/>
                <p:nvPr/>
              </p:nvSpPr>
              <p:spPr>
                <a:xfrm>
                  <a:off x="6651036" y="2315899"/>
                  <a:ext cx="71592" cy="618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4" h="29747" extrusionOk="0">
                      <a:moveTo>
                        <a:pt x="121" y="1"/>
                      </a:moveTo>
                      <a:cubicBezTo>
                        <a:pt x="60" y="1"/>
                        <a:pt x="0" y="71"/>
                        <a:pt x="24" y="142"/>
                      </a:cubicBezTo>
                      <a:cubicBezTo>
                        <a:pt x="858" y="1743"/>
                        <a:pt x="858" y="3678"/>
                        <a:pt x="1025" y="5446"/>
                      </a:cubicBezTo>
                      <a:cubicBezTo>
                        <a:pt x="1191" y="7381"/>
                        <a:pt x="1325" y="9315"/>
                        <a:pt x="1492" y="11250"/>
                      </a:cubicBezTo>
                      <a:cubicBezTo>
                        <a:pt x="1825" y="15186"/>
                        <a:pt x="2159" y="19089"/>
                        <a:pt x="2492" y="22992"/>
                      </a:cubicBezTo>
                      <a:cubicBezTo>
                        <a:pt x="2693" y="25193"/>
                        <a:pt x="2893" y="27395"/>
                        <a:pt x="3059" y="29597"/>
                      </a:cubicBezTo>
                      <a:cubicBezTo>
                        <a:pt x="3076" y="29697"/>
                        <a:pt x="3176" y="29747"/>
                        <a:pt x="3268" y="29747"/>
                      </a:cubicBezTo>
                      <a:cubicBezTo>
                        <a:pt x="3360" y="29747"/>
                        <a:pt x="3443" y="29697"/>
                        <a:pt x="3426" y="29597"/>
                      </a:cubicBezTo>
                      <a:cubicBezTo>
                        <a:pt x="3093" y="25627"/>
                        <a:pt x="2726" y="21691"/>
                        <a:pt x="2359" y="17755"/>
                      </a:cubicBezTo>
                      <a:lnTo>
                        <a:pt x="2359" y="17721"/>
                      </a:lnTo>
                      <a:cubicBezTo>
                        <a:pt x="1992" y="13785"/>
                        <a:pt x="1658" y="9816"/>
                        <a:pt x="1258" y="5846"/>
                      </a:cubicBezTo>
                      <a:cubicBezTo>
                        <a:pt x="1091" y="3912"/>
                        <a:pt x="1125" y="1810"/>
                        <a:pt x="191" y="42"/>
                      </a:cubicBezTo>
                      <a:cubicBezTo>
                        <a:pt x="171" y="13"/>
                        <a:pt x="146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42"/>
                <p:cNvSpPr/>
                <p:nvPr/>
              </p:nvSpPr>
              <p:spPr>
                <a:xfrm>
                  <a:off x="6456278" y="2957152"/>
                  <a:ext cx="66291" cy="261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9" h="12575" extrusionOk="0">
                      <a:moveTo>
                        <a:pt x="3035" y="0"/>
                      </a:moveTo>
                      <a:cubicBezTo>
                        <a:pt x="2999" y="0"/>
                        <a:pt x="2967" y="15"/>
                        <a:pt x="2955" y="50"/>
                      </a:cubicBezTo>
                      <a:cubicBezTo>
                        <a:pt x="2755" y="517"/>
                        <a:pt x="2688" y="1084"/>
                        <a:pt x="2555" y="1584"/>
                      </a:cubicBezTo>
                      <a:cubicBezTo>
                        <a:pt x="2421" y="2084"/>
                        <a:pt x="2321" y="2585"/>
                        <a:pt x="2188" y="3085"/>
                      </a:cubicBezTo>
                      <a:cubicBezTo>
                        <a:pt x="1954" y="4119"/>
                        <a:pt x="1687" y="5153"/>
                        <a:pt x="1454" y="6187"/>
                      </a:cubicBezTo>
                      <a:cubicBezTo>
                        <a:pt x="954" y="8289"/>
                        <a:pt x="487" y="10357"/>
                        <a:pt x="20" y="12425"/>
                      </a:cubicBezTo>
                      <a:cubicBezTo>
                        <a:pt x="0" y="12522"/>
                        <a:pt x="71" y="12574"/>
                        <a:pt x="141" y="12574"/>
                      </a:cubicBezTo>
                      <a:cubicBezTo>
                        <a:pt x="190" y="12574"/>
                        <a:pt x="239" y="12547"/>
                        <a:pt x="253" y="12492"/>
                      </a:cubicBezTo>
                      <a:cubicBezTo>
                        <a:pt x="753" y="10424"/>
                        <a:pt x="1254" y="8355"/>
                        <a:pt x="1754" y="6287"/>
                      </a:cubicBezTo>
                      <a:cubicBezTo>
                        <a:pt x="1988" y="5253"/>
                        <a:pt x="2255" y="4186"/>
                        <a:pt x="2488" y="3152"/>
                      </a:cubicBezTo>
                      <a:cubicBezTo>
                        <a:pt x="2588" y="2651"/>
                        <a:pt x="2722" y="2151"/>
                        <a:pt x="2822" y="1651"/>
                      </a:cubicBezTo>
                      <a:cubicBezTo>
                        <a:pt x="2955" y="1150"/>
                        <a:pt x="3155" y="617"/>
                        <a:pt x="3189" y="116"/>
                      </a:cubicBezTo>
                      <a:cubicBezTo>
                        <a:pt x="3189" y="51"/>
                        <a:pt x="3104" y="0"/>
                        <a:pt x="30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42"/>
                <p:cNvSpPr/>
                <p:nvPr/>
              </p:nvSpPr>
              <p:spPr>
                <a:xfrm>
                  <a:off x="6447984" y="3489998"/>
                  <a:ext cx="568289" cy="70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3765" extrusionOk="0">
                      <a:moveTo>
                        <a:pt x="22334" y="11743"/>
                      </a:moveTo>
                      <a:cubicBezTo>
                        <a:pt x="22501" y="12644"/>
                        <a:pt x="22701" y="13578"/>
                        <a:pt x="22901" y="14512"/>
                      </a:cubicBezTo>
                      <a:cubicBezTo>
                        <a:pt x="23235" y="16113"/>
                        <a:pt x="23535" y="17714"/>
                        <a:pt x="23869" y="19349"/>
                      </a:cubicBezTo>
                      <a:cubicBezTo>
                        <a:pt x="22835" y="18948"/>
                        <a:pt x="21734" y="18615"/>
                        <a:pt x="20700" y="18248"/>
                      </a:cubicBezTo>
                      <a:cubicBezTo>
                        <a:pt x="19432" y="17814"/>
                        <a:pt x="18165" y="17381"/>
                        <a:pt x="16930" y="16947"/>
                      </a:cubicBezTo>
                      <a:cubicBezTo>
                        <a:pt x="15896" y="16613"/>
                        <a:pt x="14862" y="16246"/>
                        <a:pt x="13828" y="15880"/>
                      </a:cubicBezTo>
                      <a:cubicBezTo>
                        <a:pt x="15463" y="15246"/>
                        <a:pt x="17097" y="14612"/>
                        <a:pt x="18665" y="13811"/>
                      </a:cubicBezTo>
                      <a:cubicBezTo>
                        <a:pt x="19699" y="13311"/>
                        <a:pt x="20700" y="12744"/>
                        <a:pt x="21634" y="12077"/>
                      </a:cubicBezTo>
                      <a:cubicBezTo>
                        <a:pt x="21867" y="11977"/>
                        <a:pt x="22101" y="11843"/>
                        <a:pt x="22334" y="11743"/>
                      </a:cubicBezTo>
                      <a:close/>
                      <a:moveTo>
                        <a:pt x="5289" y="13511"/>
                      </a:moveTo>
                      <a:cubicBezTo>
                        <a:pt x="5422" y="13611"/>
                        <a:pt x="5556" y="13645"/>
                        <a:pt x="5722" y="13711"/>
                      </a:cubicBezTo>
                      <a:cubicBezTo>
                        <a:pt x="6023" y="13845"/>
                        <a:pt x="6356" y="13978"/>
                        <a:pt x="6690" y="14112"/>
                      </a:cubicBezTo>
                      <a:cubicBezTo>
                        <a:pt x="7324" y="14345"/>
                        <a:pt x="7991" y="14545"/>
                        <a:pt x="8624" y="14779"/>
                      </a:cubicBezTo>
                      <a:cubicBezTo>
                        <a:pt x="9759" y="15179"/>
                        <a:pt x="10926" y="15579"/>
                        <a:pt x="12094" y="15980"/>
                      </a:cubicBezTo>
                      <a:cubicBezTo>
                        <a:pt x="12060" y="15980"/>
                        <a:pt x="12027" y="15980"/>
                        <a:pt x="11994" y="16013"/>
                      </a:cubicBezTo>
                      <a:cubicBezTo>
                        <a:pt x="9659" y="16914"/>
                        <a:pt x="7324" y="17848"/>
                        <a:pt x="5122" y="19115"/>
                      </a:cubicBezTo>
                      <a:cubicBezTo>
                        <a:pt x="4655" y="19349"/>
                        <a:pt x="4155" y="19582"/>
                        <a:pt x="3688" y="19816"/>
                      </a:cubicBezTo>
                      <a:cubicBezTo>
                        <a:pt x="4188" y="17714"/>
                        <a:pt x="4755" y="15613"/>
                        <a:pt x="5289" y="13511"/>
                      </a:cubicBezTo>
                      <a:close/>
                      <a:moveTo>
                        <a:pt x="8620" y="0"/>
                      </a:moveTo>
                      <a:cubicBezTo>
                        <a:pt x="8531" y="0"/>
                        <a:pt x="8445" y="49"/>
                        <a:pt x="8391" y="168"/>
                      </a:cubicBezTo>
                      <a:cubicBezTo>
                        <a:pt x="8124" y="669"/>
                        <a:pt x="7991" y="1202"/>
                        <a:pt x="7824" y="1736"/>
                      </a:cubicBezTo>
                      <a:cubicBezTo>
                        <a:pt x="7690" y="2303"/>
                        <a:pt x="7524" y="2837"/>
                        <a:pt x="7357" y="3371"/>
                      </a:cubicBezTo>
                      <a:cubicBezTo>
                        <a:pt x="7057" y="4438"/>
                        <a:pt x="6723" y="5505"/>
                        <a:pt x="6423" y="6573"/>
                      </a:cubicBezTo>
                      <a:cubicBezTo>
                        <a:pt x="5822" y="8708"/>
                        <a:pt x="5255" y="10843"/>
                        <a:pt x="4688" y="13011"/>
                      </a:cubicBezTo>
                      <a:cubicBezTo>
                        <a:pt x="3521" y="17314"/>
                        <a:pt x="2420" y="21684"/>
                        <a:pt x="1486" y="26054"/>
                      </a:cubicBezTo>
                      <a:cubicBezTo>
                        <a:pt x="1219" y="27254"/>
                        <a:pt x="952" y="28489"/>
                        <a:pt x="685" y="29723"/>
                      </a:cubicBezTo>
                      <a:cubicBezTo>
                        <a:pt x="452" y="30924"/>
                        <a:pt x="185" y="32158"/>
                        <a:pt x="18" y="33392"/>
                      </a:cubicBezTo>
                      <a:cubicBezTo>
                        <a:pt x="0" y="33500"/>
                        <a:pt x="100" y="33560"/>
                        <a:pt x="200" y="33560"/>
                      </a:cubicBezTo>
                      <a:cubicBezTo>
                        <a:pt x="285" y="33560"/>
                        <a:pt x="370" y="33517"/>
                        <a:pt x="385" y="33425"/>
                      </a:cubicBezTo>
                      <a:cubicBezTo>
                        <a:pt x="719" y="32358"/>
                        <a:pt x="919" y="31291"/>
                        <a:pt x="1186" y="30190"/>
                      </a:cubicBezTo>
                      <a:cubicBezTo>
                        <a:pt x="1453" y="29122"/>
                        <a:pt x="1686" y="28055"/>
                        <a:pt x="1953" y="26954"/>
                      </a:cubicBezTo>
                      <a:cubicBezTo>
                        <a:pt x="2387" y="25120"/>
                        <a:pt x="2820" y="23285"/>
                        <a:pt x="3287" y="21417"/>
                      </a:cubicBezTo>
                      <a:cubicBezTo>
                        <a:pt x="3454" y="21317"/>
                        <a:pt x="3487" y="21083"/>
                        <a:pt x="3387" y="20950"/>
                      </a:cubicBezTo>
                      <a:cubicBezTo>
                        <a:pt x="3487" y="20883"/>
                        <a:pt x="3554" y="20816"/>
                        <a:pt x="3621" y="20783"/>
                      </a:cubicBezTo>
                      <a:cubicBezTo>
                        <a:pt x="3754" y="20683"/>
                        <a:pt x="3888" y="20583"/>
                        <a:pt x="4021" y="20483"/>
                      </a:cubicBezTo>
                      <a:cubicBezTo>
                        <a:pt x="4321" y="20283"/>
                        <a:pt x="4622" y="20116"/>
                        <a:pt x="4922" y="19916"/>
                      </a:cubicBezTo>
                      <a:cubicBezTo>
                        <a:pt x="5522" y="19549"/>
                        <a:pt x="6156" y="19215"/>
                        <a:pt x="6790" y="18882"/>
                      </a:cubicBezTo>
                      <a:cubicBezTo>
                        <a:pt x="8057" y="18215"/>
                        <a:pt x="9392" y="17647"/>
                        <a:pt x="10726" y="17114"/>
                      </a:cubicBezTo>
                      <a:cubicBezTo>
                        <a:pt x="11460" y="16814"/>
                        <a:pt x="12194" y="16547"/>
                        <a:pt x="12928" y="16246"/>
                      </a:cubicBezTo>
                      <a:cubicBezTo>
                        <a:pt x="15296" y="17047"/>
                        <a:pt x="17631" y="17881"/>
                        <a:pt x="19999" y="18682"/>
                      </a:cubicBezTo>
                      <a:cubicBezTo>
                        <a:pt x="20733" y="18948"/>
                        <a:pt x="21434" y="19182"/>
                        <a:pt x="22134" y="19449"/>
                      </a:cubicBezTo>
                      <a:cubicBezTo>
                        <a:pt x="22768" y="19649"/>
                        <a:pt x="23402" y="19882"/>
                        <a:pt x="24002" y="20083"/>
                      </a:cubicBezTo>
                      <a:cubicBezTo>
                        <a:pt x="24469" y="22284"/>
                        <a:pt x="24903" y="24486"/>
                        <a:pt x="25370" y="26687"/>
                      </a:cubicBezTo>
                      <a:cubicBezTo>
                        <a:pt x="25570" y="27821"/>
                        <a:pt x="25803" y="28956"/>
                        <a:pt x="26037" y="30090"/>
                      </a:cubicBezTo>
                      <a:cubicBezTo>
                        <a:pt x="26137" y="30657"/>
                        <a:pt x="26270" y="31257"/>
                        <a:pt x="26370" y="31824"/>
                      </a:cubicBezTo>
                      <a:cubicBezTo>
                        <a:pt x="26504" y="32391"/>
                        <a:pt x="26571" y="33025"/>
                        <a:pt x="26771" y="33559"/>
                      </a:cubicBezTo>
                      <a:cubicBezTo>
                        <a:pt x="26817" y="33697"/>
                        <a:pt x="26941" y="33765"/>
                        <a:pt x="27061" y="33765"/>
                      </a:cubicBezTo>
                      <a:cubicBezTo>
                        <a:pt x="27202" y="33765"/>
                        <a:pt x="27338" y="33672"/>
                        <a:pt x="27338" y="33492"/>
                      </a:cubicBezTo>
                      <a:cubicBezTo>
                        <a:pt x="27304" y="32992"/>
                        <a:pt x="27204" y="32491"/>
                        <a:pt x="27104" y="31991"/>
                      </a:cubicBezTo>
                      <a:cubicBezTo>
                        <a:pt x="27004" y="31491"/>
                        <a:pt x="26904" y="30990"/>
                        <a:pt x="26804" y="30490"/>
                      </a:cubicBezTo>
                      <a:cubicBezTo>
                        <a:pt x="26604" y="29456"/>
                        <a:pt x="26370" y="28422"/>
                        <a:pt x="26170" y="27388"/>
                      </a:cubicBezTo>
                      <a:cubicBezTo>
                        <a:pt x="25770" y="25353"/>
                        <a:pt x="25370" y="23352"/>
                        <a:pt x="24936" y="21317"/>
                      </a:cubicBezTo>
                      <a:cubicBezTo>
                        <a:pt x="24869" y="20883"/>
                        <a:pt x="24769" y="20450"/>
                        <a:pt x="24669" y="20016"/>
                      </a:cubicBezTo>
                      <a:cubicBezTo>
                        <a:pt x="24736" y="19916"/>
                        <a:pt x="24703" y="19749"/>
                        <a:pt x="24603" y="19649"/>
                      </a:cubicBezTo>
                      <a:cubicBezTo>
                        <a:pt x="23869" y="16146"/>
                        <a:pt x="23135" y="12644"/>
                        <a:pt x="22401" y="9141"/>
                      </a:cubicBezTo>
                      <a:cubicBezTo>
                        <a:pt x="22167" y="8007"/>
                        <a:pt x="21901" y="6906"/>
                        <a:pt x="21667" y="5772"/>
                      </a:cubicBezTo>
                      <a:cubicBezTo>
                        <a:pt x="21400" y="4605"/>
                        <a:pt x="21200" y="3437"/>
                        <a:pt x="20833" y="2303"/>
                      </a:cubicBezTo>
                      <a:cubicBezTo>
                        <a:pt x="20801" y="2224"/>
                        <a:pt x="20716" y="2182"/>
                        <a:pt x="20636" y="2182"/>
                      </a:cubicBezTo>
                      <a:cubicBezTo>
                        <a:pt x="20548" y="2182"/>
                        <a:pt x="20466" y="2232"/>
                        <a:pt x="20466" y="2337"/>
                      </a:cubicBezTo>
                      <a:cubicBezTo>
                        <a:pt x="20566" y="3371"/>
                        <a:pt x="20800" y="4338"/>
                        <a:pt x="21000" y="5339"/>
                      </a:cubicBezTo>
                      <a:cubicBezTo>
                        <a:pt x="21200" y="6373"/>
                        <a:pt x="21434" y="7407"/>
                        <a:pt x="21634" y="8441"/>
                      </a:cubicBezTo>
                      <a:cubicBezTo>
                        <a:pt x="21834" y="9375"/>
                        <a:pt x="22034" y="10309"/>
                        <a:pt x="22201" y="11243"/>
                      </a:cubicBezTo>
                      <a:cubicBezTo>
                        <a:pt x="21634" y="11476"/>
                        <a:pt x="21100" y="11777"/>
                        <a:pt x="20533" y="12043"/>
                      </a:cubicBezTo>
                      <a:cubicBezTo>
                        <a:pt x="19933" y="12344"/>
                        <a:pt x="19299" y="12644"/>
                        <a:pt x="18698" y="12911"/>
                      </a:cubicBezTo>
                      <a:cubicBezTo>
                        <a:pt x="17431" y="13511"/>
                        <a:pt x="16163" y="14112"/>
                        <a:pt x="14896" y="14679"/>
                      </a:cubicBezTo>
                      <a:cubicBezTo>
                        <a:pt x="14228" y="14979"/>
                        <a:pt x="13595" y="15279"/>
                        <a:pt x="12928" y="15579"/>
                      </a:cubicBezTo>
                      <a:cubicBezTo>
                        <a:pt x="11727" y="15179"/>
                        <a:pt x="10526" y="14779"/>
                        <a:pt x="9325" y="14378"/>
                      </a:cubicBezTo>
                      <a:cubicBezTo>
                        <a:pt x="8624" y="14145"/>
                        <a:pt x="7957" y="13911"/>
                        <a:pt x="7257" y="13678"/>
                      </a:cubicBezTo>
                      <a:cubicBezTo>
                        <a:pt x="6890" y="13578"/>
                        <a:pt x="6523" y="13444"/>
                        <a:pt x="6189" y="13344"/>
                      </a:cubicBezTo>
                      <a:cubicBezTo>
                        <a:pt x="5923" y="13278"/>
                        <a:pt x="5656" y="13178"/>
                        <a:pt x="5389" y="13178"/>
                      </a:cubicBezTo>
                      <a:cubicBezTo>
                        <a:pt x="5889" y="11310"/>
                        <a:pt x="6390" y="9475"/>
                        <a:pt x="6923" y="7607"/>
                      </a:cubicBezTo>
                      <a:cubicBezTo>
                        <a:pt x="7257" y="6439"/>
                        <a:pt x="7590" y="5239"/>
                        <a:pt x="7924" y="4071"/>
                      </a:cubicBezTo>
                      <a:cubicBezTo>
                        <a:pt x="8091" y="3471"/>
                        <a:pt x="8291" y="2870"/>
                        <a:pt x="8458" y="2270"/>
                      </a:cubicBezTo>
                      <a:cubicBezTo>
                        <a:pt x="8658" y="1669"/>
                        <a:pt x="8891" y="1069"/>
                        <a:pt x="8958" y="435"/>
                      </a:cubicBezTo>
                      <a:cubicBezTo>
                        <a:pt x="9003" y="210"/>
                        <a:pt x="8805" y="0"/>
                        <a:pt x="86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42"/>
                <p:cNvSpPr/>
                <p:nvPr/>
              </p:nvSpPr>
              <p:spPr>
                <a:xfrm>
                  <a:off x="6346666" y="2806421"/>
                  <a:ext cx="793043" cy="75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50" h="36389" extrusionOk="0">
                      <a:moveTo>
                        <a:pt x="28504" y="0"/>
                      </a:moveTo>
                      <a:cubicBezTo>
                        <a:pt x="27240" y="0"/>
                        <a:pt x="25981" y="201"/>
                        <a:pt x="24840" y="562"/>
                      </a:cubicBezTo>
                      <a:cubicBezTo>
                        <a:pt x="20437" y="1963"/>
                        <a:pt x="18836" y="6066"/>
                        <a:pt x="17935" y="10369"/>
                      </a:cubicBezTo>
                      <a:cubicBezTo>
                        <a:pt x="17234" y="13839"/>
                        <a:pt x="16968" y="17441"/>
                        <a:pt x="15833" y="20810"/>
                      </a:cubicBezTo>
                      <a:cubicBezTo>
                        <a:pt x="15400" y="22078"/>
                        <a:pt x="14833" y="23345"/>
                        <a:pt x="14066" y="24480"/>
                      </a:cubicBezTo>
                      <a:cubicBezTo>
                        <a:pt x="12831" y="26348"/>
                        <a:pt x="11163" y="27849"/>
                        <a:pt x="9095" y="28549"/>
                      </a:cubicBezTo>
                      <a:cubicBezTo>
                        <a:pt x="7461" y="29083"/>
                        <a:pt x="5626" y="29116"/>
                        <a:pt x="4125" y="29950"/>
                      </a:cubicBezTo>
                      <a:cubicBezTo>
                        <a:pt x="1" y="32223"/>
                        <a:pt x="2168" y="36331"/>
                        <a:pt x="6072" y="36331"/>
                      </a:cubicBezTo>
                      <a:cubicBezTo>
                        <a:pt x="6178" y="36331"/>
                        <a:pt x="6285" y="36327"/>
                        <a:pt x="6393" y="36321"/>
                      </a:cubicBezTo>
                      <a:cubicBezTo>
                        <a:pt x="8420" y="36208"/>
                        <a:pt x="10457" y="36148"/>
                        <a:pt x="12493" y="36148"/>
                      </a:cubicBezTo>
                      <a:cubicBezTo>
                        <a:pt x="14043" y="36148"/>
                        <a:pt x="15592" y="36183"/>
                        <a:pt x="17134" y="36255"/>
                      </a:cubicBezTo>
                      <a:cubicBezTo>
                        <a:pt x="18513" y="36308"/>
                        <a:pt x="19883" y="36389"/>
                        <a:pt x="21248" y="36389"/>
                      </a:cubicBezTo>
                      <a:cubicBezTo>
                        <a:pt x="22459" y="36389"/>
                        <a:pt x="23666" y="36325"/>
                        <a:pt x="24873" y="36121"/>
                      </a:cubicBezTo>
                      <a:cubicBezTo>
                        <a:pt x="27175" y="35754"/>
                        <a:pt x="30978" y="34420"/>
                        <a:pt x="32012" y="32118"/>
                      </a:cubicBezTo>
                      <a:cubicBezTo>
                        <a:pt x="34447" y="26915"/>
                        <a:pt x="36148" y="21377"/>
                        <a:pt x="37182" y="15707"/>
                      </a:cubicBezTo>
                      <a:cubicBezTo>
                        <a:pt x="37983" y="11203"/>
                        <a:pt x="38149" y="6033"/>
                        <a:pt x="35114" y="2597"/>
                      </a:cubicBezTo>
                      <a:cubicBezTo>
                        <a:pt x="33459" y="766"/>
                        <a:pt x="30973" y="0"/>
                        <a:pt x="285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42"/>
                <p:cNvSpPr/>
                <p:nvPr/>
              </p:nvSpPr>
              <p:spPr>
                <a:xfrm>
                  <a:off x="4801801" y="3523091"/>
                  <a:ext cx="568309" cy="701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9" h="33758" extrusionOk="0">
                      <a:moveTo>
                        <a:pt x="22302" y="11719"/>
                      </a:moveTo>
                      <a:cubicBezTo>
                        <a:pt x="22502" y="12653"/>
                        <a:pt x="22702" y="13554"/>
                        <a:pt x="22869" y="14488"/>
                      </a:cubicBezTo>
                      <a:cubicBezTo>
                        <a:pt x="23203" y="16089"/>
                        <a:pt x="23536" y="17723"/>
                        <a:pt x="23870" y="19325"/>
                      </a:cubicBezTo>
                      <a:cubicBezTo>
                        <a:pt x="22836" y="18924"/>
                        <a:pt x="21735" y="18591"/>
                        <a:pt x="20701" y="18224"/>
                      </a:cubicBezTo>
                      <a:lnTo>
                        <a:pt x="20668" y="18224"/>
                      </a:lnTo>
                      <a:cubicBezTo>
                        <a:pt x="19433" y="17790"/>
                        <a:pt x="18166" y="17390"/>
                        <a:pt x="16932" y="16956"/>
                      </a:cubicBezTo>
                      <a:cubicBezTo>
                        <a:pt x="15897" y="16589"/>
                        <a:pt x="14863" y="16222"/>
                        <a:pt x="13829" y="15889"/>
                      </a:cubicBezTo>
                      <a:cubicBezTo>
                        <a:pt x="15464" y="15255"/>
                        <a:pt x="17098" y="14588"/>
                        <a:pt x="18666" y="13821"/>
                      </a:cubicBezTo>
                      <a:cubicBezTo>
                        <a:pt x="19700" y="13287"/>
                        <a:pt x="20701" y="12720"/>
                        <a:pt x="21635" y="12053"/>
                      </a:cubicBezTo>
                      <a:cubicBezTo>
                        <a:pt x="21868" y="11953"/>
                        <a:pt x="22102" y="11852"/>
                        <a:pt x="22302" y="11719"/>
                      </a:cubicBezTo>
                      <a:close/>
                      <a:moveTo>
                        <a:pt x="5290" y="13520"/>
                      </a:moveTo>
                      <a:cubicBezTo>
                        <a:pt x="5423" y="13587"/>
                        <a:pt x="5523" y="13654"/>
                        <a:pt x="5690" y="13720"/>
                      </a:cubicBezTo>
                      <a:cubicBezTo>
                        <a:pt x="6024" y="13854"/>
                        <a:pt x="6357" y="13954"/>
                        <a:pt x="6691" y="14087"/>
                      </a:cubicBezTo>
                      <a:cubicBezTo>
                        <a:pt x="7325" y="14321"/>
                        <a:pt x="7958" y="14554"/>
                        <a:pt x="8592" y="14755"/>
                      </a:cubicBezTo>
                      <a:cubicBezTo>
                        <a:pt x="9760" y="15155"/>
                        <a:pt x="10927" y="15555"/>
                        <a:pt x="12095" y="15955"/>
                      </a:cubicBezTo>
                      <a:cubicBezTo>
                        <a:pt x="12061" y="15955"/>
                        <a:pt x="12028" y="15989"/>
                        <a:pt x="11995" y="15989"/>
                      </a:cubicBezTo>
                      <a:cubicBezTo>
                        <a:pt x="9660" y="16889"/>
                        <a:pt x="7325" y="17857"/>
                        <a:pt x="5123" y="19124"/>
                      </a:cubicBezTo>
                      <a:cubicBezTo>
                        <a:pt x="4656" y="19358"/>
                        <a:pt x="4156" y="19591"/>
                        <a:pt x="3655" y="19825"/>
                      </a:cubicBezTo>
                      <a:cubicBezTo>
                        <a:pt x="4189" y="17723"/>
                        <a:pt x="4723" y="15588"/>
                        <a:pt x="5290" y="13520"/>
                      </a:cubicBezTo>
                      <a:close/>
                      <a:moveTo>
                        <a:pt x="8603" y="1"/>
                      </a:moveTo>
                      <a:cubicBezTo>
                        <a:pt x="8508" y="1"/>
                        <a:pt x="8416" y="52"/>
                        <a:pt x="8359" y="177"/>
                      </a:cubicBezTo>
                      <a:cubicBezTo>
                        <a:pt x="8125" y="678"/>
                        <a:pt x="7992" y="1212"/>
                        <a:pt x="7825" y="1745"/>
                      </a:cubicBezTo>
                      <a:cubicBezTo>
                        <a:pt x="7658" y="2279"/>
                        <a:pt x="7491" y="2813"/>
                        <a:pt x="7358" y="3380"/>
                      </a:cubicBezTo>
                      <a:cubicBezTo>
                        <a:pt x="7024" y="4414"/>
                        <a:pt x="6724" y="5481"/>
                        <a:pt x="6424" y="6549"/>
                      </a:cubicBezTo>
                      <a:cubicBezTo>
                        <a:pt x="5824" y="8684"/>
                        <a:pt x="5223" y="10852"/>
                        <a:pt x="4656" y="12987"/>
                      </a:cubicBezTo>
                      <a:cubicBezTo>
                        <a:pt x="3522" y="17323"/>
                        <a:pt x="2421" y="21660"/>
                        <a:pt x="1454" y="26029"/>
                      </a:cubicBezTo>
                      <a:cubicBezTo>
                        <a:pt x="1187" y="27264"/>
                        <a:pt x="920" y="28464"/>
                        <a:pt x="687" y="29699"/>
                      </a:cubicBezTo>
                      <a:cubicBezTo>
                        <a:pt x="453" y="30933"/>
                        <a:pt x="153" y="32134"/>
                        <a:pt x="19" y="33368"/>
                      </a:cubicBezTo>
                      <a:cubicBezTo>
                        <a:pt x="1" y="33498"/>
                        <a:pt x="96" y="33566"/>
                        <a:pt x="196" y="33566"/>
                      </a:cubicBezTo>
                      <a:cubicBezTo>
                        <a:pt x="275" y="33566"/>
                        <a:pt x="357" y="33523"/>
                        <a:pt x="386" y="33435"/>
                      </a:cubicBezTo>
                      <a:cubicBezTo>
                        <a:pt x="720" y="32367"/>
                        <a:pt x="920" y="31266"/>
                        <a:pt x="1187" y="30199"/>
                      </a:cubicBezTo>
                      <a:cubicBezTo>
                        <a:pt x="1420" y="29098"/>
                        <a:pt x="1687" y="28031"/>
                        <a:pt x="1954" y="26963"/>
                      </a:cubicBezTo>
                      <a:cubicBezTo>
                        <a:pt x="2388" y="25095"/>
                        <a:pt x="2821" y="23261"/>
                        <a:pt x="3255" y="21426"/>
                      </a:cubicBezTo>
                      <a:cubicBezTo>
                        <a:pt x="3422" y="21293"/>
                        <a:pt x="3489" y="21059"/>
                        <a:pt x="3389" y="20926"/>
                      </a:cubicBezTo>
                      <a:cubicBezTo>
                        <a:pt x="3455" y="20859"/>
                        <a:pt x="3555" y="20826"/>
                        <a:pt x="3622" y="20759"/>
                      </a:cubicBezTo>
                      <a:cubicBezTo>
                        <a:pt x="3755" y="20659"/>
                        <a:pt x="3889" y="20559"/>
                        <a:pt x="4022" y="20492"/>
                      </a:cubicBezTo>
                      <a:cubicBezTo>
                        <a:pt x="4323" y="20292"/>
                        <a:pt x="4623" y="20092"/>
                        <a:pt x="4923" y="19925"/>
                      </a:cubicBezTo>
                      <a:cubicBezTo>
                        <a:pt x="5523" y="19525"/>
                        <a:pt x="6157" y="19191"/>
                        <a:pt x="6791" y="18858"/>
                      </a:cubicBezTo>
                      <a:cubicBezTo>
                        <a:pt x="8059" y="18224"/>
                        <a:pt x="9393" y="17657"/>
                        <a:pt x="10727" y="17090"/>
                      </a:cubicBezTo>
                      <a:cubicBezTo>
                        <a:pt x="11428" y="16823"/>
                        <a:pt x="12161" y="16522"/>
                        <a:pt x="12895" y="16256"/>
                      </a:cubicBezTo>
                      <a:cubicBezTo>
                        <a:pt x="15264" y="17056"/>
                        <a:pt x="17632" y="17857"/>
                        <a:pt x="20000" y="18691"/>
                      </a:cubicBezTo>
                      <a:cubicBezTo>
                        <a:pt x="20701" y="18924"/>
                        <a:pt x="21435" y="19191"/>
                        <a:pt x="22135" y="19425"/>
                      </a:cubicBezTo>
                      <a:cubicBezTo>
                        <a:pt x="22769" y="19625"/>
                        <a:pt x="23369" y="19892"/>
                        <a:pt x="24003" y="20092"/>
                      </a:cubicBezTo>
                      <a:cubicBezTo>
                        <a:pt x="24437" y="22293"/>
                        <a:pt x="24904" y="24462"/>
                        <a:pt x="25338" y="26663"/>
                      </a:cubicBezTo>
                      <a:cubicBezTo>
                        <a:pt x="25571" y="27797"/>
                        <a:pt x="25805" y="28931"/>
                        <a:pt x="26005" y="30066"/>
                      </a:cubicBezTo>
                      <a:cubicBezTo>
                        <a:pt x="26138" y="30633"/>
                        <a:pt x="26238" y="31233"/>
                        <a:pt x="26372" y="31800"/>
                      </a:cubicBezTo>
                      <a:cubicBezTo>
                        <a:pt x="26472" y="32401"/>
                        <a:pt x="26538" y="33001"/>
                        <a:pt x="26772" y="33568"/>
                      </a:cubicBezTo>
                      <a:cubicBezTo>
                        <a:pt x="26818" y="33691"/>
                        <a:pt x="26942" y="33757"/>
                        <a:pt x="27062" y="33757"/>
                      </a:cubicBezTo>
                      <a:cubicBezTo>
                        <a:pt x="27203" y="33757"/>
                        <a:pt x="27339" y="33666"/>
                        <a:pt x="27339" y="33468"/>
                      </a:cubicBezTo>
                      <a:cubicBezTo>
                        <a:pt x="27306" y="32968"/>
                        <a:pt x="27172" y="32467"/>
                        <a:pt x="27072" y="32000"/>
                      </a:cubicBezTo>
                      <a:lnTo>
                        <a:pt x="27105" y="32000"/>
                      </a:lnTo>
                      <a:cubicBezTo>
                        <a:pt x="27005" y="31500"/>
                        <a:pt x="26905" y="30966"/>
                        <a:pt x="26805" y="30466"/>
                      </a:cubicBezTo>
                      <a:cubicBezTo>
                        <a:pt x="26572" y="29432"/>
                        <a:pt x="26372" y="28398"/>
                        <a:pt x="26171" y="27364"/>
                      </a:cubicBezTo>
                      <a:cubicBezTo>
                        <a:pt x="25771" y="25362"/>
                        <a:pt x="25338" y="23327"/>
                        <a:pt x="24937" y="21326"/>
                      </a:cubicBezTo>
                      <a:cubicBezTo>
                        <a:pt x="24837" y="20859"/>
                        <a:pt x="24770" y="20459"/>
                        <a:pt x="24670" y="20025"/>
                      </a:cubicBezTo>
                      <a:cubicBezTo>
                        <a:pt x="24737" y="19892"/>
                        <a:pt x="24704" y="19725"/>
                        <a:pt x="24604" y="19625"/>
                      </a:cubicBezTo>
                      <a:cubicBezTo>
                        <a:pt x="23870" y="16122"/>
                        <a:pt x="23136" y="12620"/>
                        <a:pt x="22402" y="9117"/>
                      </a:cubicBezTo>
                      <a:cubicBezTo>
                        <a:pt x="22135" y="8016"/>
                        <a:pt x="21902" y="6882"/>
                        <a:pt x="21668" y="5748"/>
                      </a:cubicBezTo>
                      <a:cubicBezTo>
                        <a:pt x="21401" y="4614"/>
                        <a:pt x="21201" y="3413"/>
                        <a:pt x="20801" y="2279"/>
                      </a:cubicBezTo>
                      <a:cubicBezTo>
                        <a:pt x="20787" y="2207"/>
                        <a:pt x="20716" y="2172"/>
                        <a:pt x="20643" y="2172"/>
                      </a:cubicBezTo>
                      <a:cubicBezTo>
                        <a:pt x="20548" y="2172"/>
                        <a:pt x="20448" y="2232"/>
                        <a:pt x="20467" y="2346"/>
                      </a:cubicBezTo>
                      <a:cubicBezTo>
                        <a:pt x="20567" y="3346"/>
                        <a:pt x="20801" y="4347"/>
                        <a:pt x="21001" y="5314"/>
                      </a:cubicBezTo>
                      <a:cubicBezTo>
                        <a:pt x="21201" y="6349"/>
                        <a:pt x="21401" y="7383"/>
                        <a:pt x="21635" y="8417"/>
                      </a:cubicBezTo>
                      <a:cubicBezTo>
                        <a:pt x="21802" y="9351"/>
                        <a:pt x="22002" y="10285"/>
                        <a:pt x="22202" y="11219"/>
                      </a:cubicBezTo>
                      <a:cubicBezTo>
                        <a:pt x="21635" y="11486"/>
                        <a:pt x="21101" y="11752"/>
                        <a:pt x="20534" y="12019"/>
                      </a:cubicBezTo>
                      <a:cubicBezTo>
                        <a:pt x="19900" y="12319"/>
                        <a:pt x="19300" y="12620"/>
                        <a:pt x="18666" y="12920"/>
                      </a:cubicBezTo>
                      <a:cubicBezTo>
                        <a:pt x="17399" y="13520"/>
                        <a:pt x="16164" y="14087"/>
                        <a:pt x="14897" y="14654"/>
                      </a:cubicBezTo>
                      <a:cubicBezTo>
                        <a:pt x="14230" y="14988"/>
                        <a:pt x="13562" y="15255"/>
                        <a:pt x="12895" y="15555"/>
                      </a:cubicBezTo>
                      <a:cubicBezTo>
                        <a:pt x="11728" y="15155"/>
                        <a:pt x="10527" y="14755"/>
                        <a:pt x="9326" y="14354"/>
                      </a:cubicBezTo>
                      <a:cubicBezTo>
                        <a:pt x="8626" y="14121"/>
                        <a:pt x="7925" y="13887"/>
                        <a:pt x="7225" y="13687"/>
                      </a:cubicBezTo>
                      <a:cubicBezTo>
                        <a:pt x="6891" y="13554"/>
                        <a:pt x="6524" y="13454"/>
                        <a:pt x="6157" y="13354"/>
                      </a:cubicBezTo>
                      <a:cubicBezTo>
                        <a:pt x="5949" y="13294"/>
                        <a:pt x="5688" y="13182"/>
                        <a:pt x="5468" y="13182"/>
                      </a:cubicBezTo>
                      <a:cubicBezTo>
                        <a:pt x="5441" y="13182"/>
                        <a:pt x="5415" y="13183"/>
                        <a:pt x="5390" y="13187"/>
                      </a:cubicBezTo>
                      <a:cubicBezTo>
                        <a:pt x="5857" y="11319"/>
                        <a:pt x="6391" y="9451"/>
                        <a:pt x="6891" y="7616"/>
                      </a:cubicBezTo>
                      <a:cubicBezTo>
                        <a:pt x="7225" y="6415"/>
                        <a:pt x="7558" y="5248"/>
                        <a:pt x="7925" y="4080"/>
                      </a:cubicBezTo>
                      <a:cubicBezTo>
                        <a:pt x="8092" y="3480"/>
                        <a:pt x="8259" y="2879"/>
                        <a:pt x="8459" y="2279"/>
                      </a:cubicBezTo>
                      <a:cubicBezTo>
                        <a:pt x="8626" y="1645"/>
                        <a:pt x="8859" y="1045"/>
                        <a:pt x="8959" y="411"/>
                      </a:cubicBezTo>
                      <a:cubicBezTo>
                        <a:pt x="8981" y="191"/>
                        <a:pt x="8786" y="1"/>
                        <a:pt x="86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42"/>
                <p:cNvSpPr/>
                <p:nvPr/>
              </p:nvSpPr>
              <p:spPr>
                <a:xfrm>
                  <a:off x="5779915" y="2963242"/>
                  <a:ext cx="135223" cy="11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5" h="5595" extrusionOk="0">
                      <a:moveTo>
                        <a:pt x="5066" y="0"/>
                      </a:moveTo>
                      <a:cubicBezTo>
                        <a:pt x="4863" y="0"/>
                        <a:pt x="4670" y="53"/>
                        <a:pt x="4503" y="157"/>
                      </a:cubicBezTo>
                      <a:lnTo>
                        <a:pt x="3036" y="957"/>
                      </a:lnTo>
                      <a:cubicBezTo>
                        <a:pt x="2965" y="981"/>
                        <a:pt x="2894" y="1005"/>
                        <a:pt x="2823" y="1005"/>
                      </a:cubicBezTo>
                      <a:cubicBezTo>
                        <a:pt x="2794" y="1005"/>
                        <a:pt x="2765" y="1001"/>
                        <a:pt x="2735" y="991"/>
                      </a:cubicBezTo>
                      <a:lnTo>
                        <a:pt x="400" y="290"/>
                      </a:lnTo>
                      <a:lnTo>
                        <a:pt x="0" y="3960"/>
                      </a:lnTo>
                      <a:lnTo>
                        <a:pt x="6505" y="5594"/>
                      </a:lnTo>
                      <a:lnTo>
                        <a:pt x="6238" y="1791"/>
                      </a:lnTo>
                      <a:lnTo>
                        <a:pt x="5437" y="57"/>
                      </a:lnTo>
                      <a:cubicBezTo>
                        <a:pt x="5312" y="19"/>
                        <a:pt x="5187" y="0"/>
                        <a:pt x="5066" y="0"/>
                      </a:cubicBezTo>
                      <a:close/>
                    </a:path>
                  </a:pathLst>
                </a:custGeom>
                <a:solidFill>
                  <a:srgbClr val="EDC4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42"/>
                <p:cNvSpPr/>
                <p:nvPr/>
              </p:nvSpPr>
              <p:spPr>
                <a:xfrm>
                  <a:off x="4662816" y="2841802"/>
                  <a:ext cx="728103" cy="790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38047" extrusionOk="0">
                      <a:moveTo>
                        <a:pt x="11090" y="1"/>
                      </a:moveTo>
                      <a:cubicBezTo>
                        <a:pt x="9152" y="1"/>
                        <a:pt x="7298" y="510"/>
                        <a:pt x="5872" y="1829"/>
                      </a:cubicBezTo>
                      <a:cubicBezTo>
                        <a:pt x="3937" y="3597"/>
                        <a:pt x="3370" y="6399"/>
                        <a:pt x="3036" y="9001"/>
                      </a:cubicBezTo>
                      <a:cubicBezTo>
                        <a:pt x="1935" y="17841"/>
                        <a:pt x="1" y="32084"/>
                        <a:pt x="10108" y="36254"/>
                      </a:cubicBezTo>
                      <a:cubicBezTo>
                        <a:pt x="12309" y="37188"/>
                        <a:pt x="14745" y="37521"/>
                        <a:pt x="17113" y="37722"/>
                      </a:cubicBezTo>
                      <a:cubicBezTo>
                        <a:pt x="19522" y="37934"/>
                        <a:pt x="21932" y="38046"/>
                        <a:pt x="24342" y="38046"/>
                      </a:cubicBezTo>
                      <a:cubicBezTo>
                        <a:pt x="25335" y="38046"/>
                        <a:pt x="26327" y="38027"/>
                        <a:pt x="27320" y="37988"/>
                      </a:cubicBezTo>
                      <a:cubicBezTo>
                        <a:pt x="29388" y="37888"/>
                        <a:pt x="31423" y="37722"/>
                        <a:pt x="33391" y="37154"/>
                      </a:cubicBezTo>
                      <a:cubicBezTo>
                        <a:pt x="33858" y="37021"/>
                        <a:pt x="34392" y="36821"/>
                        <a:pt x="34659" y="36387"/>
                      </a:cubicBezTo>
                      <a:cubicBezTo>
                        <a:pt x="35026" y="35854"/>
                        <a:pt x="34826" y="35053"/>
                        <a:pt x="34392" y="34553"/>
                      </a:cubicBezTo>
                      <a:cubicBezTo>
                        <a:pt x="33958" y="34052"/>
                        <a:pt x="33324" y="33752"/>
                        <a:pt x="32724" y="33485"/>
                      </a:cubicBezTo>
                      <a:cubicBezTo>
                        <a:pt x="29555" y="31984"/>
                        <a:pt x="24251" y="29916"/>
                        <a:pt x="22317" y="26880"/>
                      </a:cubicBezTo>
                      <a:cubicBezTo>
                        <a:pt x="22283" y="26814"/>
                        <a:pt x="22250" y="26714"/>
                        <a:pt x="22183" y="26647"/>
                      </a:cubicBezTo>
                      <a:lnTo>
                        <a:pt x="22217" y="26647"/>
                      </a:lnTo>
                      <a:cubicBezTo>
                        <a:pt x="21583" y="25446"/>
                        <a:pt x="21750" y="24212"/>
                        <a:pt x="21750" y="22844"/>
                      </a:cubicBezTo>
                      <a:lnTo>
                        <a:pt x="21750" y="16206"/>
                      </a:lnTo>
                      <a:cubicBezTo>
                        <a:pt x="21750" y="12103"/>
                        <a:pt x="23317" y="6432"/>
                        <a:pt x="19982" y="3163"/>
                      </a:cubicBezTo>
                      <a:cubicBezTo>
                        <a:pt x="18914" y="2129"/>
                        <a:pt x="17513" y="1462"/>
                        <a:pt x="16112" y="962"/>
                      </a:cubicBezTo>
                      <a:cubicBezTo>
                        <a:pt x="14528" y="387"/>
                        <a:pt x="12778" y="1"/>
                        <a:pt x="1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42"/>
                <p:cNvSpPr/>
                <p:nvPr/>
              </p:nvSpPr>
              <p:spPr>
                <a:xfrm>
                  <a:off x="5615569" y="3769465"/>
                  <a:ext cx="145637" cy="44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" h="21184" extrusionOk="0">
                      <a:moveTo>
                        <a:pt x="4537" y="0"/>
                      </a:moveTo>
                      <a:cubicBezTo>
                        <a:pt x="4070" y="34"/>
                        <a:pt x="3636" y="234"/>
                        <a:pt x="3236" y="467"/>
                      </a:cubicBezTo>
                      <a:cubicBezTo>
                        <a:pt x="2069" y="1201"/>
                        <a:pt x="1235" y="2402"/>
                        <a:pt x="768" y="3703"/>
                      </a:cubicBezTo>
                      <a:cubicBezTo>
                        <a:pt x="301" y="5004"/>
                        <a:pt x="167" y="6405"/>
                        <a:pt x="100" y="7773"/>
                      </a:cubicBezTo>
                      <a:cubicBezTo>
                        <a:pt x="0" y="10008"/>
                        <a:pt x="167" y="12243"/>
                        <a:pt x="467" y="14478"/>
                      </a:cubicBezTo>
                      <a:cubicBezTo>
                        <a:pt x="601" y="15378"/>
                        <a:pt x="534" y="16279"/>
                        <a:pt x="668" y="17179"/>
                      </a:cubicBezTo>
                      <a:cubicBezTo>
                        <a:pt x="801" y="18314"/>
                        <a:pt x="901" y="19448"/>
                        <a:pt x="868" y="20549"/>
                      </a:cubicBezTo>
                      <a:cubicBezTo>
                        <a:pt x="868" y="20710"/>
                        <a:pt x="4805" y="21184"/>
                        <a:pt x="5481" y="21184"/>
                      </a:cubicBezTo>
                      <a:cubicBezTo>
                        <a:pt x="5504" y="21184"/>
                        <a:pt x="5523" y="21183"/>
                        <a:pt x="5538" y="21182"/>
                      </a:cubicBezTo>
                      <a:cubicBezTo>
                        <a:pt x="5771" y="18414"/>
                        <a:pt x="6005" y="15678"/>
                        <a:pt x="6238" y="12943"/>
                      </a:cubicBezTo>
                      <a:cubicBezTo>
                        <a:pt x="6472" y="10241"/>
                        <a:pt x="6505" y="7539"/>
                        <a:pt x="6805" y="4837"/>
                      </a:cubicBezTo>
                      <a:cubicBezTo>
                        <a:pt x="6905" y="3837"/>
                        <a:pt x="7005" y="2802"/>
                        <a:pt x="6705" y="1835"/>
                      </a:cubicBezTo>
                      <a:cubicBezTo>
                        <a:pt x="6405" y="868"/>
                        <a:pt x="5538" y="0"/>
                        <a:pt x="4537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42"/>
                <p:cNvSpPr/>
                <p:nvPr/>
              </p:nvSpPr>
              <p:spPr>
                <a:xfrm>
                  <a:off x="5053912" y="3233417"/>
                  <a:ext cx="749597" cy="33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0" h="15901" extrusionOk="0">
                      <a:moveTo>
                        <a:pt x="3502" y="0"/>
                      </a:moveTo>
                      <a:cubicBezTo>
                        <a:pt x="3164" y="0"/>
                        <a:pt x="2890" y="31"/>
                        <a:pt x="2702" y="102"/>
                      </a:cubicBezTo>
                      <a:cubicBezTo>
                        <a:pt x="0" y="1070"/>
                        <a:pt x="2368" y="6540"/>
                        <a:pt x="2435" y="9543"/>
                      </a:cubicBezTo>
                      <a:cubicBezTo>
                        <a:pt x="2535" y="12411"/>
                        <a:pt x="4503" y="15413"/>
                        <a:pt x="7606" y="15513"/>
                      </a:cubicBezTo>
                      <a:lnTo>
                        <a:pt x="7806" y="15513"/>
                      </a:lnTo>
                      <a:cubicBezTo>
                        <a:pt x="12442" y="15513"/>
                        <a:pt x="17112" y="15547"/>
                        <a:pt x="21749" y="15580"/>
                      </a:cubicBezTo>
                      <a:cubicBezTo>
                        <a:pt x="23951" y="15580"/>
                        <a:pt x="26152" y="15814"/>
                        <a:pt x="28354" y="15847"/>
                      </a:cubicBezTo>
                      <a:cubicBezTo>
                        <a:pt x="29048" y="15847"/>
                        <a:pt x="29811" y="15900"/>
                        <a:pt x="30575" y="15900"/>
                      </a:cubicBezTo>
                      <a:cubicBezTo>
                        <a:pt x="31721" y="15900"/>
                        <a:pt x="32870" y="15780"/>
                        <a:pt x="33791" y="15180"/>
                      </a:cubicBezTo>
                      <a:cubicBezTo>
                        <a:pt x="35359" y="14146"/>
                        <a:pt x="36059" y="12278"/>
                        <a:pt x="35792" y="10510"/>
                      </a:cubicBezTo>
                      <a:lnTo>
                        <a:pt x="35792" y="10510"/>
                      </a:lnTo>
                      <a:lnTo>
                        <a:pt x="35826" y="10543"/>
                      </a:lnTo>
                      <a:cubicBezTo>
                        <a:pt x="35759" y="10176"/>
                        <a:pt x="35559" y="9843"/>
                        <a:pt x="35525" y="9476"/>
                      </a:cubicBezTo>
                      <a:cubicBezTo>
                        <a:pt x="35192" y="2571"/>
                        <a:pt x="17379" y="1937"/>
                        <a:pt x="12709" y="1604"/>
                      </a:cubicBezTo>
                      <a:cubicBezTo>
                        <a:pt x="11309" y="1516"/>
                        <a:pt x="5853" y="0"/>
                        <a:pt x="3502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42"/>
                <p:cNvSpPr/>
                <p:nvPr/>
              </p:nvSpPr>
              <p:spPr>
                <a:xfrm>
                  <a:off x="4847263" y="3269575"/>
                  <a:ext cx="949989" cy="417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00" h="20080" extrusionOk="0">
                      <a:moveTo>
                        <a:pt x="5116" y="0"/>
                      </a:moveTo>
                      <a:cubicBezTo>
                        <a:pt x="3127" y="0"/>
                        <a:pt x="1212" y="384"/>
                        <a:pt x="468" y="2003"/>
                      </a:cubicBezTo>
                      <a:cubicBezTo>
                        <a:pt x="1" y="3037"/>
                        <a:pt x="1" y="4204"/>
                        <a:pt x="167" y="5338"/>
                      </a:cubicBezTo>
                      <a:cubicBezTo>
                        <a:pt x="301" y="6339"/>
                        <a:pt x="568" y="7306"/>
                        <a:pt x="1068" y="8207"/>
                      </a:cubicBezTo>
                      <a:cubicBezTo>
                        <a:pt x="2002" y="9942"/>
                        <a:pt x="3803" y="11076"/>
                        <a:pt x="5605" y="11976"/>
                      </a:cubicBezTo>
                      <a:cubicBezTo>
                        <a:pt x="9608" y="13911"/>
                        <a:pt x="13410" y="14078"/>
                        <a:pt x="17713" y="14612"/>
                      </a:cubicBezTo>
                      <a:cubicBezTo>
                        <a:pt x="21549" y="15112"/>
                        <a:pt x="25319" y="16446"/>
                        <a:pt x="29222" y="16846"/>
                      </a:cubicBezTo>
                      <a:cubicBezTo>
                        <a:pt x="32824" y="17180"/>
                        <a:pt x="35926" y="19148"/>
                        <a:pt x="39429" y="19949"/>
                      </a:cubicBezTo>
                      <a:cubicBezTo>
                        <a:pt x="39629" y="19982"/>
                        <a:pt x="39796" y="20015"/>
                        <a:pt x="39963" y="20049"/>
                      </a:cubicBezTo>
                      <a:cubicBezTo>
                        <a:pt x="40161" y="20070"/>
                        <a:pt x="40355" y="20080"/>
                        <a:pt x="40547" y="20080"/>
                      </a:cubicBezTo>
                      <a:cubicBezTo>
                        <a:pt x="42807" y="20080"/>
                        <a:pt x="44577" y="18650"/>
                        <a:pt x="45100" y="16313"/>
                      </a:cubicBezTo>
                      <a:cubicBezTo>
                        <a:pt x="45700" y="13511"/>
                        <a:pt x="44132" y="10909"/>
                        <a:pt x="41197" y="8941"/>
                      </a:cubicBezTo>
                      <a:cubicBezTo>
                        <a:pt x="37694" y="6639"/>
                        <a:pt x="23651" y="3203"/>
                        <a:pt x="21716" y="2470"/>
                      </a:cubicBezTo>
                      <a:cubicBezTo>
                        <a:pt x="17713" y="868"/>
                        <a:pt x="13677" y="501"/>
                        <a:pt x="9441" y="301"/>
                      </a:cubicBezTo>
                      <a:cubicBezTo>
                        <a:pt x="8319" y="242"/>
                        <a:pt x="6695" y="0"/>
                        <a:pt x="51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42"/>
                <p:cNvSpPr/>
                <p:nvPr/>
              </p:nvSpPr>
              <p:spPr>
                <a:xfrm>
                  <a:off x="5445673" y="3417782"/>
                  <a:ext cx="349500" cy="67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32495" extrusionOk="0">
                      <a:moveTo>
                        <a:pt x="5734" y="1"/>
                      </a:moveTo>
                      <a:cubicBezTo>
                        <a:pt x="4102" y="1"/>
                        <a:pt x="2519" y="925"/>
                        <a:pt x="1669" y="2542"/>
                      </a:cubicBezTo>
                      <a:cubicBezTo>
                        <a:pt x="1" y="5710"/>
                        <a:pt x="1869" y="9847"/>
                        <a:pt x="2369" y="13082"/>
                      </a:cubicBezTo>
                      <a:cubicBezTo>
                        <a:pt x="2703" y="15351"/>
                        <a:pt x="2636" y="17586"/>
                        <a:pt x="3170" y="19854"/>
                      </a:cubicBezTo>
                      <a:cubicBezTo>
                        <a:pt x="3704" y="22222"/>
                        <a:pt x="4504" y="24557"/>
                        <a:pt x="5338" y="26826"/>
                      </a:cubicBezTo>
                      <a:cubicBezTo>
                        <a:pt x="5772" y="28060"/>
                        <a:pt x="6305" y="29528"/>
                        <a:pt x="7173" y="30662"/>
                      </a:cubicBezTo>
                      <a:cubicBezTo>
                        <a:pt x="7640" y="31262"/>
                        <a:pt x="8173" y="31762"/>
                        <a:pt x="8874" y="32096"/>
                      </a:cubicBezTo>
                      <a:cubicBezTo>
                        <a:pt x="9449" y="32368"/>
                        <a:pt x="10166" y="32494"/>
                        <a:pt x="10921" y="32494"/>
                      </a:cubicBezTo>
                      <a:cubicBezTo>
                        <a:pt x="12485" y="32494"/>
                        <a:pt x="14211" y="31951"/>
                        <a:pt x="15178" y="31029"/>
                      </a:cubicBezTo>
                      <a:cubicBezTo>
                        <a:pt x="16813" y="29528"/>
                        <a:pt x="15278" y="25525"/>
                        <a:pt x="14978" y="23623"/>
                      </a:cubicBezTo>
                      <a:cubicBezTo>
                        <a:pt x="14511" y="20755"/>
                        <a:pt x="14011" y="17886"/>
                        <a:pt x="13444" y="15017"/>
                      </a:cubicBezTo>
                      <a:cubicBezTo>
                        <a:pt x="12577" y="10514"/>
                        <a:pt x="12410" y="4009"/>
                        <a:pt x="8440" y="940"/>
                      </a:cubicBezTo>
                      <a:cubicBezTo>
                        <a:pt x="7606" y="300"/>
                        <a:pt x="6662" y="1"/>
                        <a:pt x="57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42"/>
                <p:cNvSpPr/>
                <p:nvPr/>
              </p:nvSpPr>
              <p:spPr>
                <a:xfrm>
                  <a:off x="5143360" y="2676624"/>
                  <a:ext cx="536026" cy="483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23271" extrusionOk="0">
                      <a:moveTo>
                        <a:pt x="2485" y="1"/>
                      </a:moveTo>
                      <a:cubicBezTo>
                        <a:pt x="1859" y="1"/>
                        <a:pt x="1342" y="233"/>
                        <a:pt x="1134" y="869"/>
                      </a:cubicBezTo>
                      <a:cubicBezTo>
                        <a:pt x="0" y="4138"/>
                        <a:pt x="1768" y="8307"/>
                        <a:pt x="3369" y="11310"/>
                      </a:cubicBezTo>
                      <a:cubicBezTo>
                        <a:pt x="4537" y="13578"/>
                        <a:pt x="5804" y="17080"/>
                        <a:pt x="7706" y="18748"/>
                      </a:cubicBezTo>
                      <a:cubicBezTo>
                        <a:pt x="11141" y="21750"/>
                        <a:pt x="15978" y="22451"/>
                        <a:pt x="20281" y="23218"/>
                      </a:cubicBezTo>
                      <a:cubicBezTo>
                        <a:pt x="20494" y="23254"/>
                        <a:pt x="20704" y="23270"/>
                        <a:pt x="20913" y="23270"/>
                      </a:cubicBezTo>
                      <a:cubicBezTo>
                        <a:pt x="22248" y="23270"/>
                        <a:pt x="23525" y="22619"/>
                        <a:pt x="24851" y="22418"/>
                      </a:cubicBezTo>
                      <a:cubicBezTo>
                        <a:pt x="25018" y="22017"/>
                        <a:pt x="25785" y="16947"/>
                        <a:pt x="25518" y="16914"/>
                      </a:cubicBezTo>
                      <a:cubicBezTo>
                        <a:pt x="23650" y="16647"/>
                        <a:pt x="21382" y="15880"/>
                        <a:pt x="19614" y="15413"/>
                      </a:cubicBezTo>
                      <a:cubicBezTo>
                        <a:pt x="17212" y="14745"/>
                        <a:pt x="14644" y="14378"/>
                        <a:pt x="12943" y="12244"/>
                      </a:cubicBezTo>
                      <a:cubicBezTo>
                        <a:pt x="10541" y="9175"/>
                        <a:pt x="10207" y="5172"/>
                        <a:pt x="7539" y="2403"/>
                      </a:cubicBezTo>
                      <a:cubicBezTo>
                        <a:pt x="7205" y="2070"/>
                        <a:pt x="6038" y="1469"/>
                        <a:pt x="5671" y="1202"/>
                      </a:cubicBezTo>
                      <a:cubicBezTo>
                        <a:pt x="4974" y="695"/>
                        <a:pt x="3567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42"/>
                <p:cNvSpPr/>
                <p:nvPr/>
              </p:nvSpPr>
              <p:spPr>
                <a:xfrm>
                  <a:off x="4836870" y="2666355"/>
                  <a:ext cx="465993" cy="68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7" h="33153" extrusionOk="0">
                      <a:moveTo>
                        <a:pt x="14987" y="0"/>
                      </a:moveTo>
                      <a:cubicBezTo>
                        <a:pt x="13073" y="0"/>
                        <a:pt x="11168" y="218"/>
                        <a:pt x="9307" y="929"/>
                      </a:cubicBezTo>
                      <a:cubicBezTo>
                        <a:pt x="4070" y="2997"/>
                        <a:pt x="2802" y="7467"/>
                        <a:pt x="2202" y="12638"/>
                      </a:cubicBezTo>
                      <a:cubicBezTo>
                        <a:pt x="1935" y="14806"/>
                        <a:pt x="2202" y="16073"/>
                        <a:pt x="1935" y="18242"/>
                      </a:cubicBezTo>
                      <a:cubicBezTo>
                        <a:pt x="1368" y="23045"/>
                        <a:pt x="0" y="28449"/>
                        <a:pt x="367" y="33152"/>
                      </a:cubicBezTo>
                      <a:cubicBezTo>
                        <a:pt x="7105" y="32185"/>
                        <a:pt x="14444" y="30851"/>
                        <a:pt x="20748" y="28249"/>
                      </a:cubicBezTo>
                      <a:cubicBezTo>
                        <a:pt x="20815" y="28249"/>
                        <a:pt x="20515" y="25247"/>
                        <a:pt x="20515" y="24946"/>
                      </a:cubicBezTo>
                      <a:cubicBezTo>
                        <a:pt x="20482" y="23846"/>
                        <a:pt x="20515" y="22711"/>
                        <a:pt x="20582" y="21611"/>
                      </a:cubicBezTo>
                      <a:cubicBezTo>
                        <a:pt x="20748" y="19376"/>
                        <a:pt x="21049" y="17174"/>
                        <a:pt x="21349" y="14973"/>
                      </a:cubicBezTo>
                      <a:cubicBezTo>
                        <a:pt x="21582" y="13038"/>
                        <a:pt x="21816" y="11103"/>
                        <a:pt x="21949" y="9168"/>
                      </a:cubicBezTo>
                      <a:cubicBezTo>
                        <a:pt x="22083" y="7234"/>
                        <a:pt x="21883" y="5299"/>
                        <a:pt x="21983" y="3398"/>
                      </a:cubicBezTo>
                      <a:cubicBezTo>
                        <a:pt x="21983" y="3331"/>
                        <a:pt x="21983" y="3298"/>
                        <a:pt x="21983" y="3231"/>
                      </a:cubicBezTo>
                      <a:cubicBezTo>
                        <a:pt x="21983" y="2931"/>
                        <a:pt x="22416" y="3164"/>
                        <a:pt x="22283" y="2897"/>
                      </a:cubicBezTo>
                      <a:cubicBezTo>
                        <a:pt x="22116" y="2597"/>
                        <a:pt x="21416" y="1830"/>
                        <a:pt x="21149" y="1630"/>
                      </a:cubicBezTo>
                      <a:cubicBezTo>
                        <a:pt x="19714" y="662"/>
                        <a:pt x="17980" y="62"/>
                        <a:pt x="16245" y="29"/>
                      </a:cubicBezTo>
                      <a:cubicBezTo>
                        <a:pt x="15826" y="11"/>
                        <a:pt x="15406" y="0"/>
                        <a:pt x="14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42"/>
                <p:cNvSpPr/>
                <p:nvPr/>
              </p:nvSpPr>
              <p:spPr>
                <a:xfrm>
                  <a:off x="5087879" y="2444262"/>
                  <a:ext cx="178918" cy="27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7" h="13291" extrusionOk="0">
                      <a:moveTo>
                        <a:pt x="5096" y="0"/>
                      </a:moveTo>
                      <a:cubicBezTo>
                        <a:pt x="4219" y="0"/>
                        <a:pt x="3244" y="375"/>
                        <a:pt x="2469" y="539"/>
                      </a:cubicBezTo>
                      <a:cubicBezTo>
                        <a:pt x="968" y="839"/>
                        <a:pt x="1" y="2306"/>
                        <a:pt x="301" y="3808"/>
                      </a:cubicBezTo>
                      <a:cubicBezTo>
                        <a:pt x="401" y="4208"/>
                        <a:pt x="468" y="4608"/>
                        <a:pt x="568" y="5042"/>
                      </a:cubicBezTo>
                      <a:cubicBezTo>
                        <a:pt x="701" y="5609"/>
                        <a:pt x="634" y="6076"/>
                        <a:pt x="1001" y="6576"/>
                      </a:cubicBezTo>
                      <a:cubicBezTo>
                        <a:pt x="1135" y="6743"/>
                        <a:pt x="1302" y="6910"/>
                        <a:pt x="1368" y="7143"/>
                      </a:cubicBezTo>
                      <a:cubicBezTo>
                        <a:pt x="1402" y="7243"/>
                        <a:pt x="1402" y="7377"/>
                        <a:pt x="1402" y="7510"/>
                      </a:cubicBezTo>
                      <a:cubicBezTo>
                        <a:pt x="1435" y="8644"/>
                        <a:pt x="1001" y="9812"/>
                        <a:pt x="701" y="10913"/>
                      </a:cubicBezTo>
                      <a:cubicBezTo>
                        <a:pt x="601" y="11346"/>
                        <a:pt x="601" y="11780"/>
                        <a:pt x="701" y="12180"/>
                      </a:cubicBezTo>
                      <a:cubicBezTo>
                        <a:pt x="1455" y="12995"/>
                        <a:pt x="2727" y="13291"/>
                        <a:pt x="3852" y="13291"/>
                      </a:cubicBezTo>
                      <a:cubicBezTo>
                        <a:pt x="3971" y="13291"/>
                        <a:pt x="4088" y="13287"/>
                        <a:pt x="4204" y="13281"/>
                      </a:cubicBezTo>
                      <a:cubicBezTo>
                        <a:pt x="4671" y="13248"/>
                        <a:pt x="5171" y="13148"/>
                        <a:pt x="5671" y="12981"/>
                      </a:cubicBezTo>
                      <a:cubicBezTo>
                        <a:pt x="5838" y="12681"/>
                        <a:pt x="5972" y="12380"/>
                        <a:pt x="6038" y="12013"/>
                      </a:cubicBezTo>
                      <a:cubicBezTo>
                        <a:pt x="6172" y="10979"/>
                        <a:pt x="6205" y="9879"/>
                        <a:pt x="6272" y="8845"/>
                      </a:cubicBezTo>
                      <a:cubicBezTo>
                        <a:pt x="6305" y="8678"/>
                        <a:pt x="6305" y="8544"/>
                        <a:pt x="6372" y="8444"/>
                      </a:cubicBezTo>
                      <a:cubicBezTo>
                        <a:pt x="6439" y="8277"/>
                        <a:pt x="6605" y="8211"/>
                        <a:pt x="6705" y="8111"/>
                      </a:cubicBezTo>
                      <a:cubicBezTo>
                        <a:pt x="8607" y="6743"/>
                        <a:pt x="7906" y="4008"/>
                        <a:pt x="7306" y="2106"/>
                      </a:cubicBezTo>
                      <a:cubicBezTo>
                        <a:pt x="7139" y="1573"/>
                        <a:pt x="6939" y="1006"/>
                        <a:pt x="6572" y="605"/>
                      </a:cubicBezTo>
                      <a:cubicBezTo>
                        <a:pt x="6170" y="152"/>
                        <a:pt x="5653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42"/>
                <p:cNvSpPr/>
                <p:nvPr/>
              </p:nvSpPr>
              <p:spPr>
                <a:xfrm>
                  <a:off x="4992194" y="3109067"/>
                  <a:ext cx="414669" cy="9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8" h="4417" extrusionOk="0">
                      <a:moveTo>
                        <a:pt x="2832" y="1"/>
                      </a:moveTo>
                      <a:cubicBezTo>
                        <a:pt x="2533" y="1"/>
                        <a:pt x="2242" y="40"/>
                        <a:pt x="1968" y="147"/>
                      </a:cubicBezTo>
                      <a:cubicBezTo>
                        <a:pt x="1535" y="314"/>
                        <a:pt x="1168" y="647"/>
                        <a:pt x="868" y="981"/>
                      </a:cubicBezTo>
                      <a:cubicBezTo>
                        <a:pt x="401" y="1514"/>
                        <a:pt x="0" y="2248"/>
                        <a:pt x="67" y="2982"/>
                      </a:cubicBezTo>
                      <a:cubicBezTo>
                        <a:pt x="231" y="4243"/>
                        <a:pt x="1544" y="4355"/>
                        <a:pt x="2617" y="4355"/>
                      </a:cubicBezTo>
                      <a:cubicBezTo>
                        <a:pt x="2851" y="4355"/>
                        <a:pt x="3073" y="4350"/>
                        <a:pt x="3269" y="4350"/>
                      </a:cubicBezTo>
                      <a:cubicBezTo>
                        <a:pt x="5882" y="4350"/>
                        <a:pt x="8521" y="4270"/>
                        <a:pt x="11136" y="4270"/>
                      </a:cubicBezTo>
                      <a:cubicBezTo>
                        <a:pt x="12661" y="4270"/>
                        <a:pt x="14179" y="4297"/>
                        <a:pt x="15678" y="4383"/>
                      </a:cubicBezTo>
                      <a:cubicBezTo>
                        <a:pt x="15889" y="4394"/>
                        <a:pt x="16101" y="4398"/>
                        <a:pt x="16311" y="4398"/>
                      </a:cubicBezTo>
                      <a:cubicBezTo>
                        <a:pt x="16731" y="4398"/>
                        <a:pt x="17146" y="4383"/>
                        <a:pt x="17546" y="4383"/>
                      </a:cubicBezTo>
                      <a:cubicBezTo>
                        <a:pt x="18313" y="4350"/>
                        <a:pt x="19214" y="4417"/>
                        <a:pt x="19948" y="4250"/>
                      </a:cubicBezTo>
                      <a:cubicBezTo>
                        <a:pt x="19948" y="2882"/>
                        <a:pt x="18614" y="1848"/>
                        <a:pt x="17446" y="1514"/>
                      </a:cubicBezTo>
                      <a:cubicBezTo>
                        <a:pt x="16445" y="1214"/>
                        <a:pt x="15478" y="1181"/>
                        <a:pt x="14477" y="1181"/>
                      </a:cubicBezTo>
                      <a:cubicBezTo>
                        <a:pt x="13777" y="1181"/>
                        <a:pt x="13043" y="1181"/>
                        <a:pt x="12309" y="1148"/>
                      </a:cubicBezTo>
                      <a:cubicBezTo>
                        <a:pt x="11342" y="1047"/>
                        <a:pt x="10374" y="781"/>
                        <a:pt x="9407" y="647"/>
                      </a:cubicBezTo>
                      <a:cubicBezTo>
                        <a:pt x="7773" y="380"/>
                        <a:pt x="6105" y="480"/>
                        <a:pt x="4470" y="214"/>
                      </a:cubicBezTo>
                      <a:cubicBezTo>
                        <a:pt x="3934" y="128"/>
                        <a:pt x="3370" y="1"/>
                        <a:pt x="2832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42"/>
                <p:cNvSpPr/>
                <p:nvPr/>
              </p:nvSpPr>
              <p:spPr>
                <a:xfrm>
                  <a:off x="4809139" y="2676645"/>
                  <a:ext cx="409119" cy="53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1" h="25782" extrusionOk="0">
                      <a:moveTo>
                        <a:pt x="12576" y="1"/>
                      </a:moveTo>
                      <a:lnTo>
                        <a:pt x="12576" y="1"/>
                      </a:lnTo>
                      <a:cubicBezTo>
                        <a:pt x="10774" y="201"/>
                        <a:pt x="9040" y="1001"/>
                        <a:pt x="7572" y="2069"/>
                      </a:cubicBezTo>
                      <a:cubicBezTo>
                        <a:pt x="3869" y="4804"/>
                        <a:pt x="1368" y="9107"/>
                        <a:pt x="500" y="13577"/>
                      </a:cubicBezTo>
                      <a:cubicBezTo>
                        <a:pt x="0" y="16212"/>
                        <a:pt x="100" y="19014"/>
                        <a:pt x="1334" y="21382"/>
                      </a:cubicBezTo>
                      <a:cubicBezTo>
                        <a:pt x="3197" y="24879"/>
                        <a:pt x="6981" y="25687"/>
                        <a:pt x="10584" y="25687"/>
                      </a:cubicBezTo>
                      <a:cubicBezTo>
                        <a:pt x="10659" y="25687"/>
                        <a:pt x="10733" y="25686"/>
                        <a:pt x="10808" y="25686"/>
                      </a:cubicBezTo>
                      <a:cubicBezTo>
                        <a:pt x="11200" y="25686"/>
                        <a:pt x="13000" y="25782"/>
                        <a:pt x="14767" y="25782"/>
                      </a:cubicBezTo>
                      <a:cubicBezTo>
                        <a:pt x="16607" y="25782"/>
                        <a:pt x="18410" y="25677"/>
                        <a:pt x="18547" y="25252"/>
                      </a:cubicBezTo>
                      <a:cubicBezTo>
                        <a:pt x="18580" y="25152"/>
                        <a:pt x="18780" y="24618"/>
                        <a:pt x="18813" y="24518"/>
                      </a:cubicBezTo>
                      <a:cubicBezTo>
                        <a:pt x="18980" y="23651"/>
                        <a:pt x="19547" y="21583"/>
                        <a:pt x="19681" y="20715"/>
                      </a:cubicBezTo>
                      <a:lnTo>
                        <a:pt x="7405" y="19715"/>
                      </a:lnTo>
                      <a:cubicBezTo>
                        <a:pt x="7706" y="17847"/>
                        <a:pt x="8273" y="15945"/>
                        <a:pt x="8706" y="14244"/>
                      </a:cubicBezTo>
                      <a:cubicBezTo>
                        <a:pt x="9940" y="9474"/>
                        <a:pt x="11708" y="4837"/>
                        <a:pt x="12576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42"/>
                <p:cNvSpPr/>
                <p:nvPr/>
              </p:nvSpPr>
              <p:spPr>
                <a:xfrm>
                  <a:off x="4953363" y="2428837"/>
                  <a:ext cx="305119" cy="299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8" h="14396" extrusionOk="0">
                      <a:moveTo>
                        <a:pt x="12356" y="0"/>
                      </a:moveTo>
                      <a:cubicBezTo>
                        <a:pt x="11957" y="0"/>
                        <a:pt x="11553" y="76"/>
                        <a:pt x="11175" y="213"/>
                      </a:cubicBezTo>
                      <a:cubicBezTo>
                        <a:pt x="10641" y="447"/>
                        <a:pt x="10174" y="780"/>
                        <a:pt x="9641" y="980"/>
                      </a:cubicBezTo>
                      <a:cubicBezTo>
                        <a:pt x="9040" y="1180"/>
                        <a:pt x="8373" y="1214"/>
                        <a:pt x="7739" y="1381"/>
                      </a:cubicBezTo>
                      <a:cubicBezTo>
                        <a:pt x="6438" y="1681"/>
                        <a:pt x="5337" y="2682"/>
                        <a:pt x="4870" y="3949"/>
                      </a:cubicBezTo>
                      <a:cubicBezTo>
                        <a:pt x="4637" y="4616"/>
                        <a:pt x="4537" y="5350"/>
                        <a:pt x="4203" y="5951"/>
                      </a:cubicBezTo>
                      <a:cubicBezTo>
                        <a:pt x="3736" y="6818"/>
                        <a:pt x="2836" y="7352"/>
                        <a:pt x="2269" y="8119"/>
                      </a:cubicBezTo>
                      <a:cubicBezTo>
                        <a:pt x="2002" y="8419"/>
                        <a:pt x="1835" y="8786"/>
                        <a:pt x="1635" y="9120"/>
                      </a:cubicBezTo>
                      <a:cubicBezTo>
                        <a:pt x="1268" y="9687"/>
                        <a:pt x="801" y="10187"/>
                        <a:pt x="501" y="10754"/>
                      </a:cubicBezTo>
                      <a:cubicBezTo>
                        <a:pt x="167" y="11354"/>
                        <a:pt x="0" y="12088"/>
                        <a:pt x="267" y="12689"/>
                      </a:cubicBezTo>
                      <a:cubicBezTo>
                        <a:pt x="467" y="13156"/>
                        <a:pt x="901" y="13489"/>
                        <a:pt x="1335" y="13689"/>
                      </a:cubicBezTo>
                      <a:cubicBezTo>
                        <a:pt x="1802" y="13890"/>
                        <a:pt x="2335" y="13990"/>
                        <a:pt x="2802" y="14156"/>
                      </a:cubicBezTo>
                      <a:cubicBezTo>
                        <a:pt x="3169" y="14303"/>
                        <a:pt x="3535" y="14396"/>
                        <a:pt x="3914" y="14396"/>
                      </a:cubicBezTo>
                      <a:cubicBezTo>
                        <a:pt x="4053" y="14396"/>
                        <a:pt x="4194" y="14383"/>
                        <a:pt x="4337" y="14357"/>
                      </a:cubicBezTo>
                      <a:cubicBezTo>
                        <a:pt x="5504" y="14123"/>
                        <a:pt x="6438" y="13222"/>
                        <a:pt x="7005" y="12188"/>
                      </a:cubicBezTo>
                      <a:cubicBezTo>
                        <a:pt x="7539" y="11154"/>
                        <a:pt x="7873" y="9853"/>
                        <a:pt x="8173" y="8753"/>
                      </a:cubicBezTo>
                      <a:cubicBezTo>
                        <a:pt x="8373" y="8052"/>
                        <a:pt x="8306" y="7352"/>
                        <a:pt x="8240" y="6684"/>
                      </a:cubicBezTo>
                      <a:cubicBezTo>
                        <a:pt x="8206" y="6184"/>
                        <a:pt x="7973" y="5550"/>
                        <a:pt x="8406" y="5150"/>
                      </a:cubicBezTo>
                      <a:cubicBezTo>
                        <a:pt x="8573" y="4983"/>
                        <a:pt x="8840" y="4950"/>
                        <a:pt x="9073" y="4950"/>
                      </a:cubicBezTo>
                      <a:cubicBezTo>
                        <a:pt x="9219" y="4968"/>
                        <a:pt x="9375" y="4996"/>
                        <a:pt x="9525" y="4996"/>
                      </a:cubicBezTo>
                      <a:cubicBezTo>
                        <a:pt x="9649" y="4996"/>
                        <a:pt x="9768" y="4977"/>
                        <a:pt x="9874" y="4917"/>
                      </a:cubicBezTo>
                      <a:cubicBezTo>
                        <a:pt x="10174" y="4750"/>
                        <a:pt x="10174" y="4316"/>
                        <a:pt x="10241" y="3983"/>
                      </a:cubicBezTo>
                      <a:cubicBezTo>
                        <a:pt x="10441" y="3215"/>
                        <a:pt x="11175" y="2982"/>
                        <a:pt x="11909" y="2915"/>
                      </a:cubicBezTo>
                      <a:cubicBezTo>
                        <a:pt x="12476" y="2882"/>
                        <a:pt x="13043" y="2915"/>
                        <a:pt x="13577" y="2815"/>
                      </a:cubicBezTo>
                      <a:cubicBezTo>
                        <a:pt x="14210" y="2682"/>
                        <a:pt x="14544" y="2348"/>
                        <a:pt x="14577" y="1948"/>
                      </a:cubicBezTo>
                      <a:cubicBezTo>
                        <a:pt x="14677" y="1314"/>
                        <a:pt x="14144" y="547"/>
                        <a:pt x="13443" y="213"/>
                      </a:cubicBezTo>
                      <a:cubicBezTo>
                        <a:pt x="13103" y="67"/>
                        <a:pt x="12732" y="0"/>
                        <a:pt x="123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42"/>
                <p:cNvSpPr/>
                <p:nvPr/>
              </p:nvSpPr>
              <p:spPr>
                <a:xfrm>
                  <a:off x="5385348" y="3186999"/>
                  <a:ext cx="427869" cy="1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3" h="735" extrusionOk="0">
                      <a:moveTo>
                        <a:pt x="701" y="0"/>
                      </a:moveTo>
                      <a:cubicBezTo>
                        <a:pt x="301" y="0"/>
                        <a:pt x="1" y="334"/>
                        <a:pt x="1" y="734"/>
                      </a:cubicBezTo>
                      <a:lnTo>
                        <a:pt x="20582" y="734"/>
                      </a:lnTo>
                      <a:lnTo>
                        <a:pt x="20582" y="0"/>
                      </a:lnTo>
                      <a:close/>
                    </a:path>
                  </a:pathLst>
                </a:custGeom>
                <a:solidFill>
                  <a:srgbClr val="4764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42"/>
                <p:cNvSpPr/>
                <p:nvPr/>
              </p:nvSpPr>
              <p:spPr>
                <a:xfrm>
                  <a:off x="5458852" y="2947776"/>
                  <a:ext cx="504824" cy="2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5" h="11509" extrusionOk="0">
                      <a:moveTo>
                        <a:pt x="4604" y="0"/>
                      </a:moveTo>
                      <a:cubicBezTo>
                        <a:pt x="4170" y="0"/>
                        <a:pt x="3803" y="267"/>
                        <a:pt x="3670" y="634"/>
                      </a:cubicBezTo>
                      <a:lnTo>
                        <a:pt x="1" y="11508"/>
                      </a:lnTo>
                      <a:lnTo>
                        <a:pt x="20615" y="11508"/>
                      </a:lnTo>
                      <a:lnTo>
                        <a:pt x="24118" y="1168"/>
                      </a:lnTo>
                      <a:cubicBezTo>
                        <a:pt x="24285" y="567"/>
                        <a:pt x="23818" y="0"/>
                        <a:pt x="23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42"/>
                <p:cNvSpPr/>
                <p:nvPr/>
              </p:nvSpPr>
              <p:spPr>
                <a:xfrm>
                  <a:off x="5456774" y="3186999"/>
                  <a:ext cx="430634" cy="1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735" extrusionOk="0">
                      <a:moveTo>
                        <a:pt x="1" y="0"/>
                      </a:moveTo>
                      <a:lnTo>
                        <a:pt x="1" y="734"/>
                      </a:lnTo>
                      <a:lnTo>
                        <a:pt x="20715" y="734"/>
                      </a:lnTo>
                      <a:lnTo>
                        <a:pt x="20715" y="0"/>
                      </a:lnTo>
                      <a:close/>
                    </a:path>
                  </a:pathLst>
                </a:custGeom>
                <a:solidFill>
                  <a:srgbClr val="4764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42"/>
                <p:cNvSpPr/>
                <p:nvPr/>
              </p:nvSpPr>
              <p:spPr>
                <a:xfrm>
                  <a:off x="5698075" y="3045540"/>
                  <a:ext cx="34694" cy="3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1472" extrusionOk="0">
                      <a:moveTo>
                        <a:pt x="868" y="1"/>
                      </a:moveTo>
                      <a:cubicBezTo>
                        <a:pt x="435" y="1"/>
                        <a:pt x="68" y="334"/>
                        <a:pt x="34" y="734"/>
                      </a:cubicBezTo>
                      <a:cubicBezTo>
                        <a:pt x="1" y="1135"/>
                        <a:pt x="368" y="1435"/>
                        <a:pt x="768" y="1468"/>
                      </a:cubicBezTo>
                      <a:cubicBezTo>
                        <a:pt x="794" y="1470"/>
                        <a:pt x="819" y="1471"/>
                        <a:pt x="844" y="1471"/>
                      </a:cubicBezTo>
                      <a:cubicBezTo>
                        <a:pt x="1218" y="1471"/>
                        <a:pt x="1573" y="1245"/>
                        <a:pt x="1635" y="901"/>
                      </a:cubicBezTo>
                      <a:cubicBezTo>
                        <a:pt x="1669" y="501"/>
                        <a:pt x="1435" y="134"/>
                        <a:pt x="1035" y="34"/>
                      </a:cubicBezTo>
                      <a:lnTo>
                        <a:pt x="935" y="34"/>
                      </a:lnTo>
                      <a:cubicBezTo>
                        <a:pt x="935" y="1"/>
                        <a:pt x="902" y="1"/>
                        <a:pt x="86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42"/>
                <p:cNvSpPr/>
                <p:nvPr/>
              </p:nvSpPr>
              <p:spPr>
                <a:xfrm>
                  <a:off x="5105901" y="2519242"/>
                  <a:ext cx="52551" cy="5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2514" extrusionOk="0">
                      <a:moveTo>
                        <a:pt x="1402" y="0"/>
                      </a:moveTo>
                      <a:cubicBezTo>
                        <a:pt x="1235" y="0"/>
                        <a:pt x="1035" y="67"/>
                        <a:pt x="868" y="134"/>
                      </a:cubicBezTo>
                      <a:cubicBezTo>
                        <a:pt x="1" y="434"/>
                        <a:pt x="34" y="1602"/>
                        <a:pt x="568" y="2202"/>
                      </a:cubicBezTo>
                      <a:cubicBezTo>
                        <a:pt x="769" y="2421"/>
                        <a:pt x="1000" y="2513"/>
                        <a:pt x="1231" y="2513"/>
                      </a:cubicBezTo>
                      <a:cubicBezTo>
                        <a:pt x="1880" y="2513"/>
                        <a:pt x="2527" y="1781"/>
                        <a:pt x="2503" y="1068"/>
                      </a:cubicBezTo>
                      <a:cubicBezTo>
                        <a:pt x="2469" y="534"/>
                        <a:pt x="1969" y="0"/>
                        <a:pt x="1402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42"/>
                <p:cNvSpPr/>
                <p:nvPr/>
              </p:nvSpPr>
              <p:spPr>
                <a:xfrm>
                  <a:off x="5723747" y="3758343"/>
                  <a:ext cx="146323" cy="295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9" h="14213" extrusionOk="0">
                      <a:moveTo>
                        <a:pt x="3768" y="1"/>
                      </a:moveTo>
                      <a:cubicBezTo>
                        <a:pt x="3746" y="1"/>
                        <a:pt x="3724" y="1"/>
                        <a:pt x="3703" y="2"/>
                      </a:cubicBezTo>
                      <a:cubicBezTo>
                        <a:pt x="2702" y="35"/>
                        <a:pt x="1268" y="1369"/>
                        <a:pt x="801" y="2270"/>
                      </a:cubicBezTo>
                      <a:cubicBezTo>
                        <a:pt x="0" y="3738"/>
                        <a:pt x="667" y="6006"/>
                        <a:pt x="1034" y="7507"/>
                      </a:cubicBezTo>
                      <a:cubicBezTo>
                        <a:pt x="1234" y="8374"/>
                        <a:pt x="1434" y="9242"/>
                        <a:pt x="1668" y="10109"/>
                      </a:cubicBezTo>
                      <a:cubicBezTo>
                        <a:pt x="1868" y="10910"/>
                        <a:pt x="2068" y="11744"/>
                        <a:pt x="2268" y="12577"/>
                      </a:cubicBezTo>
                      <a:cubicBezTo>
                        <a:pt x="2640" y="14155"/>
                        <a:pt x="3125" y="14212"/>
                        <a:pt x="4551" y="14212"/>
                      </a:cubicBezTo>
                      <a:cubicBezTo>
                        <a:pt x="4662" y="14212"/>
                        <a:pt x="4780" y="14212"/>
                        <a:pt x="4904" y="14212"/>
                      </a:cubicBezTo>
                      <a:cubicBezTo>
                        <a:pt x="7038" y="14212"/>
                        <a:pt x="6505" y="12244"/>
                        <a:pt x="6505" y="10676"/>
                      </a:cubicBezTo>
                      <a:cubicBezTo>
                        <a:pt x="6505" y="8475"/>
                        <a:pt x="6805" y="3704"/>
                        <a:pt x="6672" y="1469"/>
                      </a:cubicBezTo>
                      <a:cubicBezTo>
                        <a:pt x="6656" y="1263"/>
                        <a:pt x="6622" y="1190"/>
                        <a:pt x="6573" y="1190"/>
                      </a:cubicBezTo>
                      <a:cubicBezTo>
                        <a:pt x="6454" y="1190"/>
                        <a:pt x="6250" y="1631"/>
                        <a:pt x="6039" y="1631"/>
                      </a:cubicBezTo>
                      <a:cubicBezTo>
                        <a:pt x="5960" y="1631"/>
                        <a:pt x="5881" y="1570"/>
                        <a:pt x="5804" y="1403"/>
                      </a:cubicBezTo>
                      <a:cubicBezTo>
                        <a:pt x="5414" y="654"/>
                        <a:pt x="4642" y="1"/>
                        <a:pt x="3768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42"/>
                <p:cNvSpPr/>
                <p:nvPr/>
              </p:nvSpPr>
              <p:spPr>
                <a:xfrm>
                  <a:off x="5758400" y="3963662"/>
                  <a:ext cx="307904" cy="118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2" h="5703" extrusionOk="0">
                      <a:moveTo>
                        <a:pt x="4875" y="1"/>
                      </a:moveTo>
                      <a:cubicBezTo>
                        <a:pt x="4197" y="1"/>
                        <a:pt x="3213" y="318"/>
                        <a:pt x="2703" y="399"/>
                      </a:cubicBezTo>
                      <a:cubicBezTo>
                        <a:pt x="1802" y="499"/>
                        <a:pt x="902" y="632"/>
                        <a:pt x="1" y="766"/>
                      </a:cubicBezTo>
                      <a:cubicBezTo>
                        <a:pt x="101" y="1867"/>
                        <a:pt x="234" y="2934"/>
                        <a:pt x="401" y="4001"/>
                      </a:cubicBezTo>
                      <a:cubicBezTo>
                        <a:pt x="501" y="4468"/>
                        <a:pt x="535" y="5035"/>
                        <a:pt x="701" y="5436"/>
                      </a:cubicBezTo>
                      <a:cubicBezTo>
                        <a:pt x="768" y="5536"/>
                        <a:pt x="802" y="5636"/>
                        <a:pt x="868" y="5703"/>
                      </a:cubicBezTo>
                      <a:cubicBezTo>
                        <a:pt x="1369" y="5603"/>
                        <a:pt x="1869" y="5536"/>
                        <a:pt x="2369" y="5502"/>
                      </a:cubicBezTo>
                      <a:cubicBezTo>
                        <a:pt x="3604" y="5369"/>
                        <a:pt x="4871" y="5336"/>
                        <a:pt x="6105" y="5269"/>
                      </a:cubicBezTo>
                      <a:cubicBezTo>
                        <a:pt x="7206" y="5169"/>
                        <a:pt x="8307" y="5069"/>
                        <a:pt x="9408" y="4935"/>
                      </a:cubicBezTo>
                      <a:cubicBezTo>
                        <a:pt x="11109" y="4769"/>
                        <a:pt x="13110" y="4935"/>
                        <a:pt x="14478" y="3701"/>
                      </a:cubicBezTo>
                      <a:cubicBezTo>
                        <a:pt x="14578" y="3634"/>
                        <a:pt x="14678" y="3534"/>
                        <a:pt x="14711" y="3434"/>
                      </a:cubicBezTo>
                      <a:cubicBezTo>
                        <a:pt x="14812" y="3067"/>
                        <a:pt x="14445" y="2801"/>
                        <a:pt x="14111" y="2667"/>
                      </a:cubicBezTo>
                      <a:cubicBezTo>
                        <a:pt x="12610" y="2067"/>
                        <a:pt x="10942" y="2133"/>
                        <a:pt x="9341" y="1867"/>
                      </a:cubicBezTo>
                      <a:cubicBezTo>
                        <a:pt x="8507" y="1700"/>
                        <a:pt x="7673" y="1466"/>
                        <a:pt x="6873" y="1133"/>
                      </a:cubicBezTo>
                      <a:cubicBezTo>
                        <a:pt x="6506" y="966"/>
                        <a:pt x="6039" y="799"/>
                        <a:pt x="5738" y="532"/>
                      </a:cubicBezTo>
                      <a:cubicBezTo>
                        <a:pt x="5572" y="432"/>
                        <a:pt x="5472" y="132"/>
                        <a:pt x="5305" y="65"/>
                      </a:cubicBezTo>
                      <a:cubicBezTo>
                        <a:pt x="5187" y="19"/>
                        <a:pt x="5040" y="1"/>
                        <a:pt x="48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42"/>
                <p:cNvSpPr/>
                <p:nvPr/>
              </p:nvSpPr>
              <p:spPr>
                <a:xfrm>
                  <a:off x="5595468" y="3303001"/>
                  <a:ext cx="294704" cy="62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7" h="29926" extrusionOk="0">
                      <a:moveTo>
                        <a:pt x="1364" y="1"/>
                      </a:moveTo>
                      <a:cubicBezTo>
                        <a:pt x="1286" y="1"/>
                        <a:pt x="1209" y="9"/>
                        <a:pt x="1134" y="28"/>
                      </a:cubicBezTo>
                      <a:cubicBezTo>
                        <a:pt x="300" y="194"/>
                        <a:pt x="100" y="1295"/>
                        <a:pt x="234" y="2129"/>
                      </a:cubicBezTo>
                      <a:cubicBezTo>
                        <a:pt x="400" y="3563"/>
                        <a:pt x="0" y="4864"/>
                        <a:pt x="100" y="6332"/>
                      </a:cubicBezTo>
                      <a:cubicBezTo>
                        <a:pt x="200" y="7700"/>
                        <a:pt x="534" y="9067"/>
                        <a:pt x="901" y="10402"/>
                      </a:cubicBezTo>
                      <a:cubicBezTo>
                        <a:pt x="1801" y="13804"/>
                        <a:pt x="1901" y="17774"/>
                        <a:pt x="2902" y="21143"/>
                      </a:cubicBezTo>
                      <a:cubicBezTo>
                        <a:pt x="2902" y="21209"/>
                        <a:pt x="2935" y="21243"/>
                        <a:pt x="2935" y="21276"/>
                      </a:cubicBezTo>
                      <a:cubicBezTo>
                        <a:pt x="3569" y="23745"/>
                        <a:pt x="4036" y="26213"/>
                        <a:pt x="4603" y="28681"/>
                      </a:cubicBezTo>
                      <a:cubicBezTo>
                        <a:pt x="4670" y="29015"/>
                        <a:pt x="4703" y="29816"/>
                        <a:pt x="5137" y="29916"/>
                      </a:cubicBezTo>
                      <a:cubicBezTo>
                        <a:pt x="5162" y="29923"/>
                        <a:pt x="5189" y="29926"/>
                        <a:pt x="5217" y="29926"/>
                      </a:cubicBezTo>
                      <a:cubicBezTo>
                        <a:pt x="5590" y="29926"/>
                        <a:pt x="6158" y="29335"/>
                        <a:pt x="6438" y="29148"/>
                      </a:cubicBezTo>
                      <a:cubicBezTo>
                        <a:pt x="7172" y="28681"/>
                        <a:pt x="7906" y="28748"/>
                        <a:pt x="8773" y="28648"/>
                      </a:cubicBezTo>
                      <a:cubicBezTo>
                        <a:pt x="9874" y="28515"/>
                        <a:pt x="10908" y="28214"/>
                        <a:pt x="11909" y="27814"/>
                      </a:cubicBezTo>
                      <a:cubicBezTo>
                        <a:pt x="12676" y="27481"/>
                        <a:pt x="13443" y="27014"/>
                        <a:pt x="13843" y="26280"/>
                      </a:cubicBezTo>
                      <a:cubicBezTo>
                        <a:pt x="14110" y="25779"/>
                        <a:pt x="14143" y="25179"/>
                        <a:pt x="14177" y="24578"/>
                      </a:cubicBezTo>
                      <a:cubicBezTo>
                        <a:pt x="14177" y="23011"/>
                        <a:pt x="13877" y="21510"/>
                        <a:pt x="13676" y="19975"/>
                      </a:cubicBezTo>
                      <a:cubicBezTo>
                        <a:pt x="13476" y="18407"/>
                        <a:pt x="13209" y="16840"/>
                        <a:pt x="12876" y="15272"/>
                      </a:cubicBezTo>
                      <a:cubicBezTo>
                        <a:pt x="12009" y="11236"/>
                        <a:pt x="11008" y="5865"/>
                        <a:pt x="7906" y="2896"/>
                      </a:cubicBezTo>
                      <a:cubicBezTo>
                        <a:pt x="7105" y="2129"/>
                        <a:pt x="6171" y="1562"/>
                        <a:pt x="5137" y="1128"/>
                      </a:cubicBezTo>
                      <a:cubicBezTo>
                        <a:pt x="4103" y="695"/>
                        <a:pt x="3036" y="395"/>
                        <a:pt x="1968" y="128"/>
                      </a:cubicBezTo>
                      <a:cubicBezTo>
                        <a:pt x="1776" y="56"/>
                        <a:pt x="1566" y="1"/>
                        <a:pt x="1364" y="1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42"/>
                <p:cNvSpPr/>
                <p:nvPr/>
              </p:nvSpPr>
              <p:spPr>
                <a:xfrm rot="2078426">
                  <a:off x="5162158" y="2609089"/>
                  <a:ext cx="63108" cy="20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1002" extrusionOk="0">
                      <a:moveTo>
                        <a:pt x="2535" y="1"/>
                      </a:moveTo>
                      <a:cubicBezTo>
                        <a:pt x="2269" y="101"/>
                        <a:pt x="2035" y="201"/>
                        <a:pt x="1768" y="301"/>
                      </a:cubicBezTo>
                      <a:cubicBezTo>
                        <a:pt x="1568" y="368"/>
                        <a:pt x="1368" y="434"/>
                        <a:pt x="1168" y="501"/>
                      </a:cubicBezTo>
                      <a:cubicBezTo>
                        <a:pt x="968" y="534"/>
                        <a:pt x="801" y="601"/>
                        <a:pt x="601" y="601"/>
                      </a:cubicBezTo>
                      <a:cubicBezTo>
                        <a:pt x="501" y="601"/>
                        <a:pt x="367" y="634"/>
                        <a:pt x="267" y="668"/>
                      </a:cubicBezTo>
                      <a:cubicBezTo>
                        <a:pt x="0" y="801"/>
                        <a:pt x="134" y="935"/>
                        <a:pt x="300" y="1001"/>
                      </a:cubicBezTo>
                      <a:lnTo>
                        <a:pt x="334" y="1001"/>
                      </a:lnTo>
                      <a:cubicBezTo>
                        <a:pt x="1234" y="968"/>
                        <a:pt x="2168" y="901"/>
                        <a:pt x="3036" y="668"/>
                      </a:cubicBezTo>
                      <a:cubicBezTo>
                        <a:pt x="3036" y="434"/>
                        <a:pt x="2836" y="234"/>
                        <a:pt x="2702" y="34"/>
                      </a:cubicBezTo>
                      <a:cubicBezTo>
                        <a:pt x="2669" y="34"/>
                        <a:pt x="2669" y="1"/>
                        <a:pt x="2635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42"/>
                <p:cNvSpPr/>
                <p:nvPr/>
              </p:nvSpPr>
              <p:spPr>
                <a:xfrm>
                  <a:off x="5596549" y="3500953"/>
                  <a:ext cx="141584" cy="41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1" h="19923" extrusionOk="0">
                      <a:moveTo>
                        <a:pt x="154" y="1"/>
                      </a:moveTo>
                      <a:cubicBezTo>
                        <a:pt x="72" y="1"/>
                        <a:pt x="0" y="79"/>
                        <a:pt x="48" y="175"/>
                      </a:cubicBezTo>
                      <a:cubicBezTo>
                        <a:pt x="1316" y="2443"/>
                        <a:pt x="1616" y="5112"/>
                        <a:pt x="2183" y="7614"/>
                      </a:cubicBezTo>
                      <a:cubicBezTo>
                        <a:pt x="2817" y="10249"/>
                        <a:pt x="3517" y="12884"/>
                        <a:pt x="4351" y="15486"/>
                      </a:cubicBezTo>
                      <a:cubicBezTo>
                        <a:pt x="4818" y="16954"/>
                        <a:pt x="5319" y="18421"/>
                        <a:pt x="5886" y="19856"/>
                      </a:cubicBezTo>
                      <a:cubicBezTo>
                        <a:pt x="5919" y="19889"/>
                        <a:pt x="5952" y="19923"/>
                        <a:pt x="6019" y="19923"/>
                      </a:cubicBezTo>
                      <a:cubicBezTo>
                        <a:pt x="6253" y="19856"/>
                        <a:pt x="6486" y="19756"/>
                        <a:pt x="6720" y="19689"/>
                      </a:cubicBezTo>
                      <a:cubicBezTo>
                        <a:pt x="6811" y="19659"/>
                        <a:pt x="6791" y="19518"/>
                        <a:pt x="6686" y="19518"/>
                      </a:cubicBezTo>
                      <a:cubicBezTo>
                        <a:pt x="6676" y="19518"/>
                        <a:pt x="6665" y="19519"/>
                        <a:pt x="6653" y="19522"/>
                      </a:cubicBezTo>
                      <a:lnTo>
                        <a:pt x="6052" y="19689"/>
                      </a:lnTo>
                      <a:cubicBezTo>
                        <a:pt x="5152" y="17120"/>
                        <a:pt x="4284" y="14519"/>
                        <a:pt x="3551" y="11883"/>
                      </a:cubicBezTo>
                      <a:cubicBezTo>
                        <a:pt x="2817" y="9282"/>
                        <a:pt x="2283" y="6646"/>
                        <a:pt x="1683" y="4044"/>
                      </a:cubicBezTo>
                      <a:cubicBezTo>
                        <a:pt x="1349" y="2643"/>
                        <a:pt x="982" y="1276"/>
                        <a:pt x="248" y="42"/>
                      </a:cubicBezTo>
                      <a:cubicBezTo>
                        <a:pt x="220" y="13"/>
                        <a:pt x="186" y="1"/>
                        <a:pt x="1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42"/>
                <p:cNvSpPr/>
                <p:nvPr/>
              </p:nvSpPr>
              <p:spPr>
                <a:xfrm>
                  <a:off x="5197450" y="3342282"/>
                  <a:ext cx="403569" cy="15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4" h="7650" extrusionOk="0">
                      <a:moveTo>
                        <a:pt x="204" y="0"/>
                      </a:moveTo>
                      <a:cubicBezTo>
                        <a:pt x="0" y="0"/>
                        <a:pt x="10" y="337"/>
                        <a:pt x="234" y="369"/>
                      </a:cubicBezTo>
                      <a:cubicBezTo>
                        <a:pt x="3136" y="803"/>
                        <a:pt x="6038" y="1403"/>
                        <a:pt x="8906" y="2137"/>
                      </a:cubicBezTo>
                      <a:cubicBezTo>
                        <a:pt x="10274" y="2471"/>
                        <a:pt x="11675" y="2871"/>
                        <a:pt x="13043" y="3271"/>
                      </a:cubicBezTo>
                      <a:cubicBezTo>
                        <a:pt x="14344" y="3672"/>
                        <a:pt x="15678" y="4072"/>
                        <a:pt x="16845" y="4739"/>
                      </a:cubicBezTo>
                      <a:cubicBezTo>
                        <a:pt x="17412" y="5073"/>
                        <a:pt x="17946" y="5473"/>
                        <a:pt x="18346" y="5973"/>
                      </a:cubicBezTo>
                      <a:cubicBezTo>
                        <a:pt x="18780" y="6474"/>
                        <a:pt x="18980" y="7007"/>
                        <a:pt x="19214" y="7575"/>
                      </a:cubicBezTo>
                      <a:cubicBezTo>
                        <a:pt x="19230" y="7625"/>
                        <a:pt x="19280" y="7650"/>
                        <a:pt x="19326" y="7650"/>
                      </a:cubicBezTo>
                      <a:cubicBezTo>
                        <a:pt x="19372" y="7650"/>
                        <a:pt x="19414" y="7625"/>
                        <a:pt x="19414" y="7575"/>
                      </a:cubicBezTo>
                      <a:cubicBezTo>
                        <a:pt x="19414" y="6574"/>
                        <a:pt x="18580" y="5606"/>
                        <a:pt x="17746" y="4939"/>
                      </a:cubicBezTo>
                      <a:cubicBezTo>
                        <a:pt x="16712" y="4139"/>
                        <a:pt x="15411" y="3672"/>
                        <a:pt x="14143" y="3271"/>
                      </a:cubicBezTo>
                      <a:cubicBezTo>
                        <a:pt x="11241" y="2337"/>
                        <a:pt x="8306" y="1570"/>
                        <a:pt x="5304" y="936"/>
                      </a:cubicBezTo>
                      <a:cubicBezTo>
                        <a:pt x="3636" y="603"/>
                        <a:pt x="1935" y="269"/>
                        <a:pt x="234" y="2"/>
                      </a:cubicBezTo>
                      <a:cubicBezTo>
                        <a:pt x="223" y="1"/>
                        <a:pt x="214" y="0"/>
                        <a:pt x="20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42"/>
                <p:cNvSpPr/>
                <p:nvPr/>
              </p:nvSpPr>
              <p:spPr>
                <a:xfrm>
                  <a:off x="5897780" y="3977028"/>
                  <a:ext cx="13200" cy="33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600" extrusionOk="0">
                      <a:moveTo>
                        <a:pt x="586" y="1"/>
                      </a:moveTo>
                      <a:cubicBezTo>
                        <a:pt x="568" y="1"/>
                        <a:pt x="548" y="9"/>
                        <a:pt x="534" y="23"/>
                      </a:cubicBezTo>
                      <a:cubicBezTo>
                        <a:pt x="468" y="89"/>
                        <a:pt x="434" y="156"/>
                        <a:pt x="401" y="189"/>
                      </a:cubicBezTo>
                      <a:cubicBezTo>
                        <a:pt x="368" y="256"/>
                        <a:pt x="334" y="323"/>
                        <a:pt x="301" y="390"/>
                      </a:cubicBezTo>
                      <a:cubicBezTo>
                        <a:pt x="234" y="523"/>
                        <a:pt x="168" y="690"/>
                        <a:pt x="134" y="823"/>
                      </a:cubicBezTo>
                      <a:cubicBezTo>
                        <a:pt x="101" y="923"/>
                        <a:pt x="34" y="1057"/>
                        <a:pt x="1" y="1157"/>
                      </a:cubicBezTo>
                      <a:cubicBezTo>
                        <a:pt x="1" y="1257"/>
                        <a:pt x="1" y="1357"/>
                        <a:pt x="34" y="1457"/>
                      </a:cubicBezTo>
                      <a:cubicBezTo>
                        <a:pt x="89" y="1539"/>
                        <a:pt x="166" y="1599"/>
                        <a:pt x="248" y="1599"/>
                      </a:cubicBezTo>
                      <a:cubicBezTo>
                        <a:pt x="266" y="1599"/>
                        <a:pt x="283" y="1596"/>
                        <a:pt x="301" y="1590"/>
                      </a:cubicBezTo>
                      <a:cubicBezTo>
                        <a:pt x="434" y="1590"/>
                        <a:pt x="534" y="1524"/>
                        <a:pt x="534" y="1390"/>
                      </a:cubicBezTo>
                      <a:lnTo>
                        <a:pt x="534" y="1357"/>
                      </a:lnTo>
                      <a:lnTo>
                        <a:pt x="534" y="1290"/>
                      </a:lnTo>
                      <a:cubicBezTo>
                        <a:pt x="534" y="1290"/>
                        <a:pt x="534" y="1257"/>
                        <a:pt x="501" y="1224"/>
                      </a:cubicBezTo>
                      <a:lnTo>
                        <a:pt x="501" y="1190"/>
                      </a:lnTo>
                      <a:lnTo>
                        <a:pt x="501" y="1157"/>
                      </a:lnTo>
                      <a:cubicBezTo>
                        <a:pt x="501" y="1157"/>
                        <a:pt x="534" y="1123"/>
                        <a:pt x="534" y="1123"/>
                      </a:cubicBezTo>
                      <a:lnTo>
                        <a:pt x="534" y="1023"/>
                      </a:lnTo>
                      <a:lnTo>
                        <a:pt x="568" y="790"/>
                      </a:lnTo>
                      <a:cubicBezTo>
                        <a:pt x="601" y="690"/>
                        <a:pt x="601" y="556"/>
                        <a:pt x="635" y="456"/>
                      </a:cubicBezTo>
                      <a:cubicBezTo>
                        <a:pt x="635" y="323"/>
                        <a:pt x="635" y="189"/>
                        <a:pt x="635" y="56"/>
                      </a:cubicBezTo>
                      <a:cubicBezTo>
                        <a:pt x="635" y="17"/>
                        <a:pt x="612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42"/>
                <p:cNvSpPr/>
                <p:nvPr/>
              </p:nvSpPr>
              <p:spPr>
                <a:xfrm>
                  <a:off x="5926218" y="3980271"/>
                  <a:ext cx="12493" cy="3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1452" extrusionOk="0">
                      <a:moveTo>
                        <a:pt x="301" y="0"/>
                      </a:moveTo>
                      <a:cubicBezTo>
                        <a:pt x="201" y="0"/>
                        <a:pt x="134" y="67"/>
                        <a:pt x="134" y="167"/>
                      </a:cubicBezTo>
                      <a:lnTo>
                        <a:pt x="134" y="234"/>
                      </a:lnTo>
                      <a:cubicBezTo>
                        <a:pt x="134" y="234"/>
                        <a:pt x="134" y="267"/>
                        <a:pt x="134" y="267"/>
                      </a:cubicBezTo>
                      <a:cubicBezTo>
                        <a:pt x="100" y="334"/>
                        <a:pt x="100" y="367"/>
                        <a:pt x="100" y="400"/>
                      </a:cubicBezTo>
                      <a:cubicBezTo>
                        <a:pt x="67" y="500"/>
                        <a:pt x="67" y="601"/>
                        <a:pt x="67" y="701"/>
                      </a:cubicBezTo>
                      <a:lnTo>
                        <a:pt x="0" y="1001"/>
                      </a:lnTo>
                      <a:cubicBezTo>
                        <a:pt x="0" y="1068"/>
                        <a:pt x="0" y="1134"/>
                        <a:pt x="34" y="1201"/>
                      </a:cubicBezTo>
                      <a:cubicBezTo>
                        <a:pt x="34" y="1301"/>
                        <a:pt x="100" y="1368"/>
                        <a:pt x="201" y="1401"/>
                      </a:cubicBezTo>
                      <a:cubicBezTo>
                        <a:pt x="234" y="1434"/>
                        <a:pt x="276" y="1451"/>
                        <a:pt x="317" y="1451"/>
                      </a:cubicBezTo>
                      <a:cubicBezTo>
                        <a:pt x="359" y="1451"/>
                        <a:pt x="401" y="1434"/>
                        <a:pt x="434" y="1401"/>
                      </a:cubicBezTo>
                      <a:cubicBezTo>
                        <a:pt x="501" y="1368"/>
                        <a:pt x="567" y="1301"/>
                        <a:pt x="601" y="1201"/>
                      </a:cubicBezTo>
                      <a:cubicBezTo>
                        <a:pt x="601" y="1134"/>
                        <a:pt x="601" y="1068"/>
                        <a:pt x="601" y="1001"/>
                      </a:cubicBezTo>
                      <a:cubicBezTo>
                        <a:pt x="601" y="901"/>
                        <a:pt x="567" y="834"/>
                        <a:pt x="567" y="734"/>
                      </a:cubicBezTo>
                      <a:cubicBezTo>
                        <a:pt x="567" y="634"/>
                        <a:pt x="534" y="534"/>
                        <a:pt x="501" y="434"/>
                      </a:cubicBezTo>
                      <a:cubicBezTo>
                        <a:pt x="501" y="367"/>
                        <a:pt x="501" y="334"/>
                        <a:pt x="501" y="300"/>
                      </a:cubicBezTo>
                      <a:cubicBezTo>
                        <a:pt x="501" y="267"/>
                        <a:pt x="467" y="267"/>
                        <a:pt x="467" y="234"/>
                      </a:cubicBezTo>
                      <a:cubicBezTo>
                        <a:pt x="467" y="234"/>
                        <a:pt x="467" y="234"/>
                        <a:pt x="467" y="200"/>
                      </a:cubicBezTo>
                      <a:lnTo>
                        <a:pt x="467" y="167"/>
                      </a:lnTo>
                      <a:cubicBezTo>
                        <a:pt x="467" y="100"/>
                        <a:pt x="401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42"/>
                <p:cNvSpPr/>
                <p:nvPr/>
              </p:nvSpPr>
              <p:spPr>
                <a:xfrm>
                  <a:off x="5960184" y="3989521"/>
                  <a:ext cx="13200" cy="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412" extrusionOk="0">
                      <a:moveTo>
                        <a:pt x="248" y="0"/>
                      </a:moveTo>
                      <a:cubicBezTo>
                        <a:pt x="223" y="0"/>
                        <a:pt x="195" y="8"/>
                        <a:pt x="168" y="22"/>
                      </a:cubicBezTo>
                      <a:cubicBezTo>
                        <a:pt x="134" y="55"/>
                        <a:pt x="101" y="122"/>
                        <a:pt x="101" y="156"/>
                      </a:cubicBezTo>
                      <a:cubicBezTo>
                        <a:pt x="134" y="189"/>
                        <a:pt x="134" y="222"/>
                        <a:pt x="134" y="222"/>
                      </a:cubicBezTo>
                      <a:cubicBezTo>
                        <a:pt x="134" y="256"/>
                        <a:pt x="134" y="256"/>
                        <a:pt x="134" y="256"/>
                      </a:cubicBezTo>
                      <a:lnTo>
                        <a:pt x="134" y="289"/>
                      </a:lnTo>
                      <a:cubicBezTo>
                        <a:pt x="134" y="322"/>
                        <a:pt x="134" y="356"/>
                        <a:pt x="134" y="389"/>
                      </a:cubicBezTo>
                      <a:cubicBezTo>
                        <a:pt x="134" y="400"/>
                        <a:pt x="134" y="413"/>
                        <a:pt x="134" y="422"/>
                      </a:cubicBezTo>
                      <a:lnTo>
                        <a:pt x="134" y="522"/>
                      </a:lnTo>
                      <a:lnTo>
                        <a:pt x="134" y="589"/>
                      </a:lnTo>
                      <a:lnTo>
                        <a:pt x="134" y="623"/>
                      </a:lnTo>
                      <a:cubicBezTo>
                        <a:pt x="134" y="689"/>
                        <a:pt x="101" y="789"/>
                        <a:pt x="68" y="856"/>
                      </a:cubicBezTo>
                      <a:cubicBezTo>
                        <a:pt x="34" y="956"/>
                        <a:pt x="34" y="1056"/>
                        <a:pt x="34" y="1156"/>
                      </a:cubicBezTo>
                      <a:cubicBezTo>
                        <a:pt x="1" y="1256"/>
                        <a:pt x="101" y="1356"/>
                        <a:pt x="168" y="1390"/>
                      </a:cubicBezTo>
                      <a:cubicBezTo>
                        <a:pt x="209" y="1404"/>
                        <a:pt x="251" y="1412"/>
                        <a:pt x="290" y="1412"/>
                      </a:cubicBezTo>
                      <a:cubicBezTo>
                        <a:pt x="345" y="1412"/>
                        <a:pt x="395" y="1395"/>
                        <a:pt x="435" y="1356"/>
                      </a:cubicBezTo>
                      <a:cubicBezTo>
                        <a:pt x="468" y="1290"/>
                        <a:pt x="535" y="1256"/>
                        <a:pt x="568" y="1190"/>
                      </a:cubicBezTo>
                      <a:cubicBezTo>
                        <a:pt x="601" y="1123"/>
                        <a:pt x="635" y="1023"/>
                        <a:pt x="635" y="923"/>
                      </a:cubicBezTo>
                      <a:cubicBezTo>
                        <a:pt x="635" y="823"/>
                        <a:pt x="635" y="723"/>
                        <a:pt x="601" y="589"/>
                      </a:cubicBezTo>
                      <a:lnTo>
                        <a:pt x="601" y="623"/>
                      </a:lnTo>
                      <a:cubicBezTo>
                        <a:pt x="601" y="522"/>
                        <a:pt x="568" y="422"/>
                        <a:pt x="535" y="322"/>
                      </a:cubicBezTo>
                      <a:cubicBezTo>
                        <a:pt x="501" y="256"/>
                        <a:pt x="468" y="222"/>
                        <a:pt x="435" y="156"/>
                      </a:cubicBezTo>
                      <a:cubicBezTo>
                        <a:pt x="401" y="156"/>
                        <a:pt x="401" y="122"/>
                        <a:pt x="401" y="122"/>
                      </a:cubicBezTo>
                      <a:cubicBezTo>
                        <a:pt x="368" y="89"/>
                        <a:pt x="368" y="55"/>
                        <a:pt x="334" y="55"/>
                      </a:cubicBezTo>
                      <a:cubicBezTo>
                        <a:pt x="315" y="16"/>
                        <a:pt x="284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2"/>
                <p:cNvSpPr/>
                <p:nvPr/>
              </p:nvSpPr>
              <p:spPr>
                <a:xfrm>
                  <a:off x="5122739" y="2529573"/>
                  <a:ext cx="24799" cy="19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1" extrusionOk="0">
                      <a:moveTo>
                        <a:pt x="391" y="0"/>
                      </a:moveTo>
                      <a:cubicBezTo>
                        <a:pt x="280" y="0"/>
                        <a:pt x="167" y="32"/>
                        <a:pt x="58" y="104"/>
                      </a:cubicBezTo>
                      <a:cubicBezTo>
                        <a:pt x="1" y="133"/>
                        <a:pt x="42" y="211"/>
                        <a:pt x="97" y="211"/>
                      </a:cubicBezTo>
                      <a:cubicBezTo>
                        <a:pt x="106" y="211"/>
                        <a:pt x="116" y="209"/>
                        <a:pt x="125" y="204"/>
                      </a:cubicBezTo>
                      <a:cubicBezTo>
                        <a:pt x="171" y="185"/>
                        <a:pt x="223" y="177"/>
                        <a:pt x="277" y="177"/>
                      </a:cubicBezTo>
                      <a:cubicBezTo>
                        <a:pt x="414" y="177"/>
                        <a:pt x="562" y="232"/>
                        <a:pt x="659" y="304"/>
                      </a:cubicBezTo>
                      <a:cubicBezTo>
                        <a:pt x="725" y="371"/>
                        <a:pt x="792" y="471"/>
                        <a:pt x="859" y="538"/>
                      </a:cubicBezTo>
                      <a:cubicBezTo>
                        <a:pt x="892" y="638"/>
                        <a:pt x="925" y="771"/>
                        <a:pt x="959" y="871"/>
                      </a:cubicBezTo>
                      <a:cubicBezTo>
                        <a:pt x="982" y="906"/>
                        <a:pt x="1017" y="921"/>
                        <a:pt x="1054" y="921"/>
                      </a:cubicBezTo>
                      <a:cubicBezTo>
                        <a:pt x="1122" y="921"/>
                        <a:pt x="1192" y="870"/>
                        <a:pt x="1192" y="804"/>
                      </a:cubicBezTo>
                      <a:cubicBezTo>
                        <a:pt x="1166" y="412"/>
                        <a:pt x="792" y="0"/>
                        <a:pt x="391" y="0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2"/>
                <p:cNvSpPr/>
                <p:nvPr/>
              </p:nvSpPr>
              <p:spPr>
                <a:xfrm>
                  <a:off x="4884951" y="3180700"/>
                  <a:ext cx="297074" cy="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420" extrusionOk="0">
                      <a:moveTo>
                        <a:pt x="222" y="0"/>
                      </a:moveTo>
                      <a:cubicBezTo>
                        <a:pt x="49" y="0"/>
                        <a:pt x="1" y="239"/>
                        <a:pt x="189" y="270"/>
                      </a:cubicBezTo>
                      <a:cubicBezTo>
                        <a:pt x="3825" y="1204"/>
                        <a:pt x="7561" y="1871"/>
                        <a:pt x="11264" y="2272"/>
                      </a:cubicBezTo>
                      <a:cubicBezTo>
                        <a:pt x="11800" y="2346"/>
                        <a:pt x="12347" y="2420"/>
                        <a:pt x="12893" y="2420"/>
                      </a:cubicBezTo>
                      <a:cubicBezTo>
                        <a:pt x="13331" y="2420"/>
                        <a:pt x="13768" y="2372"/>
                        <a:pt x="14199" y="2238"/>
                      </a:cubicBezTo>
                      <a:cubicBezTo>
                        <a:pt x="14290" y="2177"/>
                        <a:pt x="14271" y="2034"/>
                        <a:pt x="14166" y="2034"/>
                      </a:cubicBezTo>
                      <a:cubicBezTo>
                        <a:pt x="14155" y="2034"/>
                        <a:pt x="14144" y="2035"/>
                        <a:pt x="14132" y="2038"/>
                      </a:cubicBezTo>
                      <a:cubicBezTo>
                        <a:pt x="13768" y="2155"/>
                        <a:pt x="13392" y="2195"/>
                        <a:pt x="13013" y="2195"/>
                      </a:cubicBezTo>
                      <a:cubicBezTo>
                        <a:pt x="12525" y="2195"/>
                        <a:pt x="12034" y="2128"/>
                        <a:pt x="11564" y="2071"/>
                      </a:cubicBezTo>
                      <a:cubicBezTo>
                        <a:pt x="10597" y="1938"/>
                        <a:pt x="9663" y="1805"/>
                        <a:pt x="8729" y="1671"/>
                      </a:cubicBezTo>
                      <a:cubicBezTo>
                        <a:pt x="6927" y="1404"/>
                        <a:pt x="5126" y="1071"/>
                        <a:pt x="3325" y="704"/>
                      </a:cubicBezTo>
                      <a:cubicBezTo>
                        <a:pt x="2291" y="470"/>
                        <a:pt x="1290" y="237"/>
                        <a:pt x="256" y="3"/>
                      </a:cubicBezTo>
                      <a:cubicBezTo>
                        <a:pt x="244" y="1"/>
                        <a:pt x="233" y="0"/>
                        <a:pt x="2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2"/>
                <p:cNvSpPr/>
                <p:nvPr/>
              </p:nvSpPr>
              <p:spPr>
                <a:xfrm>
                  <a:off x="4972071" y="2815838"/>
                  <a:ext cx="250136" cy="29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" h="14390" extrusionOk="0">
                      <a:moveTo>
                        <a:pt x="3309" y="0"/>
                      </a:moveTo>
                      <a:cubicBezTo>
                        <a:pt x="3283" y="0"/>
                        <a:pt x="3257" y="12"/>
                        <a:pt x="3237" y="43"/>
                      </a:cubicBezTo>
                      <a:cubicBezTo>
                        <a:pt x="2770" y="610"/>
                        <a:pt x="2469" y="1310"/>
                        <a:pt x="2136" y="1944"/>
                      </a:cubicBezTo>
                      <a:cubicBezTo>
                        <a:pt x="1802" y="2611"/>
                        <a:pt x="1502" y="3245"/>
                        <a:pt x="1202" y="3912"/>
                      </a:cubicBezTo>
                      <a:cubicBezTo>
                        <a:pt x="668" y="5246"/>
                        <a:pt x="234" y="6647"/>
                        <a:pt x="134" y="8082"/>
                      </a:cubicBezTo>
                      <a:cubicBezTo>
                        <a:pt x="68" y="8682"/>
                        <a:pt x="1" y="9449"/>
                        <a:pt x="301" y="10016"/>
                      </a:cubicBezTo>
                      <a:cubicBezTo>
                        <a:pt x="635" y="10550"/>
                        <a:pt x="1369" y="10684"/>
                        <a:pt x="1902" y="10884"/>
                      </a:cubicBezTo>
                      <a:cubicBezTo>
                        <a:pt x="3470" y="11417"/>
                        <a:pt x="5038" y="11985"/>
                        <a:pt x="6606" y="12552"/>
                      </a:cubicBezTo>
                      <a:cubicBezTo>
                        <a:pt x="7440" y="12852"/>
                        <a:pt x="8307" y="13152"/>
                        <a:pt x="9141" y="13452"/>
                      </a:cubicBezTo>
                      <a:cubicBezTo>
                        <a:pt x="10041" y="13752"/>
                        <a:pt x="10909" y="14119"/>
                        <a:pt x="11809" y="14386"/>
                      </a:cubicBezTo>
                      <a:cubicBezTo>
                        <a:pt x="11820" y="14389"/>
                        <a:pt x="11829" y="14390"/>
                        <a:pt x="11839" y="14390"/>
                      </a:cubicBezTo>
                      <a:cubicBezTo>
                        <a:pt x="11957" y="14390"/>
                        <a:pt x="12033" y="14214"/>
                        <a:pt x="11909" y="14153"/>
                      </a:cubicBezTo>
                      <a:cubicBezTo>
                        <a:pt x="11242" y="13853"/>
                        <a:pt x="10508" y="13619"/>
                        <a:pt x="9808" y="13386"/>
                      </a:cubicBezTo>
                      <a:cubicBezTo>
                        <a:pt x="9074" y="13119"/>
                        <a:pt x="8340" y="12852"/>
                        <a:pt x="7606" y="12585"/>
                      </a:cubicBezTo>
                      <a:cubicBezTo>
                        <a:pt x="6172" y="12085"/>
                        <a:pt x="4704" y="11551"/>
                        <a:pt x="3237" y="11017"/>
                      </a:cubicBezTo>
                      <a:cubicBezTo>
                        <a:pt x="2536" y="10784"/>
                        <a:pt x="1836" y="10550"/>
                        <a:pt x="1135" y="10283"/>
                      </a:cubicBezTo>
                      <a:cubicBezTo>
                        <a:pt x="768" y="10117"/>
                        <a:pt x="535" y="9916"/>
                        <a:pt x="468" y="9516"/>
                      </a:cubicBezTo>
                      <a:cubicBezTo>
                        <a:pt x="368" y="9216"/>
                        <a:pt x="401" y="8849"/>
                        <a:pt x="401" y="8515"/>
                      </a:cubicBezTo>
                      <a:cubicBezTo>
                        <a:pt x="468" y="7114"/>
                        <a:pt x="835" y="5713"/>
                        <a:pt x="1335" y="4412"/>
                      </a:cubicBezTo>
                      <a:cubicBezTo>
                        <a:pt x="1635" y="3645"/>
                        <a:pt x="1969" y="2911"/>
                        <a:pt x="2336" y="2211"/>
                      </a:cubicBezTo>
                      <a:cubicBezTo>
                        <a:pt x="2703" y="1510"/>
                        <a:pt x="3137" y="843"/>
                        <a:pt x="3403" y="109"/>
                      </a:cubicBezTo>
                      <a:cubicBezTo>
                        <a:pt x="3427" y="63"/>
                        <a:pt x="3369" y="0"/>
                        <a:pt x="330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2"/>
                <p:cNvSpPr/>
                <p:nvPr/>
              </p:nvSpPr>
              <p:spPr>
                <a:xfrm>
                  <a:off x="5270933" y="2833196"/>
                  <a:ext cx="18064" cy="19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9182" extrusionOk="0">
                      <a:moveTo>
                        <a:pt x="707" y="0"/>
                      </a:moveTo>
                      <a:cubicBezTo>
                        <a:pt x="656" y="0"/>
                        <a:pt x="588" y="48"/>
                        <a:pt x="568" y="108"/>
                      </a:cubicBezTo>
                      <a:cubicBezTo>
                        <a:pt x="535" y="742"/>
                        <a:pt x="568" y="1409"/>
                        <a:pt x="535" y="2043"/>
                      </a:cubicBezTo>
                      <a:cubicBezTo>
                        <a:pt x="535" y="2744"/>
                        <a:pt x="501" y="3411"/>
                        <a:pt x="468" y="4078"/>
                      </a:cubicBezTo>
                      <a:cubicBezTo>
                        <a:pt x="401" y="5412"/>
                        <a:pt x="134" y="7881"/>
                        <a:pt x="1" y="9181"/>
                      </a:cubicBezTo>
                      <a:cubicBezTo>
                        <a:pt x="268" y="7881"/>
                        <a:pt x="635" y="5412"/>
                        <a:pt x="735" y="4078"/>
                      </a:cubicBezTo>
                      <a:cubicBezTo>
                        <a:pt x="768" y="3411"/>
                        <a:pt x="801" y="2710"/>
                        <a:pt x="801" y="2043"/>
                      </a:cubicBezTo>
                      <a:cubicBezTo>
                        <a:pt x="835" y="1409"/>
                        <a:pt x="868" y="709"/>
                        <a:pt x="768" y="75"/>
                      </a:cubicBezTo>
                      <a:cubicBezTo>
                        <a:pt x="768" y="22"/>
                        <a:pt x="741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2"/>
                <p:cNvSpPr/>
                <p:nvPr/>
              </p:nvSpPr>
              <p:spPr>
                <a:xfrm>
                  <a:off x="5480575" y="3583957"/>
                  <a:ext cx="25901" cy="4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335" extrusionOk="0">
                      <a:moveTo>
                        <a:pt x="1061" y="1"/>
                      </a:moveTo>
                      <a:cubicBezTo>
                        <a:pt x="1010" y="1"/>
                        <a:pt x="959" y="26"/>
                        <a:pt x="924" y="85"/>
                      </a:cubicBezTo>
                      <a:cubicBezTo>
                        <a:pt x="724" y="418"/>
                        <a:pt x="590" y="785"/>
                        <a:pt x="457" y="1119"/>
                      </a:cubicBezTo>
                      <a:cubicBezTo>
                        <a:pt x="290" y="1486"/>
                        <a:pt x="157" y="1853"/>
                        <a:pt x="23" y="2186"/>
                      </a:cubicBezTo>
                      <a:cubicBezTo>
                        <a:pt x="1" y="2275"/>
                        <a:pt x="68" y="2335"/>
                        <a:pt x="134" y="2335"/>
                      </a:cubicBezTo>
                      <a:cubicBezTo>
                        <a:pt x="168" y="2335"/>
                        <a:pt x="201" y="2320"/>
                        <a:pt x="223" y="2286"/>
                      </a:cubicBezTo>
                      <a:cubicBezTo>
                        <a:pt x="390" y="1953"/>
                        <a:pt x="590" y="1619"/>
                        <a:pt x="757" y="1252"/>
                      </a:cubicBezTo>
                      <a:cubicBezTo>
                        <a:pt x="924" y="919"/>
                        <a:pt x="1091" y="585"/>
                        <a:pt x="1224" y="218"/>
                      </a:cubicBezTo>
                      <a:cubicBezTo>
                        <a:pt x="1246" y="88"/>
                        <a:pt x="1155" y="1"/>
                        <a:pt x="10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2"/>
                <p:cNvSpPr/>
                <p:nvPr/>
              </p:nvSpPr>
              <p:spPr>
                <a:xfrm>
                  <a:off x="5201877" y="2571751"/>
                  <a:ext cx="40536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603" extrusionOk="0">
                      <a:moveTo>
                        <a:pt x="1858" y="1"/>
                      </a:moveTo>
                      <a:cubicBezTo>
                        <a:pt x="1846" y="1"/>
                        <a:pt x="1834" y="3"/>
                        <a:pt x="1822" y="10"/>
                      </a:cubicBezTo>
                      <a:cubicBezTo>
                        <a:pt x="1688" y="76"/>
                        <a:pt x="1588" y="210"/>
                        <a:pt x="1455" y="276"/>
                      </a:cubicBezTo>
                      <a:cubicBezTo>
                        <a:pt x="1321" y="343"/>
                        <a:pt x="1155" y="377"/>
                        <a:pt x="1021" y="410"/>
                      </a:cubicBezTo>
                      <a:cubicBezTo>
                        <a:pt x="921" y="432"/>
                        <a:pt x="817" y="443"/>
                        <a:pt x="714" y="443"/>
                      </a:cubicBezTo>
                      <a:cubicBezTo>
                        <a:pt x="506" y="443"/>
                        <a:pt x="298" y="399"/>
                        <a:pt x="121" y="310"/>
                      </a:cubicBezTo>
                      <a:cubicBezTo>
                        <a:pt x="101" y="297"/>
                        <a:pt x="84" y="291"/>
                        <a:pt x="70" y="291"/>
                      </a:cubicBezTo>
                      <a:cubicBezTo>
                        <a:pt x="11" y="291"/>
                        <a:pt x="0" y="383"/>
                        <a:pt x="54" y="410"/>
                      </a:cubicBezTo>
                      <a:cubicBezTo>
                        <a:pt x="277" y="534"/>
                        <a:pt x="518" y="602"/>
                        <a:pt x="763" y="602"/>
                      </a:cubicBezTo>
                      <a:cubicBezTo>
                        <a:pt x="849" y="602"/>
                        <a:pt x="935" y="594"/>
                        <a:pt x="1021" y="577"/>
                      </a:cubicBezTo>
                      <a:cubicBezTo>
                        <a:pt x="1188" y="577"/>
                        <a:pt x="1355" y="510"/>
                        <a:pt x="1522" y="443"/>
                      </a:cubicBezTo>
                      <a:cubicBezTo>
                        <a:pt x="1688" y="377"/>
                        <a:pt x="1855" y="276"/>
                        <a:pt x="1922" y="110"/>
                      </a:cubicBezTo>
                      <a:cubicBezTo>
                        <a:pt x="1949" y="55"/>
                        <a:pt x="1910" y="1"/>
                        <a:pt x="185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42"/>
                <p:cNvSpPr/>
                <p:nvPr/>
              </p:nvSpPr>
              <p:spPr>
                <a:xfrm>
                  <a:off x="4855578" y="3100315"/>
                  <a:ext cx="29851" cy="3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1536" extrusionOk="0">
                      <a:moveTo>
                        <a:pt x="134" y="1"/>
                      </a:moveTo>
                      <a:cubicBezTo>
                        <a:pt x="84" y="1"/>
                        <a:pt x="34" y="34"/>
                        <a:pt x="34" y="101"/>
                      </a:cubicBezTo>
                      <a:cubicBezTo>
                        <a:pt x="1" y="434"/>
                        <a:pt x="134" y="801"/>
                        <a:pt x="368" y="1068"/>
                      </a:cubicBezTo>
                      <a:cubicBezTo>
                        <a:pt x="468" y="1202"/>
                        <a:pt x="601" y="1335"/>
                        <a:pt x="768" y="1402"/>
                      </a:cubicBezTo>
                      <a:cubicBezTo>
                        <a:pt x="835" y="1435"/>
                        <a:pt x="935" y="1468"/>
                        <a:pt x="1035" y="1502"/>
                      </a:cubicBezTo>
                      <a:cubicBezTo>
                        <a:pt x="1068" y="1535"/>
                        <a:pt x="1102" y="1535"/>
                        <a:pt x="1168" y="1535"/>
                      </a:cubicBezTo>
                      <a:lnTo>
                        <a:pt x="1302" y="1535"/>
                      </a:lnTo>
                      <a:cubicBezTo>
                        <a:pt x="1435" y="1502"/>
                        <a:pt x="1402" y="1335"/>
                        <a:pt x="1302" y="1302"/>
                      </a:cubicBezTo>
                      <a:cubicBezTo>
                        <a:pt x="1269" y="1268"/>
                        <a:pt x="1235" y="1268"/>
                        <a:pt x="1202" y="1235"/>
                      </a:cubicBezTo>
                      <a:lnTo>
                        <a:pt x="1102" y="1235"/>
                      </a:lnTo>
                      <a:cubicBezTo>
                        <a:pt x="1035" y="1202"/>
                        <a:pt x="968" y="1202"/>
                        <a:pt x="902" y="1168"/>
                      </a:cubicBezTo>
                      <a:cubicBezTo>
                        <a:pt x="768" y="1102"/>
                        <a:pt x="635" y="1001"/>
                        <a:pt x="535" y="901"/>
                      </a:cubicBezTo>
                      <a:cubicBezTo>
                        <a:pt x="335" y="668"/>
                        <a:pt x="234" y="401"/>
                        <a:pt x="234" y="101"/>
                      </a:cubicBezTo>
                      <a:cubicBezTo>
                        <a:pt x="234" y="34"/>
                        <a:pt x="18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42"/>
                <p:cNvSpPr/>
                <p:nvPr/>
              </p:nvSpPr>
              <p:spPr>
                <a:xfrm>
                  <a:off x="7327233" y="3485840"/>
                  <a:ext cx="568289" cy="70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3765" extrusionOk="0">
                      <a:moveTo>
                        <a:pt x="22301" y="11743"/>
                      </a:moveTo>
                      <a:cubicBezTo>
                        <a:pt x="22501" y="12644"/>
                        <a:pt x="22701" y="13578"/>
                        <a:pt x="22868" y="14512"/>
                      </a:cubicBezTo>
                      <a:cubicBezTo>
                        <a:pt x="23201" y="16113"/>
                        <a:pt x="23535" y="17714"/>
                        <a:pt x="23869" y="19349"/>
                      </a:cubicBezTo>
                      <a:cubicBezTo>
                        <a:pt x="22834" y="18948"/>
                        <a:pt x="21734" y="18615"/>
                        <a:pt x="20700" y="18248"/>
                      </a:cubicBezTo>
                      <a:lnTo>
                        <a:pt x="20666" y="18248"/>
                      </a:lnTo>
                      <a:cubicBezTo>
                        <a:pt x="19432" y="17814"/>
                        <a:pt x="18164" y="17380"/>
                        <a:pt x="16930" y="16947"/>
                      </a:cubicBezTo>
                      <a:cubicBezTo>
                        <a:pt x="15896" y="16613"/>
                        <a:pt x="14862" y="16246"/>
                        <a:pt x="13828" y="15879"/>
                      </a:cubicBezTo>
                      <a:cubicBezTo>
                        <a:pt x="15463" y="15246"/>
                        <a:pt x="17097" y="14612"/>
                        <a:pt x="18665" y="13811"/>
                      </a:cubicBezTo>
                      <a:cubicBezTo>
                        <a:pt x="19699" y="13311"/>
                        <a:pt x="20700" y="12744"/>
                        <a:pt x="21634" y="12077"/>
                      </a:cubicBezTo>
                      <a:cubicBezTo>
                        <a:pt x="21867" y="11977"/>
                        <a:pt x="22101" y="11843"/>
                        <a:pt x="22301" y="11743"/>
                      </a:cubicBezTo>
                      <a:close/>
                      <a:moveTo>
                        <a:pt x="5289" y="13511"/>
                      </a:moveTo>
                      <a:cubicBezTo>
                        <a:pt x="5389" y="13611"/>
                        <a:pt x="5522" y="13644"/>
                        <a:pt x="5689" y="13711"/>
                      </a:cubicBezTo>
                      <a:cubicBezTo>
                        <a:pt x="6022" y="13845"/>
                        <a:pt x="6356" y="13978"/>
                        <a:pt x="6690" y="14111"/>
                      </a:cubicBezTo>
                      <a:cubicBezTo>
                        <a:pt x="7323" y="14345"/>
                        <a:pt x="7957" y="14545"/>
                        <a:pt x="8591" y="14779"/>
                      </a:cubicBezTo>
                      <a:cubicBezTo>
                        <a:pt x="9758" y="15179"/>
                        <a:pt x="10926" y="15579"/>
                        <a:pt x="12060" y="15979"/>
                      </a:cubicBezTo>
                      <a:cubicBezTo>
                        <a:pt x="12060" y="15979"/>
                        <a:pt x="12027" y="15979"/>
                        <a:pt x="11993" y="16013"/>
                      </a:cubicBezTo>
                      <a:cubicBezTo>
                        <a:pt x="9658" y="16913"/>
                        <a:pt x="7323" y="17847"/>
                        <a:pt x="5122" y="19115"/>
                      </a:cubicBezTo>
                      <a:cubicBezTo>
                        <a:pt x="4621" y="19349"/>
                        <a:pt x="4154" y="19582"/>
                        <a:pt x="3654" y="19816"/>
                      </a:cubicBezTo>
                      <a:cubicBezTo>
                        <a:pt x="4188" y="17714"/>
                        <a:pt x="4722" y="15613"/>
                        <a:pt x="5289" y="13511"/>
                      </a:cubicBezTo>
                      <a:close/>
                      <a:moveTo>
                        <a:pt x="8603" y="0"/>
                      </a:moveTo>
                      <a:cubicBezTo>
                        <a:pt x="8512" y="0"/>
                        <a:pt x="8423" y="49"/>
                        <a:pt x="8357" y="168"/>
                      </a:cubicBezTo>
                      <a:cubicBezTo>
                        <a:pt x="8124" y="669"/>
                        <a:pt x="7991" y="1202"/>
                        <a:pt x="7824" y="1736"/>
                      </a:cubicBezTo>
                      <a:cubicBezTo>
                        <a:pt x="7657" y="2303"/>
                        <a:pt x="7524" y="2837"/>
                        <a:pt x="7357" y="3370"/>
                      </a:cubicBezTo>
                      <a:cubicBezTo>
                        <a:pt x="7023" y="4438"/>
                        <a:pt x="6723" y="5505"/>
                        <a:pt x="6423" y="6573"/>
                      </a:cubicBezTo>
                      <a:cubicBezTo>
                        <a:pt x="5822" y="8708"/>
                        <a:pt x="5222" y="10842"/>
                        <a:pt x="4655" y="13011"/>
                      </a:cubicBezTo>
                      <a:cubicBezTo>
                        <a:pt x="3521" y="17314"/>
                        <a:pt x="2420" y="21684"/>
                        <a:pt x="1453" y="26053"/>
                      </a:cubicBezTo>
                      <a:cubicBezTo>
                        <a:pt x="1186" y="27254"/>
                        <a:pt x="919" y="28488"/>
                        <a:pt x="685" y="29723"/>
                      </a:cubicBezTo>
                      <a:cubicBezTo>
                        <a:pt x="452" y="30924"/>
                        <a:pt x="152" y="32158"/>
                        <a:pt x="18" y="33392"/>
                      </a:cubicBezTo>
                      <a:cubicBezTo>
                        <a:pt x="0" y="33500"/>
                        <a:pt x="90" y="33560"/>
                        <a:pt x="186" y="33560"/>
                      </a:cubicBezTo>
                      <a:cubicBezTo>
                        <a:pt x="268" y="33560"/>
                        <a:pt x="355" y="33517"/>
                        <a:pt x="385" y="33425"/>
                      </a:cubicBezTo>
                      <a:cubicBezTo>
                        <a:pt x="719" y="32358"/>
                        <a:pt x="919" y="31290"/>
                        <a:pt x="1186" y="30190"/>
                      </a:cubicBezTo>
                      <a:cubicBezTo>
                        <a:pt x="1453" y="29122"/>
                        <a:pt x="1686" y="28055"/>
                        <a:pt x="1953" y="26954"/>
                      </a:cubicBezTo>
                      <a:cubicBezTo>
                        <a:pt x="2387" y="25119"/>
                        <a:pt x="2820" y="23285"/>
                        <a:pt x="3287" y="21417"/>
                      </a:cubicBezTo>
                      <a:cubicBezTo>
                        <a:pt x="3421" y="21317"/>
                        <a:pt x="3487" y="21083"/>
                        <a:pt x="3387" y="20950"/>
                      </a:cubicBezTo>
                      <a:cubicBezTo>
                        <a:pt x="3454" y="20883"/>
                        <a:pt x="3554" y="20816"/>
                        <a:pt x="3621" y="20783"/>
                      </a:cubicBezTo>
                      <a:cubicBezTo>
                        <a:pt x="3754" y="20683"/>
                        <a:pt x="3888" y="20583"/>
                        <a:pt x="4021" y="20483"/>
                      </a:cubicBezTo>
                      <a:cubicBezTo>
                        <a:pt x="4321" y="20283"/>
                        <a:pt x="4621" y="20116"/>
                        <a:pt x="4922" y="19916"/>
                      </a:cubicBezTo>
                      <a:cubicBezTo>
                        <a:pt x="5522" y="19549"/>
                        <a:pt x="6156" y="19215"/>
                        <a:pt x="6790" y="18882"/>
                      </a:cubicBezTo>
                      <a:cubicBezTo>
                        <a:pt x="8057" y="18214"/>
                        <a:pt x="9392" y="17647"/>
                        <a:pt x="10726" y="17114"/>
                      </a:cubicBezTo>
                      <a:cubicBezTo>
                        <a:pt x="11460" y="16813"/>
                        <a:pt x="12160" y="16547"/>
                        <a:pt x="12894" y="16246"/>
                      </a:cubicBezTo>
                      <a:cubicBezTo>
                        <a:pt x="15262" y="17047"/>
                        <a:pt x="17631" y="17881"/>
                        <a:pt x="19999" y="18681"/>
                      </a:cubicBezTo>
                      <a:cubicBezTo>
                        <a:pt x="20700" y="18948"/>
                        <a:pt x="21433" y="19182"/>
                        <a:pt x="22134" y="19449"/>
                      </a:cubicBezTo>
                      <a:cubicBezTo>
                        <a:pt x="22768" y="19649"/>
                        <a:pt x="23368" y="19882"/>
                        <a:pt x="24002" y="20082"/>
                      </a:cubicBezTo>
                      <a:cubicBezTo>
                        <a:pt x="24469" y="22284"/>
                        <a:pt x="24903" y="24486"/>
                        <a:pt x="25336" y="26687"/>
                      </a:cubicBezTo>
                      <a:cubicBezTo>
                        <a:pt x="25570" y="27821"/>
                        <a:pt x="25803" y="28955"/>
                        <a:pt x="26037" y="30090"/>
                      </a:cubicBezTo>
                      <a:cubicBezTo>
                        <a:pt x="26137" y="30657"/>
                        <a:pt x="26270" y="31257"/>
                        <a:pt x="26370" y="31824"/>
                      </a:cubicBezTo>
                      <a:cubicBezTo>
                        <a:pt x="26470" y="32391"/>
                        <a:pt x="26570" y="33025"/>
                        <a:pt x="26771" y="33559"/>
                      </a:cubicBezTo>
                      <a:cubicBezTo>
                        <a:pt x="26817" y="33697"/>
                        <a:pt x="26941" y="33765"/>
                        <a:pt x="27061" y="33765"/>
                      </a:cubicBezTo>
                      <a:cubicBezTo>
                        <a:pt x="27202" y="33765"/>
                        <a:pt x="27338" y="33672"/>
                        <a:pt x="27338" y="33492"/>
                      </a:cubicBezTo>
                      <a:cubicBezTo>
                        <a:pt x="27304" y="32992"/>
                        <a:pt x="27204" y="32491"/>
                        <a:pt x="27104" y="31991"/>
                      </a:cubicBezTo>
                      <a:cubicBezTo>
                        <a:pt x="27004" y="31491"/>
                        <a:pt x="26904" y="30990"/>
                        <a:pt x="26804" y="30490"/>
                      </a:cubicBezTo>
                      <a:cubicBezTo>
                        <a:pt x="26604" y="29456"/>
                        <a:pt x="26370" y="28422"/>
                        <a:pt x="26170" y="27388"/>
                      </a:cubicBezTo>
                      <a:cubicBezTo>
                        <a:pt x="25770" y="25353"/>
                        <a:pt x="25370" y="23351"/>
                        <a:pt x="24936" y="21317"/>
                      </a:cubicBezTo>
                      <a:cubicBezTo>
                        <a:pt x="24836" y="20883"/>
                        <a:pt x="24769" y="20449"/>
                        <a:pt x="24669" y="20016"/>
                      </a:cubicBezTo>
                      <a:cubicBezTo>
                        <a:pt x="24736" y="19916"/>
                        <a:pt x="24702" y="19749"/>
                        <a:pt x="24602" y="19649"/>
                      </a:cubicBezTo>
                      <a:cubicBezTo>
                        <a:pt x="23869" y="16146"/>
                        <a:pt x="23135" y="12644"/>
                        <a:pt x="22401" y="9141"/>
                      </a:cubicBezTo>
                      <a:cubicBezTo>
                        <a:pt x="22134" y="8007"/>
                        <a:pt x="21900" y="6906"/>
                        <a:pt x="21667" y="5772"/>
                      </a:cubicBezTo>
                      <a:cubicBezTo>
                        <a:pt x="21400" y="4605"/>
                        <a:pt x="21200" y="3437"/>
                        <a:pt x="20800" y="2303"/>
                      </a:cubicBezTo>
                      <a:cubicBezTo>
                        <a:pt x="20784" y="2223"/>
                        <a:pt x="20700" y="2182"/>
                        <a:pt x="20619" y="2182"/>
                      </a:cubicBezTo>
                      <a:cubicBezTo>
                        <a:pt x="20532" y="2182"/>
                        <a:pt x="20449" y="2232"/>
                        <a:pt x="20466" y="2336"/>
                      </a:cubicBezTo>
                      <a:cubicBezTo>
                        <a:pt x="20566" y="3370"/>
                        <a:pt x="20800" y="4338"/>
                        <a:pt x="21000" y="5339"/>
                      </a:cubicBezTo>
                      <a:cubicBezTo>
                        <a:pt x="21200" y="6373"/>
                        <a:pt x="21400" y="7407"/>
                        <a:pt x="21634" y="8441"/>
                      </a:cubicBezTo>
                      <a:cubicBezTo>
                        <a:pt x="21834" y="9375"/>
                        <a:pt x="22001" y="10309"/>
                        <a:pt x="22201" y="11243"/>
                      </a:cubicBezTo>
                      <a:cubicBezTo>
                        <a:pt x="21634" y="11476"/>
                        <a:pt x="21100" y="11776"/>
                        <a:pt x="20533" y="12043"/>
                      </a:cubicBezTo>
                      <a:cubicBezTo>
                        <a:pt x="19932" y="12344"/>
                        <a:pt x="19299" y="12644"/>
                        <a:pt x="18665" y="12911"/>
                      </a:cubicBezTo>
                      <a:cubicBezTo>
                        <a:pt x="17431" y="13511"/>
                        <a:pt x="16163" y="14111"/>
                        <a:pt x="14895" y="14679"/>
                      </a:cubicBezTo>
                      <a:cubicBezTo>
                        <a:pt x="14228" y="14979"/>
                        <a:pt x="13561" y="15279"/>
                        <a:pt x="12927" y="15579"/>
                      </a:cubicBezTo>
                      <a:cubicBezTo>
                        <a:pt x="11727" y="15179"/>
                        <a:pt x="10526" y="14779"/>
                        <a:pt x="9325" y="14378"/>
                      </a:cubicBezTo>
                      <a:cubicBezTo>
                        <a:pt x="8624" y="14145"/>
                        <a:pt x="7924" y="13911"/>
                        <a:pt x="7257" y="13678"/>
                      </a:cubicBezTo>
                      <a:cubicBezTo>
                        <a:pt x="6890" y="13578"/>
                        <a:pt x="6523" y="13444"/>
                        <a:pt x="6156" y="13344"/>
                      </a:cubicBezTo>
                      <a:cubicBezTo>
                        <a:pt x="5922" y="13278"/>
                        <a:pt x="5656" y="13177"/>
                        <a:pt x="5389" y="13177"/>
                      </a:cubicBezTo>
                      <a:cubicBezTo>
                        <a:pt x="5889" y="11309"/>
                        <a:pt x="6389" y="9475"/>
                        <a:pt x="6890" y="7607"/>
                      </a:cubicBezTo>
                      <a:cubicBezTo>
                        <a:pt x="7223" y="6439"/>
                        <a:pt x="7590" y="5238"/>
                        <a:pt x="7924" y="4071"/>
                      </a:cubicBezTo>
                      <a:cubicBezTo>
                        <a:pt x="8091" y="3471"/>
                        <a:pt x="8257" y="2870"/>
                        <a:pt x="8458" y="2270"/>
                      </a:cubicBezTo>
                      <a:cubicBezTo>
                        <a:pt x="8624" y="1669"/>
                        <a:pt x="8858" y="1069"/>
                        <a:pt x="8958" y="435"/>
                      </a:cubicBezTo>
                      <a:cubicBezTo>
                        <a:pt x="8980" y="210"/>
                        <a:pt x="8790" y="0"/>
                        <a:pt x="860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2"/>
                <p:cNvSpPr/>
                <p:nvPr/>
              </p:nvSpPr>
              <p:spPr>
                <a:xfrm>
                  <a:off x="7021802" y="2743061"/>
                  <a:ext cx="472230" cy="427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20567" extrusionOk="0">
                      <a:moveTo>
                        <a:pt x="18845" y="1"/>
                      </a:moveTo>
                      <a:cubicBezTo>
                        <a:pt x="17687" y="1"/>
                        <a:pt x="16865" y="1107"/>
                        <a:pt x="16379" y="2443"/>
                      </a:cubicBezTo>
                      <a:cubicBezTo>
                        <a:pt x="16012" y="3410"/>
                        <a:pt x="15812" y="4444"/>
                        <a:pt x="15578" y="5445"/>
                      </a:cubicBezTo>
                      <a:cubicBezTo>
                        <a:pt x="15245" y="6846"/>
                        <a:pt x="14878" y="7947"/>
                        <a:pt x="14244" y="9281"/>
                      </a:cubicBezTo>
                      <a:cubicBezTo>
                        <a:pt x="13811" y="10115"/>
                        <a:pt x="13410" y="10982"/>
                        <a:pt x="12877" y="11750"/>
                      </a:cubicBezTo>
                      <a:cubicBezTo>
                        <a:pt x="12243" y="12650"/>
                        <a:pt x="11476" y="13451"/>
                        <a:pt x="10608" y="14118"/>
                      </a:cubicBezTo>
                      <a:cubicBezTo>
                        <a:pt x="8974" y="15385"/>
                        <a:pt x="7039" y="16286"/>
                        <a:pt x="5104" y="17020"/>
                      </a:cubicBezTo>
                      <a:cubicBezTo>
                        <a:pt x="4004" y="17420"/>
                        <a:pt x="2903" y="17821"/>
                        <a:pt x="1769" y="18154"/>
                      </a:cubicBezTo>
                      <a:cubicBezTo>
                        <a:pt x="1001" y="18388"/>
                        <a:pt x="1" y="18855"/>
                        <a:pt x="201" y="19488"/>
                      </a:cubicBezTo>
                      <a:lnTo>
                        <a:pt x="201" y="19455"/>
                      </a:lnTo>
                      <a:cubicBezTo>
                        <a:pt x="268" y="19689"/>
                        <a:pt x="501" y="19955"/>
                        <a:pt x="968" y="20222"/>
                      </a:cubicBezTo>
                      <a:cubicBezTo>
                        <a:pt x="1483" y="20493"/>
                        <a:pt x="2063" y="20566"/>
                        <a:pt x="2620" y="20566"/>
                      </a:cubicBezTo>
                      <a:cubicBezTo>
                        <a:pt x="2750" y="20566"/>
                        <a:pt x="2877" y="20562"/>
                        <a:pt x="3003" y="20556"/>
                      </a:cubicBezTo>
                      <a:cubicBezTo>
                        <a:pt x="6505" y="20489"/>
                        <a:pt x="9974" y="20089"/>
                        <a:pt x="13377" y="19355"/>
                      </a:cubicBezTo>
                      <a:cubicBezTo>
                        <a:pt x="14444" y="19121"/>
                        <a:pt x="15612" y="18821"/>
                        <a:pt x="16446" y="18054"/>
                      </a:cubicBezTo>
                      <a:cubicBezTo>
                        <a:pt x="16946" y="17554"/>
                        <a:pt x="17313" y="16920"/>
                        <a:pt x="17647" y="16253"/>
                      </a:cubicBezTo>
                      <a:cubicBezTo>
                        <a:pt x="19114" y="13417"/>
                        <a:pt x="20115" y="10382"/>
                        <a:pt x="21116" y="7346"/>
                      </a:cubicBezTo>
                      <a:cubicBezTo>
                        <a:pt x="21883" y="5078"/>
                        <a:pt x="22717" y="2109"/>
                        <a:pt x="20282" y="508"/>
                      </a:cubicBezTo>
                      <a:cubicBezTo>
                        <a:pt x="19756" y="155"/>
                        <a:pt x="19277" y="1"/>
                        <a:pt x="18845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2"/>
                <p:cNvSpPr/>
                <p:nvPr/>
              </p:nvSpPr>
              <p:spPr>
                <a:xfrm>
                  <a:off x="7261025" y="2768318"/>
                  <a:ext cx="757933" cy="79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1" h="38022" extrusionOk="0">
                      <a:moveTo>
                        <a:pt x="24563" y="0"/>
                      </a:moveTo>
                      <a:cubicBezTo>
                        <a:pt x="22813" y="0"/>
                        <a:pt x="21065" y="485"/>
                        <a:pt x="19481" y="1595"/>
                      </a:cubicBezTo>
                      <a:cubicBezTo>
                        <a:pt x="13911" y="5464"/>
                        <a:pt x="14978" y="11569"/>
                        <a:pt x="14978" y="17406"/>
                      </a:cubicBezTo>
                      <a:cubicBezTo>
                        <a:pt x="14978" y="20975"/>
                        <a:pt x="15512" y="24711"/>
                        <a:pt x="14511" y="27580"/>
                      </a:cubicBezTo>
                      <a:cubicBezTo>
                        <a:pt x="13811" y="29615"/>
                        <a:pt x="12310" y="31216"/>
                        <a:pt x="9274" y="32017"/>
                      </a:cubicBezTo>
                      <a:cubicBezTo>
                        <a:pt x="7006" y="32650"/>
                        <a:pt x="4738" y="33251"/>
                        <a:pt x="2436" y="33885"/>
                      </a:cubicBezTo>
                      <a:cubicBezTo>
                        <a:pt x="1702" y="34085"/>
                        <a:pt x="902" y="34318"/>
                        <a:pt x="535" y="34985"/>
                      </a:cubicBezTo>
                      <a:cubicBezTo>
                        <a:pt x="1" y="35886"/>
                        <a:pt x="668" y="37120"/>
                        <a:pt x="1602" y="37587"/>
                      </a:cubicBezTo>
                      <a:cubicBezTo>
                        <a:pt x="2216" y="37916"/>
                        <a:pt x="2901" y="38000"/>
                        <a:pt x="3602" y="38000"/>
                      </a:cubicBezTo>
                      <a:cubicBezTo>
                        <a:pt x="3968" y="38000"/>
                        <a:pt x="4338" y="37977"/>
                        <a:pt x="4704" y="37954"/>
                      </a:cubicBezTo>
                      <a:cubicBezTo>
                        <a:pt x="6731" y="37841"/>
                        <a:pt x="8768" y="37781"/>
                        <a:pt x="10804" y="37781"/>
                      </a:cubicBezTo>
                      <a:cubicBezTo>
                        <a:pt x="12354" y="37781"/>
                        <a:pt x="13903" y="37815"/>
                        <a:pt x="15445" y="37887"/>
                      </a:cubicBezTo>
                      <a:cubicBezTo>
                        <a:pt x="16807" y="37941"/>
                        <a:pt x="18177" y="38022"/>
                        <a:pt x="19547" y="38022"/>
                      </a:cubicBezTo>
                      <a:cubicBezTo>
                        <a:pt x="20762" y="38022"/>
                        <a:pt x="21977" y="37958"/>
                        <a:pt x="23184" y="37754"/>
                      </a:cubicBezTo>
                      <a:cubicBezTo>
                        <a:pt x="25486" y="37387"/>
                        <a:pt x="29255" y="36053"/>
                        <a:pt x="30323" y="33751"/>
                      </a:cubicBezTo>
                      <a:cubicBezTo>
                        <a:pt x="32724" y="28547"/>
                        <a:pt x="34459" y="23010"/>
                        <a:pt x="35493" y="17339"/>
                      </a:cubicBezTo>
                      <a:cubicBezTo>
                        <a:pt x="36294" y="12836"/>
                        <a:pt x="36460" y="7666"/>
                        <a:pt x="33391" y="4230"/>
                      </a:cubicBezTo>
                      <a:cubicBezTo>
                        <a:pt x="31168" y="1723"/>
                        <a:pt x="27863" y="0"/>
                        <a:pt x="245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2"/>
                <p:cNvSpPr/>
                <p:nvPr/>
              </p:nvSpPr>
              <p:spPr>
                <a:xfrm>
                  <a:off x="7137609" y="3910154"/>
                  <a:ext cx="136615" cy="24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11762" extrusionOk="0">
                      <a:moveTo>
                        <a:pt x="3447" y="0"/>
                      </a:moveTo>
                      <a:cubicBezTo>
                        <a:pt x="2922" y="0"/>
                        <a:pt x="2407" y="200"/>
                        <a:pt x="2035" y="571"/>
                      </a:cubicBezTo>
                      <a:cubicBezTo>
                        <a:pt x="1635" y="971"/>
                        <a:pt x="701" y="771"/>
                        <a:pt x="534" y="1305"/>
                      </a:cubicBezTo>
                      <a:cubicBezTo>
                        <a:pt x="0" y="3173"/>
                        <a:pt x="534" y="5875"/>
                        <a:pt x="334" y="7810"/>
                      </a:cubicBezTo>
                      <a:cubicBezTo>
                        <a:pt x="301" y="8410"/>
                        <a:pt x="234" y="8977"/>
                        <a:pt x="167" y="9544"/>
                      </a:cubicBezTo>
                      <a:cubicBezTo>
                        <a:pt x="134" y="9844"/>
                        <a:pt x="134" y="10145"/>
                        <a:pt x="234" y="10411"/>
                      </a:cubicBezTo>
                      <a:cubicBezTo>
                        <a:pt x="367" y="10745"/>
                        <a:pt x="667" y="11312"/>
                        <a:pt x="968" y="11546"/>
                      </a:cubicBezTo>
                      <a:cubicBezTo>
                        <a:pt x="1210" y="11715"/>
                        <a:pt x="1522" y="11762"/>
                        <a:pt x="1828" y="11762"/>
                      </a:cubicBezTo>
                      <a:cubicBezTo>
                        <a:pt x="1944" y="11762"/>
                        <a:pt x="2059" y="11755"/>
                        <a:pt x="2169" y="11746"/>
                      </a:cubicBezTo>
                      <a:lnTo>
                        <a:pt x="4203" y="11679"/>
                      </a:lnTo>
                      <a:cubicBezTo>
                        <a:pt x="4737" y="11646"/>
                        <a:pt x="5337" y="11612"/>
                        <a:pt x="5704" y="11212"/>
                      </a:cubicBezTo>
                      <a:cubicBezTo>
                        <a:pt x="5971" y="10945"/>
                        <a:pt x="6038" y="10545"/>
                        <a:pt x="6138" y="10178"/>
                      </a:cubicBezTo>
                      <a:cubicBezTo>
                        <a:pt x="6271" y="9511"/>
                        <a:pt x="6338" y="8844"/>
                        <a:pt x="6372" y="8210"/>
                      </a:cubicBezTo>
                      <a:lnTo>
                        <a:pt x="6405" y="8210"/>
                      </a:lnTo>
                      <a:cubicBezTo>
                        <a:pt x="6472" y="7243"/>
                        <a:pt x="6472" y="6309"/>
                        <a:pt x="6538" y="5341"/>
                      </a:cubicBezTo>
                      <a:cubicBezTo>
                        <a:pt x="6572" y="4441"/>
                        <a:pt x="6505" y="3473"/>
                        <a:pt x="6372" y="2573"/>
                      </a:cubicBezTo>
                      <a:cubicBezTo>
                        <a:pt x="6338" y="2106"/>
                        <a:pt x="6238" y="1672"/>
                        <a:pt x="6005" y="1272"/>
                      </a:cubicBezTo>
                      <a:cubicBezTo>
                        <a:pt x="5804" y="938"/>
                        <a:pt x="5504" y="705"/>
                        <a:pt x="5171" y="504"/>
                      </a:cubicBezTo>
                      <a:cubicBezTo>
                        <a:pt x="4704" y="204"/>
                        <a:pt x="4137" y="4"/>
                        <a:pt x="3570" y="4"/>
                      </a:cubicBezTo>
                      <a:cubicBezTo>
                        <a:pt x="3529" y="2"/>
                        <a:pt x="3488" y="0"/>
                        <a:pt x="3447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2"/>
                <p:cNvSpPr/>
                <p:nvPr/>
              </p:nvSpPr>
              <p:spPr>
                <a:xfrm>
                  <a:off x="6965634" y="4075083"/>
                  <a:ext cx="309297" cy="1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5927" extrusionOk="0">
                      <a:moveTo>
                        <a:pt x="8521" y="0"/>
                      </a:moveTo>
                      <a:cubicBezTo>
                        <a:pt x="8302" y="0"/>
                        <a:pt x="8107" y="70"/>
                        <a:pt x="7973" y="276"/>
                      </a:cubicBezTo>
                      <a:cubicBezTo>
                        <a:pt x="7840" y="509"/>
                        <a:pt x="7806" y="810"/>
                        <a:pt x="7673" y="1043"/>
                      </a:cubicBezTo>
                      <a:cubicBezTo>
                        <a:pt x="7339" y="1677"/>
                        <a:pt x="6539" y="1910"/>
                        <a:pt x="5838" y="2077"/>
                      </a:cubicBezTo>
                      <a:cubicBezTo>
                        <a:pt x="4304" y="2444"/>
                        <a:pt x="2769" y="2944"/>
                        <a:pt x="1302" y="3578"/>
                      </a:cubicBezTo>
                      <a:cubicBezTo>
                        <a:pt x="901" y="3745"/>
                        <a:pt x="501" y="3945"/>
                        <a:pt x="268" y="4312"/>
                      </a:cubicBezTo>
                      <a:cubicBezTo>
                        <a:pt x="1" y="4746"/>
                        <a:pt x="67" y="5213"/>
                        <a:pt x="468" y="5546"/>
                      </a:cubicBezTo>
                      <a:cubicBezTo>
                        <a:pt x="748" y="5784"/>
                        <a:pt x="1043" y="5826"/>
                        <a:pt x="1360" y="5826"/>
                      </a:cubicBezTo>
                      <a:cubicBezTo>
                        <a:pt x="1534" y="5826"/>
                        <a:pt x="1714" y="5813"/>
                        <a:pt x="1902" y="5813"/>
                      </a:cubicBezTo>
                      <a:cubicBezTo>
                        <a:pt x="2469" y="5847"/>
                        <a:pt x="3070" y="5880"/>
                        <a:pt x="3637" y="5913"/>
                      </a:cubicBezTo>
                      <a:cubicBezTo>
                        <a:pt x="3923" y="5922"/>
                        <a:pt x="4209" y="5926"/>
                        <a:pt x="4495" y="5926"/>
                      </a:cubicBezTo>
                      <a:cubicBezTo>
                        <a:pt x="6344" y="5926"/>
                        <a:pt x="8197" y="5753"/>
                        <a:pt x="10075" y="5580"/>
                      </a:cubicBezTo>
                      <a:cubicBezTo>
                        <a:pt x="11009" y="5480"/>
                        <a:pt x="11943" y="5413"/>
                        <a:pt x="12877" y="5313"/>
                      </a:cubicBezTo>
                      <a:cubicBezTo>
                        <a:pt x="13227" y="5272"/>
                        <a:pt x="13603" y="5243"/>
                        <a:pt x="13973" y="5243"/>
                      </a:cubicBezTo>
                      <a:cubicBezTo>
                        <a:pt x="14202" y="5243"/>
                        <a:pt x="14428" y="5254"/>
                        <a:pt x="14645" y="5279"/>
                      </a:cubicBezTo>
                      <a:cubicBezTo>
                        <a:pt x="14745" y="5113"/>
                        <a:pt x="14778" y="4879"/>
                        <a:pt x="14778" y="4679"/>
                      </a:cubicBezTo>
                      <a:cubicBezTo>
                        <a:pt x="14778" y="3512"/>
                        <a:pt x="14878" y="2311"/>
                        <a:pt x="14778" y="1143"/>
                      </a:cubicBezTo>
                      <a:cubicBezTo>
                        <a:pt x="14759" y="778"/>
                        <a:pt x="14574" y="701"/>
                        <a:pt x="14318" y="701"/>
                      </a:cubicBezTo>
                      <a:cubicBezTo>
                        <a:pt x="14130" y="701"/>
                        <a:pt x="13904" y="743"/>
                        <a:pt x="13677" y="743"/>
                      </a:cubicBezTo>
                      <a:cubicBezTo>
                        <a:pt x="13077" y="743"/>
                        <a:pt x="12443" y="676"/>
                        <a:pt x="11809" y="609"/>
                      </a:cubicBezTo>
                      <a:cubicBezTo>
                        <a:pt x="11109" y="543"/>
                        <a:pt x="10375" y="443"/>
                        <a:pt x="9674" y="276"/>
                      </a:cubicBezTo>
                      <a:cubicBezTo>
                        <a:pt x="9356" y="212"/>
                        <a:pt x="8903" y="0"/>
                        <a:pt x="8521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2"/>
                <p:cNvSpPr/>
                <p:nvPr/>
              </p:nvSpPr>
              <p:spPr>
                <a:xfrm>
                  <a:off x="7463516" y="3081606"/>
                  <a:ext cx="707" cy="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67" extrusionOk="0">
                      <a:moveTo>
                        <a:pt x="34" y="0"/>
                      </a:moveTo>
                      <a:lnTo>
                        <a:pt x="0" y="67"/>
                      </a:lnTo>
                      <a:cubicBezTo>
                        <a:pt x="34" y="67"/>
                        <a:pt x="34" y="33"/>
                        <a:pt x="34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2"/>
                <p:cNvSpPr/>
                <p:nvPr/>
              </p:nvSpPr>
              <p:spPr>
                <a:xfrm>
                  <a:off x="7488481" y="2716162"/>
                  <a:ext cx="1393" cy="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335" extrusionOk="0">
                      <a:moveTo>
                        <a:pt x="67" y="1"/>
                      </a:moveTo>
                      <a:lnTo>
                        <a:pt x="0" y="334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42"/>
                <p:cNvSpPr/>
                <p:nvPr/>
              </p:nvSpPr>
              <p:spPr>
                <a:xfrm>
                  <a:off x="7338687" y="2635673"/>
                  <a:ext cx="184926" cy="2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6" h="12813" extrusionOk="0">
                      <a:moveTo>
                        <a:pt x="5812" y="1"/>
                      </a:moveTo>
                      <a:cubicBezTo>
                        <a:pt x="5195" y="1"/>
                        <a:pt x="4561" y="206"/>
                        <a:pt x="4004" y="671"/>
                      </a:cubicBezTo>
                      <a:cubicBezTo>
                        <a:pt x="3603" y="971"/>
                        <a:pt x="3270" y="1304"/>
                        <a:pt x="2970" y="1671"/>
                      </a:cubicBezTo>
                      <a:cubicBezTo>
                        <a:pt x="2436" y="2305"/>
                        <a:pt x="2036" y="3006"/>
                        <a:pt x="1735" y="3773"/>
                      </a:cubicBezTo>
                      <a:cubicBezTo>
                        <a:pt x="1035" y="5541"/>
                        <a:pt x="401" y="8543"/>
                        <a:pt x="1" y="10378"/>
                      </a:cubicBezTo>
                      <a:cubicBezTo>
                        <a:pt x="1836" y="11678"/>
                        <a:pt x="4171" y="11845"/>
                        <a:pt x="6172" y="12813"/>
                      </a:cubicBezTo>
                      <a:cubicBezTo>
                        <a:pt x="7540" y="10378"/>
                        <a:pt x="7840" y="7709"/>
                        <a:pt x="8307" y="5007"/>
                      </a:cubicBezTo>
                      <a:cubicBezTo>
                        <a:pt x="8407" y="4440"/>
                        <a:pt x="8507" y="3840"/>
                        <a:pt x="8607" y="3239"/>
                      </a:cubicBezTo>
                      <a:cubicBezTo>
                        <a:pt x="8896" y="1385"/>
                        <a:pt x="7413" y="1"/>
                        <a:pt x="58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42"/>
                <p:cNvSpPr/>
                <p:nvPr/>
              </p:nvSpPr>
              <p:spPr>
                <a:xfrm>
                  <a:off x="6934432" y="3177499"/>
                  <a:ext cx="680271" cy="790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5" h="38051" extrusionOk="0">
                      <a:moveTo>
                        <a:pt x="29486" y="1"/>
                      </a:moveTo>
                      <a:cubicBezTo>
                        <a:pt x="29260" y="1"/>
                        <a:pt x="29013" y="67"/>
                        <a:pt x="28788" y="124"/>
                      </a:cubicBezTo>
                      <a:cubicBezTo>
                        <a:pt x="24151" y="1492"/>
                        <a:pt x="19515" y="2859"/>
                        <a:pt x="15078" y="4761"/>
                      </a:cubicBezTo>
                      <a:cubicBezTo>
                        <a:pt x="11009" y="6462"/>
                        <a:pt x="7106" y="8030"/>
                        <a:pt x="4104" y="11365"/>
                      </a:cubicBezTo>
                      <a:cubicBezTo>
                        <a:pt x="1" y="15935"/>
                        <a:pt x="3403" y="22707"/>
                        <a:pt x="5238" y="27443"/>
                      </a:cubicBezTo>
                      <a:cubicBezTo>
                        <a:pt x="6505" y="30746"/>
                        <a:pt x="11042" y="34749"/>
                        <a:pt x="12309" y="38051"/>
                      </a:cubicBezTo>
                      <a:cubicBezTo>
                        <a:pt x="12243" y="37884"/>
                        <a:pt x="20949" y="33915"/>
                        <a:pt x="21383" y="33715"/>
                      </a:cubicBezTo>
                      <a:cubicBezTo>
                        <a:pt x="21816" y="33481"/>
                        <a:pt x="18847" y="26943"/>
                        <a:pt x="18714" y="26176"/>
                      </a:cubicBezTo>
                      <a:cubicBezTo>
                        <a:pt x="18280" y="23441"/>
                        <a:pt x="15245" y="21939"/>
                        <a:pt x="14678" y="19238"/>
                      </a:cubicBezTo>
                      <a:cubicBezTo>
                        <a:pt x="14444" y="18170"/>
                        <a:pt x="14244" y="16802"/>
                        <a:pt x="13977" y="15335"/>
                      </a:cubicBezTo>
                      <a:cubicBezTo>
                        <a:pt x="14811" y="15168"/>
                        <a:pt x="15645" y="15035"/>
                        <a:pt x="16479" y="15001"/>
                      </a:cubicBezTo>
                      <a:cubicBezTo>
                        <a:pt x="17249" y="14967"/>
                        <a:pt x="18021" y="14954"/>
                        <a:pt x="18795" y="14954"/>
                      </a:cubicBezTo>
                      <a:cubicBezTo>
                        <a:pt x="21459" y="14954"/>
                        <a:pt x="24143" y="15110"/>
                        <a:pt x="26800" y="15110"/>
                      </a:cubicBezTo>
                      <a:cubicBezTo>
                        <a:pt x="27152" y="15110"/>
                        <a:pt x="27503" y="15107"/>
                        <a:pt x="27854" y="15101"/>
                      </a:cubicBezTo>
                      <a:lnTo>
                        <a:pt x="28054" y="15101"/>
                      </a:lnTo>
                      <a:cubicBezTo>
                        <a:pt x="30723" y="15035"/>
                        <a:pt x="32724" y="12166"/>
                        <a:pt x="32524" y="8630"/>
                      </a:cubicBezTo>
                      <a:cubicBezTo>
                        <a:pt x="32457" y="7329"/>
                        <a:pt x="31923" y="6328"/>
                        <a:pt x="31523" y="5161"/>
                      </a:cubicBezTo>
                      <a:cubicBezTo>
                        <a:pt x="31023" y="3760"/>
                        <a:pt x="30723" y="2292"/>
                        <a:pt x="30356" y="891"/>
                      </a:cubicBezTo>
                      <a:cubicBezTo>
                        <a:pt x="30256" y="624"/>
                        <a:pt x="30189" y="324"/>
                        <a:pt x="29955" y="157"/>
                      </a:cubicBezTo>
                      <a:cubicBezTo>
                        <a:pt x="29824" y="41"/>
                        <a:pt x="29662" y="1"/>
                        <a:pt x="294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2"/>
                <p:cNvSpPr/>
                <p:nvPr/>
              </p:nvSpPr>
              <p:spPr>
                <a:xfrm>
                  <a:off x="7094621" y="3100232"/>
                  <a:ext cx="746812" cy="887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6" h="42674" extrusionOk="0">
                      <a:moveTo>
                        <a:pt x="30134" y="1"/>
                      </a:moveTo>
                      <a:cubicBezTo>
                        <a:pt x="29274" y="1"/>
                        <a:pt x="28405" y="182"/>
                        <a:pt x="27620" y="505"/>
                      </a:cubicBezTo>
                      <a:cubicBezTo>
                        <a:pt x="25919" y="1206"/>
                        <a:pt x="24484" y="2473"/>
                        <a:pt x="23150" y="3774"/>
                      </a:cubicBezTo>
                      <a:cubicBezTo>
                        <a:pt x="21382" y="5475"/>
                        <a:pt x="19814" y="6810"/>
                        <a:pt x="17679" y="7944"/>
                      </a:cubicBezTo>
                      <a:cubicBezTo>
                        <a:pt x="16178" y="8711"/>
                        <a:pt x="14677" y="9412"/>
                        <a:pt x="13176" y="10145"/>
                      </a:cubicBezTo>
                      <a:cubicBezTo>
                        <a:pt x="11375" y="11046"/>
                        <a:pt x="8740" y="12047"/>
                        <a:pt x="6638" y="13381"/>
                      </a:cubicBezTo>
                      <a:cubicBezTo>
                        <a:pt x="5437" y="13615"/>
                        <a:pt x="4403" y="13981"/>
                        <a:pt x="3403" y="15116"/>
                      </a:cubicBezTo>
                      <a:cubicBezTo>
                        <a:pt x="3269" y="15249"/>
                        <a:pt x="3169" y="15416"/>
                        <a:pt x="3036" y="15549"/>
                      </a:cubicBezTo>
                      <a:cubicBezTo>
                        <a:pt x="2035" y="16884"/>
                        <a:pt x="1468" y="18551"/>
                        <a:pt x="1101" y="20219"/>
                      </a:cubicBezTo>
                      <a:cubicBezTo>
                        <a:pt x="434" y="23155"/>
                        <a:pt x="300" y="26224"/>
                        <a:pt x="167" y="29226"/>
                      </a:cubicBezTo>
                      <a:cubicBezTo>
                        <a:pt x="0" y="33762"/>
                        <a:pt x="334" y="37432"/>
                        <a:pt x="934" y="42469"/>
                      </a:cubicBezTo>
                      <a:cubicBezTo>
                        <a:pt x="2313" y="42626"/>
                        <a:pt x="3695" y="42673"/>
                        <a:pt x="5081" y="42673"/>
                      </a:cubicBezTo>
                      <a:cubicBezTo>
                        <a:pt x="7211" y="42673"/>
                        <a:pt x="9347" y="42561"/>
                        <a:pt x="11483" y="42561"/>
                      </a:cubicBezTo>
                      <a:cubicBezTo>
                        <a:pt x="11792" y="42561"/>
                        <a:pt x="12100" y="42563"/>
                        <a:pt x="12409" y="42569"/>
                      </a:cubicBezTo>
                      <a:cubicBezTo>
                        <a:pt x="13043" y="39833"/>
                        <a:pt x="12709" y="36798"/>
                        <a:pt x="12843" y="34029"/>
                      </a:cubicBezTo>
                      <a:cubicBezTo>
                        <a:pt x="12909" y="32295"/>
                        <a:pt x="12909" y="30560"/>
                        <a:pt x="12943" y="28825"/>
                      </a:cubicBezTo>
                      <a:cubicBezTo>
                        <a:pt x="12943" y="28058"/>
                        <a:pt x="12976" y="27291"/>
                        <a:pt x="12943" y="26490"/>
                      </a:cubicBezTo>
                      <a:cubicBezTo>
                        <a:pt x="12909" y="25890"/>
                        <a:pt x="12743" y="24989"/>
                        <a:pt x="13143" y="24456"/>
                      </a:cubicBezTo>
                      <a:cubicBezTo>
                        <a:pt x="13310" y="24289"/>
                        <a:pt x="13476" y="24155"/>
                        <a:pt x="13677" y="24055"/>
                      </a:cubicBezTo>
                      <a:cubicBezTo>
                        <a:pt x="14544" y="23588"/>
                        <a:pt x="15478" y="23255"/>
                        <a:pt x="16445" y="22955"/>
                      </a:cubicBezTo>
                      <a:cubicBezTo>
                        <a:pt x="17646" y="22588"/>
                        <a:pt x="18880" y="22254"/>
                        <a:pt x="20148" y="21954"/>
                      </a:cubicBezTo>
                      <a:cubicBezTo>
                        <a:pt x="21315" y="21654"/>
                        <a:pt x="22750" y="21587"/>
                        <a:pt x="23884" y="21120"/>
                      </a:cubicBezTo>
                      <a:cubicBezTo>
                        <a:pt x="26152" y="20186"/>
                        <a:pt x="28487" y="19452"/>
                        <a:pt x="30822" y="18685"/>
                      </a:cubicBezTo>
                      <a:cubicBezTo>
                        <a:pt x="35559" y="17084"/>
                        <a:pt x="35926" y="11713"/>
                        <a:pt x="35659" y="7477"/>
                      </a:cubicBezTo>
                      <a:cubicBezTo>
                        <a:pt x="35492" y="5008"/>
                        <a:pt x="35025" y="2206"/>
                        <a:pt x="32957" y="805"/>
                      </a:cubicBezTo>
                      <a:cubicBezTo>
                        <a:pt x="32130" y="248"/>
                        <a:pt x="31139" y="1"/>
                        <a:pt x="301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2"/>
                <p:cNvSpPr/>
                <p:nvPr/>
              </p:nvSpPr>
              <p:spPr>
                <a:xfrm>
                  <a:off x="7390697" y="2618211"/>
                  <a:ext cx="465307" cy="65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4" h="31615" extrusionOk="0">
                      <a:moveTo>
                        <a:pt x="6775" y="1"/>
                      </a:moveTo>
                      <a:cubicBezTo>
                        <a:pt x="4890" y="1"/>
                        <a:pt x="3051" y="633"/>
                        <a:pt x="1802" y="2178"/>
                      </a:cubicBezTo>
                      <a:lnTo>
                        <a:pt x="1769" y="2178"/>
                      </a:lnTo>
                      <a:cubicBezTo>
                        <a:pt x="1335" y="2711"/>
                        <a:pt x="968" y="3312"/>
                        <a:pt x="668" y="3946"/>
                      </a:cubicBezTo>
                      <a:cubicBezTo>
                        <a:pt x="1" y="5413"/>
                        <a:pt x="1" y="7248"/>
                        <a:pt x="201" y="8816"/>
                      </a:cubicBezTo>
                      <a:cubicBezTo>
                        <a:pt x="401" y="10584"/>
                        <a:pt x="735" y="12318"/>
                        <a:pt x="1101" y="14053"/>
                      </a:cubicBezTo>
                      <a:cubicBezTo>
                        <a:pt x="1402" y="15487"/>
                        <a:pt x="1468" y="16788"/>
                        <a:pt x="1669" y="18223"/>
                      </a:cubicBezTo>
                      <a:cubicBezTo>
                        <a:pt x="1869" y="19924"/>
                        <a:pt x="1969" y="21625"/>
                        <a:pt x="1869" y="23326"/>
                      </a:cubicBezTo>
                      <a:cubicBezTo>
                        <a:pt x="1769" y="24660"/>
                        <a:pt x="735" y="27362"/>
                        <a:pt x="2102" y="28330"/>
                      </a:cubicBezTo>
                      <a:cubicBezTo>
                        <a:pt x="2803" y="28864"/>
                        <a:pt x="4471" y="28730"/>
                        <a:pt x="5338" y="28897"/>
                      </a:cubicBezTo>
                      <a:cubicBezTo>
                        <a:pt x="6439" y="29064"/>
                        <a:pt x="7506" y="29297"/>
                        <a:pt x="8607" y="29564"/>
                      </a:cubicBezTo>
                      <a:cubicBezTo>
                        <a:pt x="12439" y="30444"/>
                        <a:pt x="16344" y="31614"/>
                        <a:pt x="20301" y="31614"/>
                      </a:cubicBezTo>
                      <a:cubicBezTo>
                        <a:pt x="20994" y="31614"/>
                        <a:pt x="21688" y="31578"/>
                        <a:pt x="22383" y="31499"/>
                      </a:cubicBezTo>
                      <a:cubicBezTo>
                        <a:pt x="21583" y="30198"/>
                        <a:pt x="21983" y="28530"/>
                        <a:pt x="21783" y="27096"/>
                      </a:cubicBezTo>
                      <a:cubicBezTo>
                        <a:pt x="21549" y="25461"/>
                        <a:pt x="20682" y="23893"/>
                        <a:pt x="20282" y="22292"/>
                      </a:cubicBezTo>
                      <a:cubicBezTo>
                        <a:pt x="20115" y="21592"/>
                        <a:pt x="19948" y="20891"/>
                        <a:pt x="19715" y="20257"/>
                      </a:cubicBezTo>
                      <a:cubicBezTo>
                        <a:pt x="18714" y="17655"/>
                        <a:pt x="17780" y="15187"/>
                        <a:pt x="17080" y="12452"/>
                      </a:cubicBezTo>
                      <a:cubicBezTo>
                        <a:pt x="16679" y="10917"/>
                        <a:pt x="16846" y="9450"/>
                        <a:pt x="16279" y="7949"/>
                      </a:cubicBezTo>
                      <a:cubicBezTo>
                        <a:pt x="15045" y="4613"/>
                        <a:pt x="13444" y="1844"/>
                        <a:pt x="9974" y="577"/>
                      </a:cubicBezTo>
                      <a:cubicBezTo>
                        <a:pt x="8962" y="211"/>
                        <a:pt x="7861" y="1"/>
                        <a:pt x="67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2"/>
                <p:cNvSpPr/>
                <p:nvPr/>
              </p:nvSpPr>
              <p:spPr>
                <a:xfrm>
                  <a:off x="7384461" y="2418215"/>
                  <a:ext cx="159502" cy="25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12033" extrusionOk="0">
                      <a:moveTo>
                        <a:pt x="4273" y="1"/>
                      </a:moveTo>
                      <a:cubicBezTo>
                        <a:pt x="3564" y="1"/>
                        <a:pt x="2853" y="104"/>
                        <a:pt x="2202" y="391"/>
                      </a:cubicBezTo>
                      <a:cubicBezTo>
                        <a:pt x="1635" y="657"/>
                        <a:pt x="1135" y="1058"/>
                        <a:pt x="834" y="1591"/>
                      </a:cubicBezTo>
                      <a:cubicBezTo>
                        <a:pt x="467" y="2158"/>
                        <a:pt x="467" y="2826"/>
                        <a:pt x="334" y="3459"/>
                      </a:cubicBezTo>
                      <a:cubicBezTo>
                        <a:pt x="101" y="4527"/>
                        <a:pt x="0" y="5628"/>
                        <a:pt x="301" y="6695"/>
                      </a:cubicBezTo>
                      <a:cubicBezTo>
                        <a:pt x="434" y="7095"/>
                        <a:pt x="634" y="7496"/>
                        <a:pt x="934" y="7763"/>
                      </a:cubicBezTo>
                      <a:cubicBezTo>
                        <a:pt x="1268" y="8063"/>
                        <a:pt x="1668" y="8029"/>
                        <a:pt x="1702" y="8530"/>
                      </a:cubicBezTo>
                      <a:lnTo>
                        <a:pt x="1702" y="8563"/>
                      </a:lnTo>
                      <a:cubicBezTo>
                        <a:pt x="1802" y="9497"/>
                        <a:pt x="1969" y="10364"/>
                        <a:pt x="1702" y="11265"/>
                      </a:cubicBezTo>
                      <a:cubicBezTo>
                        <a:pt x="2202" y="11665"/>
                        <a:pt x="2802" y="11999"/>
                        <a:pt x="3470" y="12032"/>
                      </a:cubicBezTo>
                      <a:cubicBezTo>
                        <a:pt x="4137" y="12032"/>
                        <a:pt x="4837" y="11832"/>
                        <a:pt x="5404" y="11499"/>
                      </a:cubicBezTo>
                      <a:cubicBezTo>
                        <a:pt x="6071" y="11065"/>
                        <a:pt x="6505" y="10364"/>
                        <a:pt x="6872" y="9597"/>
                      </a:cubicBezTo>
                      <a:cubicBezTo>
                        <a:pt x="6839" y="9530"/>
                        <a:pt x="6805" y="9464"/>
                        <a:pt x="6805" y="9364"/>
                      </a:cubicBezTo>
                      <a:cubicBezTo>
                        <a:pt x="6672" y="8763"/>
                        <a:pt x="6538" y="8163"/>
                        <a:pt x="6472" y="7562"/>
                      </a:cubicBezTo>
                      <a:cubicBezTo>
                        <a:pt x="6438" y="7129"/>
                        <a:pt x="6238" y="6428"/>
                        <a:pt x="6438" y="5995"/>
                      </a:cubicBezTo>
                      <a:cubicBezTo>
                        <a:pt x="6505" y="5828"/>
                        <a:pt x="6639" y="5694"/>
                        <a:pt x="6705" y="5528"/>
                      </a:cubicBezTo>
                      <a:cubicBezTo>
                        <a:pt x="6905" y="5161"/>
                        <a:pt x="7072" y="4827"/>
                        <a:pt x="7206" y="4427"/>
                      </a:cubicBezTo>
                      <a:cubicBezTo>
                        <a:pt x="7506" y="3726"/>
                        <a:pt x="7673" y="2959"/>
                        <a:pt x="7639" y="2192"/>
                      </a:cubicBezTo>
                      <a:cubicBezTo>
                        <a:pt x="7639" y="1925"/>
                        <a:pt x="7606" y="1491"/>
                        <a:pt x="7472" y="1258"/>
                      </a:cubicBezTo>
                      <a:cubicBezTo>
                        <a:pt x="7339" y="1058"/>
                        <a:pt x="7239" y="891"/>
                        <a:pt x="7106" y="724"/>
                      </a:cubicBezTo>
                      <a:cubicBezTo>
                        <a:pt x="6572" y="190"/>
                        <a:pt x="5571" y="90"/>
                        <a:pt x="4871" y="24"/>
                      </a:cubicBezTo>
                      <a:cubicBezTo>
                        <a:pt x="4673" y="9"/>
                        <a:pt x="4473" y="1"/>
                        <a:pt x="4273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2"/>
                <p:cNvSpPr/>
                <p:nvPr/>
              </p:nvSpPr>
              <p:spPr>
                <a:xfrm>
                  <a:off x="7380989" y="2392230"/>
                  <a:ext cx="174075" cy="1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" h="7408" extrusionOk="0">
                      <a:moveTo>
                        <a:pt x="1490" y="1"/>
                      </a:moveTo>
                      <a:cubicBezTo>
                        <a:pt x="1161" y="1"/>
                        <a:pt x="844" y="130"/>
                        <a:pt x="634" y="340"/>
                      </a:cubicBezTo>
                      <a:cubicBezTo>
                        <a:pt x="234" y="707"/>
                        <a:pt x="1" y="1240"/>
                        <a:pt x="67" y="1774"/>
                      </a:cubicBezTo>
                      <a:cubicBezTo>
                        <a:pt x="134" y="2308"/>
                        <a:pt x="468" y="2808"/>
                        <a:pt x="935" y="3042"/>
                      </a:cubicBezTo>
                      <a:cubicBezTo>
                        <a:pt x="1268" y="3219"/>
                        <a:pt x="1631" y="3264"/>
                        <a:pt x="2005" y="3264"/>
                      </a:cubicBezTo>
                      <a:cubicBezTo>
                        <a:pt x="2191" y="3264"/>
                        <a:pt x="2380" y="3253"/>
                        <a:pt x="2569" y="3242"/>
                      </a:cubicBezTo>
                      <a:cubicBezTo>
                        <a:pt x="2934" y="3219"/>
                        <a:pt x="3314" y="3165"/>
                        <a:pt x="3688" y="3165"/>
                      </a:cubicBezTo>
                      <a:cubicBezTo>
                        <a:pt x="3862" y="3165"/>
                        <a:pt x="4035" y="3177"/>
                        <a:pt x="4204" y="3208"/>
                      </a:cubicBezTo>
                      <a:cubicBezTo>
                        <a:pt x="4604" y="3308"/>
                        <a:pt x="5238" y="3575"/>
                        <a:pt x="5338" y="4009"/>
                      </a:cubicBezTo>
                      <a:cubicBezTo>
                        <a:pt x="5405" y="4376"/>
                        <a:pt x="5038" y="4643"/>
                        <a:pt x="5138" y="5043"/>
                      </a:cubicBezTo>
                      <a:cubicBezTo>
                        <a:pt x="5197" y="5162"/>
                        <a:pt x="5310" y="5282"/>
                        <a:pt x="5453" y="5282"/>
                      </a:cubicBezTo>
                      <a:cubicBezTo>
                        <a:pt x="5470" y="5282"/>
                        <a:pt x="5487" y="5280"/>
                        <a:pt x="5505" y="5277"/>
                      </a:cubicBezTo>
                      <a:cubicBezTo>
                        <a:pt x="5580" y="5201"/>
                        <a:pt x="5899" y="4826"/>
                        <a:pt x="6068" y="4826"/>
                      </a:cubicBezTo>
                      <a:cubicBezTo>
                        <a:pt x="6124" y="4826"/>
                        <a:pt x="6163" y="4868"/>
                        <a:pt x="6172" y="4976"/>
                      </a:cubicBezTo>
                      <a:cubicBezTo>
                        <a:pt x="6205" y="5176"/>
                        <a:pt x="6005" y="5510"/>
                        <a:pt x="5938" y="5710"/>
                      </a:cubicBezTo>
                      <a:cubicBezTo>
                        <a:pt x="5838" y="6077"/>
                        <a:pt x="5805" y="6444"/>
                        <a:pt x="5938" y="6811"/>
                      </a:cubicBezTo>
                      <a:cubicBezTo>
                        <a:pt x="6042" y="7069"/>
                        <a:pt x="6265" y="7408"/>
                        <a:pt x="6562" y="7408"/>
                      </a:cubicBezTo>
                      <a:cubicBezTo>
                        <a:pt x="6648" y="7408"/>
                        <a:pt x="6741" y="7379"/>
                        <a:pt x="6839" y="7311"/>
                      </a:cubicBezTo>
                      <a:cubicBezTo>
                        <a:pt x="7106" y="7078"/>
                        <a:pt x="7039" y="6644"/>
                        <a:pt x="7239" y="6311"/>
                      </a:cubicBezTo>
                      <a:cubicBezTo>
                        <a:pt x="7406" y="6044"/>
                        <a:pt x="7573" y="5777"/>
                        <a:pt x="7740" y="5510"/>
                      </a:cubicBezTo>
                      <a:cubicBezTo>
                        <a:pt x="8006" y="4976"/>
                        <a:pt x="8240" y="4409"/>
                        <a:pt x="8307" y="3709"/>
                      </a:cubicBezTo>
                      <a:cubicBezTo>
                        <a:pt x="8373" y="2908"/>
                        <a:pt x="8173" y="2074"/>
                        <a:pt x="7639" y="1474"/>
                      </a:cubicBezTo>
                      <a:cubicBezTo>
                        <a:pt x="7306" y="1140"/>
                        <a:pt x="6906" y="907"/>
                        <a:pt x="6472" y="740"/>
                      </a:cubicBezTo>
                      <a:cubicBezTo>
                        <a:pt x="5761" y="424"/>
                        <a:pt x="4989" y="274"/>
                        <a:pt x="4219" y="274"/>
                      </a:cubicBezTo>
                      <a:cubicBezTo>
                        <a:pt x="4013" y="274"/>
                        <a:pt x="3807" y="285"/>
                        <a:pt x="3603" y="306"/>
                      </a:cubicBezTo>
                      <a:cubicBezTo>
                        <a:pt x="3371" y="348"/>
                        <a:pt x="3126" y="391"/>
                        <a:pt x="2884" y="391"/>
                      </a:cubicBezTo>
                      <a:cubicBezTo>
                        <a:pt x="2743" y="391"/>
                        <a:pt x="2604" y="376"/>
                        <a:pt x="2469" y="340"/>
                      </a:cubicBezTo>
                      <a:cubicBezTo>
                        <a:pt x="2169" y="240"/>
                        <a:pt x="1902" y="73"/>
                        <a:pt x="1602" y="6"/>
                      </a:cubicBezTo>
                      <a:cubicBezTo>
                        <a:pt x="1564" y="3"/>
                        <a:pt x="1527" y="1"/>
                        <a:pt x="14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2"/>
                <p:cNvSpPr/>
                <p:nvPr/>
              </p:nvSpPr>
              <p:spPr>
                <a:xfrm>
                  <a:off x="7229137" y="2754889"/>
                  <a:ext cx="479859" cy="42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84" h="20289" extrusionOk="0">
                      <a:moveTo>
                        <a:pt x="19621" y="0"/>
                      </a:moveTo>
                      <a:cubicBezTo>
                        <a:pt x="18743" y="0"/>
                        <a:pt x="17878" y="454"/>
                        <a:pt x="17279" y="1107"/>
                      </a:cubicBezTo>
                      <a:cubicBezTo>
                        <a:pt x="16546" y="1907"/>
                        <a:pt x="16112" y="2941"/>
                        <a:pt x="15845" y="4009"/>
                      </a:cubicBezTo>
                      <a:cubicBezTo>
                        <a:pt x="14878" y="7411"/>
                        <a:pt x="14944" y="11014"/>
                        <a:pt x="15011" y="14550"/>
                      </a:cubicBezTo>
                      <a:cubicBezTo>
                        <a:pt x="14807" y="14515"/>
                        <a:pt x="14589" y="14499"/>
                        <a:pt x="14362" y="14499"/>
                      </a:cubicBezTo>
                      <a:cubicBezTo>
                        <a:pt x="12404" y="14499"/>
                        <a:pt x="9706" y="15683"/>
                        <a:pt x="7973" y="16251"/>
                      </a:cubicBezTo>
                      <a:cubicBezTo>
                        <a:pt x="5238" y="17151"/>
                        <a:pt x="2569" y="18252"/>
                        <a:pt x="0" y="19553"/>
                      </a:cubicBezTo>
                      <a:cubicBezTo>
                        <a:pt x="0" y="19953"/>
                        <a:pt x="501" y="20054"/>
                        <a:pt x="901" y="20054"/>
                      </a:cubicBezTo>
                      <a:cubicBezTo>
                        <a:pt x="3606" y="20148"/>
                        <a:pt x="6385" y="20288"/>
                        <a:pt x="9161" y="20288"/>
                      </a:cubicBezTo>
                      <a:cubicBezTo>
                        <a:pt x="12240" y="20288"/>
                        <a:pt x="15316" y="20116"/>
                        <a:pt x="18280" y="19520"/>
                      </a:cubicBezTo>
                      <a:cubicBezTo>
                        <a:pt x="19047" y="19353"/>
                        <a:pt x="19514" y="18619"/>
                        <a:pt x="19881" y="17952"/>
                      </a:cubicBezTo>
                      <a:cubicBezTo>
                        <a:pt x="20115" y="17518"/>
                        <a:pt x="20348" y="17051"/>
                        <a:pt x="20548" y="16584"/>
                      </a:cubicBezTo>
                      <a:cubicBezTo>
                        <a:pt x="21583" y="14316"/>
                        <a:pt x="22250" y="11881"/>
                        <a:pt x="22517" y="9413"/>
                      </a:cubicBezTo>
                      <a:cubicBezTo>
                        <a:pt x="22783" y="7178"/>
                        <a:pt x="23084" y="4209"/>
                        <a:pt x="22250" y="2107"/>
                      </a:cubicBezTo>
                      <a:cubicBezTo>
                        <a:pt x="21916" y="1173"/>
                        <a:pt x="21182" y="306"/>
                        <a:pt x="20215" y="73"/>
                      </a:cubicBezTo>
                      <a:cubicBezTo>
                        <a:pt x="20018" y="23"/>
                        <a:pt x="19819" y="0"/>
                        <a:pt x="19621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2"/>
                <p:cNvSpPr/>
                <p:nvPr/>
              </p:nvSpPr>
              <p:spPr>
                <a:xfrm>
                  <a:off x="7516212" y="2648208"/>
                  <a:ext cx="204528" cy="30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9" h="14512" extrusionOk="0">
                      <a:moveTo>
                        <a:pt x="4470" y="1"/>
                      </a:moveTo>
                      <a:cubicBezTo>
                        <a:pt x="4037" y="34"/>
                        <a:pt x="3670" y="201"/>
                        <a:pt x="3369" y="501"/>
                      </a:cubicBezTo>
                      <a:cubicBezTo>
                        <a:pt x="3136" y="768"/>
                        <a:pt x="3036" y="1102"/>
                        <a:pt x="2902" y="1402"/>
                      </a:cubicBezTo>
                      <a:cubicBezTo>
                        <a:pt x="2302" y="3003"/>
                        <a:pt x="1735" y="4571"/>
                        <a:pt x="1401" y="6205"/>
                      </a:cubicBezTo>
                      <a:cubicBezTo>
                        <a:pt x="1401" y="6339"/>
                        <a:pt x="1368" y="6472"/>
                        <a:pt x="1335" y="6572"/>
                      </a:cubicBezTo>
                      <a:cubicBezTo>
                        <a:pt x="1201" y="7306"/>
                        <a:pt x="0" y="11209"/>
                        <a:pt x="367" y="11643"/>
                      </a:cubicBezTo>
                      <a:cubicBezTo>
                        <a:pt x="1034" y="12410"/>
                        <a:pt x="2068" y="12677"/>
                        <a:pt x="3036" y="12910"/>
                      </a:cubicBezTo>
                      <a:cubicBezTo>
                        <a:pt x="5237" y="13444"/>
                        <a:pt x="7472" y="13978"/>
                        <a:pt x="9707" y="14511"/>
                      </a:cubicBezTo>
                      <a:cubicBezTo>
                        <a:pt x="9708" y="14511"/>
                        <a:pt x="9709" y="14511"/>
                        <a:pt x="9709" y="14511"/>
                      </a:cubicBezTo>
                      <a:cubicBezTo>
                        <a:pt x="9839" y="14511"/>
                        <a:pt x="9607" y="10940"/>
                        <a:pt x="9607" y="10575"/>
                      </a:cubicBezTo>
                      <a:cubicBezTo>
                        <a:pt x="9574" y="8874"/>
                        <a:pt x="9674" y="7206"/>
                        <a:pt x="9440" y="5572"/>
                      </a:cubicBezTo>
                      <a:cubicBezTo>
                        <a:pt x="9340" y="4938"/>
                        <a:pt x="8973" y="4371"/>
                        <a:pt x="8540" y="3870"/>
                      </a:cubicBezTo>
                      <a:cubicBezTo>
                        <a:pt x="8506" y="3837"/>
                        <a:pt x="8473" y="3804"/>
                        <a:pt x="8473" y="3770"/>
                      </a:cubicBezTo>
                      <a:cubicBezTo>
                        <a:pt x="8406" y="3637"/>
                        <a:pt x="8340" y="3537"/>
                        <a:pt x="8240" y="3403"/>
                      </a:cubicBezTo>
                      <a:cubicBezTo>
                        <a:pt x="8240" y="3403"/>
                        <a:pt x="8206" y="3370"/>
                        <a:pt x="8206" y="3370"/>
                      </a:cubicBezTo>
                      <a:cubicBezTo>
                        <a:pt x="8173" y="3303"/>
                        <a:pt x="8139" y="3270"/>
                        <a:pt x="8073" y="3237"/>
                      </a:cubicBezTo>
                      <a:cubicBezTo>
                        <a:pt x="8006" y="3136"/>
                        <a:pt x="7906" y="3070"/>
                        <a:pt x="7806" y="2970"/>
                      </a:cubicBezTo>
                      <a:cubicBezTo>
                        <a:pt x="7778" y="2942"/>
                        <a:pt x="7751" y="2914"/>
                        <a:pt x="7704" y="2887"/>
                      </a:cubicBezTo>
                      <a:lnTo>
                        <a:pt x="7704" y="2887"/>
                      </a:lnTo>
                      <a:cubicBezTo>
                        <a:pt x="7696" y="2875"/>
                        <a:pt x="7606" y="2803"/>
                        <a:pt x="7606" y="2803"/>
                      </a:cubicBezTo>
                      <a:cubicBezTo>
                        <a:pt x="7172" y="2503"/>
                        <a:pt x="6738" y="2236"/>
                        <a:pt x="6338" y="1936"/>
                      </a:cubicBezTo>
                      <a:cubicBezTo>
                        <a:pt x="5638" y="1402"/>
                        <a:pt x="5037" y="701"/>
                        <a:pt x="44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42"/>
                <p:cNvSpPr/>
                <p:nvPr/>
              </p:nvSpPr>
              <p:spPr>
                <a:xfrm>
                  <a:off x="7493325" y="2491512"/>
                  <a:ext cx="34008" cy="4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2240" extrusionOk="0">
                      <a:moveTo>
                        <a:pt x="774" y="1"/>
                      </a:moveTo>
                      <a:cubicBezTo>
                        <a:pt x="708" y="1"/>
                        <a:pt x="639" y="11"/>
                        <a:pt x="568" y="33"/>
                      </a:cubicBezTo>
                      <a:cubicBezTo>
                        <a:pt x="301" y="134"/>
                        <a:pt x="101" y="367"/>
                        <a:pt x="1" y="601"/>
                      </a:cubicBezTo>
                      <a:lnTo>
                        <a:pt x="434" y="2235"/>
                      </a:lnTo>
                      <a:cubicBezTo>
                        <a:pt x="462" y="2238"/>
                        <a:pt x="491" y="2239"/>
                        <a:pt x="519" y="2239"/>
                      </a:cubicBezTo>
                      <a:cubicBezTo>
                        <a:pt x="829" y="2239"/>
                        <a:pt x="1152" y="2076"/>
                        <a:pt x="1335" y="1801"/>
                      </a:cubicBezTo>
                      <a:cubicBezTo>
                        <a:pt x="1568" y="1535"/>
                        <a:pt x="1635" y="1168"/>
                        <a:pt x="1568" y="834"/>
                      </a:cubicBezTo>
                      <a:cubicBezTo>
                        <a:pt x="1482" y="430"/>
                        <a:pt x="1195" y="1"/>
                        <a:pt x="774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42"/>
                <p:cNvSpPr/>
                <p:nvPr/>
              </p:nvSpPr>
              <p:spPr>
                <a:xfrm>
                  <a:off x="7526606" y="2747364"/>
                  <a:ext cx="27065" cy="15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7273" extrusionOk="0">
                      <a:moveTo>
                        <a:pt x="1302" y="1"/>
                      </a:moveTo>
                      <a:cubicBezTo>
                        <a:pt x="368" y="2303"/>
                        <a:pt x="1" y="4804"/>
                        <a:pt x="234" y="7273"/>
                      </a:cubicBezTo>
                      <a:lnTo>
                        <a:pt x="1302" y="1"/>
                      </a:ln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42"/>
                <p:cNvSpPr/>
                <p:nvPr/>
              </p:nvSpPr>
              <p:spPr>
                <a:xfrm>
                  <a:off x="7224979" y="3901216"/>
                  <a:ext cx="189312" cy="18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8941" extrusionOk="0">
                      <a:moveTo>
                        <a:pt x="5838" y="0"/>
                      </a:moveTo>
                      <a:cubicBezTo>
                        <a:pt x="3903" y="834"/>
                        <a:pt x="1935" y="1668"/>
                        <a:pt x="0" y="2536"/>
                      </a:cubicBezTo>
                      <a:cubicBezTo>
                        <a:pt x="868" y="3803"/>
                        <a:pt x="2035" y="5071"/>
                        <a:pt x="2702" y="6272"/>
                      </a:cubicBezTo>
                      <a:cubicBezTo>
                        <a:pt x="3002" y="6772"/>
                        <a:pt x="3303" y="7272"/>
                        <a:pt x="3570" y="7773"/>
                      </a:cubicBezTo>
                      <a:cubicBezTo>
                        <a:pt x="3736" y="8039"/>
                        <a:pt x="3870" y="8306"/>
                        <a:pt x="4137" y="8440"/>
                      </a:cubicBezTo>
                      <a:cubicBezTo>
                        <a:pt x="4437" y="8640"/>
                        <a:pt x="5004" y="8940"/>
                        <a:pt x="5371" y="8940"/>
                      </a:cubicBezTo>
                      <a:cubicBezTo>
                        <a:pt x="5804" y="8940"/>
                        <a:pt x="6171" y="8673"/>
                        <a:pt x="6505" y="8406"/>
                      </a:cubicBezTo>
                      <a:cubicBezTo>
                        <a:pt x="7039" y="7973"/>
                        <a:pt x="7572" y="7572"/>
                        <a:pt x="8106" y="7172"/>
                      </a:cubicBezTo>
                      <a:cubicBezTo>
                        <a:pt x="8506" y="6839"/>
                        <a:pt x="8973" y="6438"/>
                        <a:pt x="9040" y="5905"/>
                      </a:cubicBezTo>
                      <a:cubicBezTo>
                        <a:pt x="9107" y="5538"/>
                        <a:pt x="8940" y="5171"/>
                        <a:pt x="8773" y="4837"/>
                      </a:cubicBezTo>
                      <a:cubicBezTo>
                        <a:pt x="8506" y="4203"/>
                        <a:pt x="8206" y="3636"/>
                        <a:pt x="7839" y="3069"/>
                      </a:cubicBezTo>
                      <a:cubicBezTo>
                        <a:pt x="7372" y="2269"/>
                        <a:pt x="6839" y="1501"/>
                        <a:pt x="6305" y="668"/>
                      </a:cubicBezTo>
                      <a:cubicBezTo>
                        <a:pt x="6171" y="467"/>
                        <a:pt x="6005" y="234"/>
                        <a:pt x="5838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2"/>
                <p:cNvSpPr/>
                <p:nvPr/>
              </p:nvSpPr>
              <p:spPr>
                <a:xfrm>
                  <a:off x="7190306" y="3954598"/>
                  <a:ext cx="255894" cy="27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52" extrusionOk="0">
                      <a:moveTo>
                        <a:pt x="9541" y="1"/>
                      </a:moveTo>
                      <a:cubicBezTo>
                        <a:pt x="7873" y="1268"/>
                        <a:pt x="5938" y="2236"/>
                        <a:pt x="4370" y="3637"/>
                      </a:cubicBezTo>
                      <a:cubicBezTo>
                        <a:pt x="4037" y="3937"/>
                        <a:pt x="3837" y="4204"/>
                        <a:pt x="4037" y="4638"/>
                      </a:cubicBezTo>
                      <a:cubicBezTo>
                        <a:pt x="4103" y="4771"/>
                        <a:pt x="4237" y="4804"/>
                        <a:pt x="4270" y="4971"/>
                      </a:cubicBezTo>
                      <a:cubicBezTo>
                        <a:pt x="4304" y="5205"/>
                        <a:pt x="4170" y="5605"/>
                        <a:pt x="4103" y="5805"/>
                      </a:cubicBezTo>
                      <a:cubicBezTo>
                        <a:pt x="3870" y="6439"/>
                        <a:pt x="3436" y="6939"/>
                        <a:pt x="3036" y="7440"/>
                      </a:cubicBezTo>
                      <a:cubicBezTo>
                        <a:pt x="2369" y="8240"/>
                        <a:pt x="1702" y="9041"/>
                        <a:pt x="1035" y="9875"/>
                      </a:cubicBezTo>
                      <a:cubicBezTo>
                        <a:pt x="467" y="10608"/>
                        <a:pt x="0" y="11276"/>
                        <a:pt x="34" y="12243"/>
                      </a:cubicBezTo>
                      <a:cubicBezTo>
                        <a:pt x="67" y="12510"/>
                        <a:pt x="101" y="12810"/>
                        <a:pt x="301" y="13010"/>
                      </a:cubicBezTo>
                      <a:cubicBezTo>
                        <a:pt x="468" y="13178"/>
                        <a:pt x="706" y="13252"/>
                        <a:pt x="936" y="13252"/>
                      </a:cubicBezTo>
                      <a:cubicBezTo>
                        <a:pt x="980" y="13252"/>
                        <a:pt x="1025" y="13249"/>
                        <a:pt x="1068" y="13244"/>
                      </a:cubicBezTo>
                      <a:lnTo>
                        <a:pt x="1101" y="13244"/>
                      </a:lnTo>
                      <a:cubicBezTo>
                        <a:pt x="1969" y="12643"/>
                        <a:pt x="2903" y="12076"/>
                        <a:pt x="3803" y="11509"/>
                      </a:cubicBezTo>
                      <a:cubicBezTo>
                        <a:pt x="5604" y="10308"/>
                        <a:pt x="7206" y="8907"/>
                        <a:pt x="8840" y="7506"/>
                      </a:cubicBezTo>
                      <a:cubicBezTo>
                        <a:pt x="9541" y="6872"/>
                        <a:pt x="10274" y="6272"/>
                        <a:pt x="11008" y="5638"/>
                      </a:cubicBezTo>
                      <a:cubicBezTo>
                        <a:pt x="11342" y="5338"/>
                        <a:pt x="12109" y="4971"/>
                        <a:pt x="12176" y="4471"/>
                      </a:cubicBezTo>
                      <a:cubicBezTo>
                        <a:pt x="12309" y="3770"/>
                        <a:pt x="11475" y="2803"/>
                        <a:pt x="11142" y="2269"/>
                      </a:cubicBezTo>
                      <a:cubicBezTo>
                        <a:pt x="10641" y="1502"/>
                        <a:pt x="10108" y="768"/>
                        <a:pt x="9541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2"/>
                <p:cNvSpPr/>
                <p:nvPr/>
              </p:nvSpPr>
              <p:spPr>
                <a:xfrm>
                  <a:off x="7188227" y="3885875"/>
                  <a:ext cx="178024" cy="8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3974" extrusionOk="0">
                      <a:moveTo>
                        <a:pt x="8369" y="1"/>
                      </a:moveTo>
                      <a:cubicBezTo>
                        <a:pt x="8360" y="1"/>
                        <a:pt x="8350" y="2"/>
                        <a:pt x="8340" y="4"/>
                      </a:cubicBezTo>
                      <a:lnTo>
                        <a:pt x="8306" y="4"/>
                      </a:lnTo>
                      <a:cubicBezTo>
                        <a:pt x="7973" y="105"/>
                        <a:pt x="7606" y="271"/>
                        <a:pt x="7272" y="405"/>
                      </a:cubicBezTo>
                      <a:cubicBezTo>
                        <a:pt x="6939" y="572"/>
                        <a:pt x="6572" y="705"/>
                        <a:pt x="6238" y="872"/>
                      </a:cubicBezTo>
                      <a:cubicBezTo>
                        <a:pt x="5538" y="1172"/>
                        <a:pt x="4804" y="1506"/>
                        <a:pt x="4103" y="1806"/>
                      </a:cubicBezTo>
                      <a:cubicBezTo>
                        <a:pt x="3436" y="2139"/>
                        <a:pt x="2736" y="2440"/>
                        <a:pt x="2069" y="2773"/>
                      </a:cubicBezTo>
                      <a:cubicBezTo>
                        <a:pt x="1702" y="2973"/>
                        <a:pt x="1368" y="3140"/>
                        <a:pt x="1001" y="3307"/>
                      </a:cubicBezTo>
                      <a:cubicBezTo>
                        <a:pt x="701" y="3474"/>
                        <a:pt x="301" y="3607"/>
                        <a:pt x="67" y="3874"/>
                      </a:cubicBezTo>
                      <a:cubicBezTo>
                        <a:pt x="0" y="3907"/>
                        <a:pt x="67" y="3974"/>
                        <a:pt x="134" y="3974"/>
                      </a:cubicBezTo>
                      <a:cubicBezTo>
                        <a:pt x="467" y="3907"/>
                        <a:pt x="834" y="3707"/>
                        <a:pt x="1135" y="3540"/>
                      </a:cubicBezTo>
                      <a:lnTo>
                        <a:pt x="2102" y="3073"/>
                      </a:lnTo>
                      <a:cubicBezTo>
                        <a:pt x="2802" y="2740"/>
                        <a:pt x="3503" y="2440"/>
                        <a:pt x="4237" y="2106"/>
                      </a:cubicBezTo>
                      <a:cubicBezTo>
                        <a:pt x="4904" y="1806"/>
                        <a:pt x="5604" y="1472"/>
                        <a:pt x="6305" y="1172"/>
                      </a:cubicBezTo>
                      <a:cubicBezTo>
                        <a:pt x="6638" y="1039"/>
                        <a:pt x="7005" y="872"/>
                        <a:pt x="7339" y="738"/>
                      </a:cubicBezTo>
                      <a:cubicBezTo>
                        <a:pt x="7706" y="572"/>
                        <a:pt x="8106" y="471"/>
                        <a:pt x="8440" y="271"/>
                      </a:cubicBezTo>
                      <a:cubicBezTo>
                        <a:pt x="8563" y="179"/>
                        <a:pt x="8487" y="1"/>
                        <a:pt x="8369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2"/>
                <p:cNvSpPr/>
                <p:nvPr/>
              </p:nvSpPr>
              <p:spPr>
                <a:xfrm>
                  <a:off x="7209264" y="3456717"/>
                  <a:ext cx="170520" cy="42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3" h="20531" extrusionOk="0">
                      <a:moveTo>
                        <a:pt x="95" y="0"/>
                      </a:moveTo>
                      <a:cubicBezTo>
                        <a:pt x="49" y="0"/>
                        <a:pt x="1" y="37"/>
                        <a:pt x="22" y="101"/>
                      </a:cubicBezTo>
                      <a:cubicBezTo>
                        <a:pt x="523" y="1369"/>
                        <a:pt x="1123" y="2637"/>
                        <a:pt x="1690" y="3904"/>
                      </a:cubicBezTo>
                      <a:cubicBezTo>
                        <a:pt x="2257" y="5238"/>
                        <a:pt x="2791" y="6573"/>
                        <a:pt x="3325" y="7907"/>
                      </a:cubicBezTo>
                      <a:cubicBezTo>
                        <a:pt x="4392" y="10509"/>
                        <a:pt x="5393" y="13177"/>
                        <a:pt x="6294" y="15846"/>
                      </a:cubicBezTo>
                      <a:cubicBezTo>
                        <a:pt x="6827" y="17347"/>
                        <a:pt x="7294" y="18882"/>
                        <a:pt x="7761" y="20383"/>
                      </a:cubicBezTo>
                      <a:cubicBezTo>
                        <a:pt x="7800" y="20487"/>
                        <a:pt x="7880" y="20530"/>
                        <a:pt x="7959" y="20530"/>
                      </a:cubicBezTo>
                      <a:cubicBezTo>
                        <a:pt x="8082" y="20530"/>
                        <a:pt x="8202" y="20425"/>
                        <a:pt x="8162" y="20283"/>
                      </a:cubicBezTo>
                      <a:cubicBezTo>
                        <a:pt x="6460" y="14879"/>
                        <a:pt x="4459" y="9542"/>
                        <a:pt x="2191" y="4338"/>
                      </a:cubicBezTo>
                      <a:cubicBezTo>
                        <a:pt x="1557" y="2903"/>
                        <a:pt x="923" y="1436"/>
                        <a:pt x="156" y="35"/>
                      </a:cubicBezTo>
                      <a:cubicBezTo>
                        <a:pt x="144" y="11"/>
                        <a:pt x="120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2"/>
                <p:cNvSpPr/>
                <p:nvPr/>
              </p:nvSpPr>
              <p:spPr>
                <a:xfrm>
                  <a:off x="7094101" y="3833074"/>
                  <a:ext cx="93731" cy="13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6356" extrusionOk="0">
                      <a:moveTo>
                        <a:pt x="234" y="1"/>
                      </a:moveTo>
                      <a:cubicBezTo>
                        <a:pt x="112" y="1"/>
                        <a:pt x="1" y="106"/>
                        <a:pt x="92" y="243"/>
                      </a:cubicBezTo>
                      <a:cubicBezTo>
                        <a:pt x="759" y="1310"/>
                        <a:pt x="1493" y="2311"/>
                        <a:pt x="2193" y="3345"/>
                      </a:cubicBezTo>
                      <a:cubicBezTo>
                        <a:pt x="2560" y="3845"/>
                        <a:pt x="2894" y="4346"/>
                        <a:pt x="3227" y="4846"/>
                      </a:cubicBezTo>
                      <a:cubicBezTo>
                        <a:pt x="3594" y="5347"/>
                        <a:pt x="3928" y="5880"/>
                        <a:pt x="4328" y="6314"/>
                      </a:cubicBezTo>
                      <a:cubicBezTo>
                        <a:pt x="4348" y="6343"/>
                        <a:pt x="4373" y="6355"/>
                        <a:pt x="4397" y="6355"/>
                      </a:cubicBezTo>
                      <a:cubicBezTo>
                        <a:pt x="4456" y="6355"/>
                        <a:pt x="4509" y="6285"/>
                        <a:pt x="4462" y="6214"/>
                      </a:cubicBezTo>
                      <a:cubicBezTo>
                        <a:pt x="4195" y="5680"/>
                        <a:pt x="3828" y="5180"/>
                        <a:pt x="3494" y="4679"/>
                      </a:cubicBezTo>
                      <a:cubicBezTo>
                        <a:pt x="3161" y="4146"/>
                        <a:pt x="2794" y="3645"/>
                        <a:pt x="2460" y="3112"/>
                      </a:cubicBezTo>
                      <a:cubicBezTo>
                        <a:pt x="1760" y="2111"/>
                        <a:pt x="1093" y="1077"/>
                        <a:pt x="392" y="76"/>
                      </a:cubicBezTo>
                      <a:cubicBezTo>
                        <a:pt x="350" y="23"/>
                        <a:pt x="291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2"/>
                <p:cNvSpPr/>
                <p:nvPr/>
              </p:nvSpPr>
              <p:spPr>
                <a:xfrm>
                  <a:off x="7207601" y="3280730"/>
                  <a:ext cx="262858" cy="17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5" h="8471" extrusionOk="0">
                      <a:moveTo>
                        <a:pt x="12555" y="1"/>
                      </a:moveTo>
                      <a:cubicBezTo>
                        <a:pt x="12523" y="1"/>
                        <a:pt x="12492" y="19"/>
                        <a:pt x="12478" y="61"/>
                      </a:cubicBezTo>
                      <a:cubicBezTo>
                        <a:pt x="12044" y="1896"/>
                        <a:pt x="10210" y="2730"/>
                        <a:pt x="8642" y="3397"/>
                      </a:cubicBezTo>
                      <a:cubicBezTo>
                        <a:pt x="6674" y="4231"/>
                        <a:pt x="4772" y="5065"/>
                        <a:pt x="2971" y="6166"/>
                      </a:cubicBezTo>
                      <a:cubicBezTo>
                        <a:pt x="2004" y="6766"/>
                        <a:pt x="1070" y="7433"/>
                        <a:pt x="136" y="8167"/>
                      </a:cubicBezTo>
                      <a:cubicBezTo>
                        <a:pt x="1" y="8275"/>
                        <a:pt x="150" y="8470"/>
                        <a:pt x="300" y="8470"/>
                      </a:cubicBezTo>
                      <a:cubicBezTo>
                        <a:pt x="335" y="8470"/>
                        <a:pt x="371" y="8460"/>
                        <a:pt x="403" y="8434"/>
                      </a:cubicBezTo>
                      <a:cubicBezTo>
                        <a:pt x="2104" y="7100"/>
                        <a:pt x="3905" y="5932"/>
                        <a:pt x="5840" y="4998"/>
                      </a:cubicBezTo>
                      <a:cubicBezTo>
                        <a:pt x="6841" y="4531"/>
                        <a:pt x="7875" y="4098"/>
                        <a:pt x="8875" y="3664"/>
                      </a:cubicBezTo>
                      <a:cubicBezTo>
                        <a:pt x="9743" y="3297"/>
                        <a:pt x="10577" y="2930"/>
                        <a:pt x="11310" y="2330"/>
                      </a:cubicBezTo>
                      <a:cubicBezTo>
                        <a:pt x="12011" y="1763"/>
                        <a:pt x="12611" y="995"/>
                        <a:pt x="12645" y="95"/>
                      </a:cubicBezTo>
                      <a:cubicBezTo>
                        <a:pt x="12645" y="37"/>
                        <a:pt x="12600" y="1"/>
                        <a:pt x="1255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42"/>
                <p:cNvSpPr/>
                <p:nvPr/>
              </p:nvSpPr>
              <p:spPr>
                <a:xfrm>
                  <a:off x="7192135" y="4089488"/>
                  <a:ext cx="76311" cy="9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4797" extrusionOk="0">
                      <a:moveTo>
                        <a:pt x="3551" y="0"/>
                      </a:moveTo>
                      <a:cubicBezTo>
                        <a:pt x="3521" y="0"/>
                        <a:pt x="3493" y="15"/>
                        <a:pt x="3482" y="50"/>
                      </a:cubicBezTo>
                      <a:cubicBezTo>
                        <a:pt x="3248" y="484"/>
                        <a:pt x="2981" y="884"/>
                        <a:pt x="2648" y="1251"/>
                      </a:cubicBezTo>
                      <a:cubicBezTo>
                        <a:pt x="2314" y="1618"/>
                        <a:pt x="1947" y="1951"/>
                        <a:pt x="1614" y="2285"/>
                      </a:cubicBezTo>
                      <a:cubicBezTo>
                        <a:pt x="980" y="2952"/>
                        <a:pt x="446" y="3753"/>
                        <a:pt x="46" y="4586"/>
                      </a:cubicBezTo>
                      <a:cubicBezTo>
                        <a:pt x="1" y="4699"/>
                        <a:pt x="93" y="4797"/>
                        <a:pt x="178" y="4797"/>
                      </a:cubicBezTo>
                      <a:cubicBezTo>
                        <a:pt x="219" y="4797"/>
                        <a:pt x="258" y="4774"/>
                        <a:pt x="279" y="4720"/>
                      </a:cubicBezTo>
                      <a:cubicBezTo>
                        <a:pt x="713" y="3819"/>
                        <a:pt x="1247" y="3019"/>
                        <a:pt x="1947" y="2318"/>
                      </a:cubicBezTo>
                      <a:cubicBezTo>
                        <a:pt x="2614" y="1651"/>
                        <a:pt x="3315" y="1017"/>
                        <a:pt x="3648" y="117"/>
                      </a:cubicBezTo>
                      <a:cubicBezTo>
                        <a:pt x="3670" y="51"/>
                        <a:pt x="3607" y="0"/>
                        <a:pt x="3551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42"/>
                <p:cNvSpPr/>
                <p:nvPr/>
              </p:nvSpPr>
              <p:spPr>
                <a:xfrm>
                  <a:off x="7242129" y="3983701"/>
                  <a:ext cx="33489" cy="36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" h="1779" extrusionOk="0">
                      <a:moveTo>
                        <a:pt x="191" y="0"/>
                      </a:moveTo>
                      <a:cubicBezTo>
                        <a:pt x="96" y="0"/>
                        <a:pt x="0" y="101"/>
                        <a:pt x="76" y="202"/>
                      </a:cubicBezTo>
                      <a:cubicBezTo>
                        <a:pt x="276" y="469"/>
                        <a:pt x="510" y="736"/>
                        <a:pt x="743" y="1003"/>
                      </a:cubicBezTo>
                      <a:cubicBezTo>
                        <a:pt x="843" y="1136"/>
                        <a:pt x="977" y="1269"/>
                        <a:pt x="1077" y="1403"/>
                      </a:cubicBezTo>
                      <a:cubicBezTo>
                        <a:pt x="1143" y="1470"/>
                        <a:pt x="1177" y="1536"/>
                        <a:pt x="1243" y="1603"/>
                      </a:cubicBezTo>
                      <a:cubicBezTo>
                        <a:pt x="1310" y="1670"/>
                        <a:pt x="1377" y="1770"/>
                        <a:pt x="1444" y="1770"/>
                      </a:cubicBezTo>
                      <a:cubicBezTo>
                        <a:pt x="1456" y="1776"/>
                        <a:pt x="1469" y="1779"/>
                        <a:pt x="1483" y="1779"/>
                      </a:cubicBezTo>
                      <a:cubicBezTo>
                        <a:pt x="1544" y="1779"/>
                        <a:pt x="1610" y="1724"/>
                        <a:pt x="1610" y="1670"/>
                      </a:cubicBezTo>
                      <a:cubicBezTo>
                        <a:pt x="1577" y="1503"/>
                        <a:pt x="1410" y="1370"/>
                        <a:pt x="1310" y="1236"/>
                      </a:cubicBezTo>
                      <a:cubicBezTo>
                        <a:pt x="1210" y="1103"/>
                        <a:pt x="1077" y="969"/>
                        <a:pt x="977" y="836"/>
                      </a:cubicBezTo>
                      <a:cubicBezTo>
                        <a:pt x="743" y="569"/>
                        <a:pt x="510" y="269"/>
                        <a:pt x="276" y="35"/>
                      </a:cubicBezTo>
                      <a:cubicBezTo>
                        <a:pt x="252" y="11"/>
                        <a:pt x="22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2"/>
                <p:cNvSpPr/>
                <p:nvPr/>
              </p:nvSpPr>
              <p:spPr>
                <a:xfrm>
                  <a:off x="7535628" y="2760086"/>
                  <a:ext cx="10415" cy="147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7091" extrusionOk="0">
                      <a:moveTo>
                        <a:pt x="452" y="1"/>
                      </a:moveTo>
                      <a:cubicBezTo>
                        <a:pt x="434" y="1"/>
                        <a:pt x="414" y="9"/>
                        <a:pt x="401" y="23"/>
                      </a:cubicBezTo>
                      <a:cubicBezTo>
                        <a:pt x="234" y="1190"/>
                        <a:pt x="100" y="2358"/>
                        <a:pt x="67" y="3525"/>
                      </a:cubicBezTo>
                      <a:cubicBezTo>
                        <a:pt x="0" y="4693"/>
                        <a:pt x="0" y="5894"/>
                        <a:pt x="167" y="7028"/>
                      </a:cubicBezTo>
                      <a:cubicBezTo>
                        <a:pt x="167" y="7073"/>
                        <a:pt x="194" y="7091"/>
                        <a:pt x="224" y="7091"/>
                      </a:cubicBezTo>
                      <a:cubicBezTo>
                        <a:pt x="260" y="7091"/>
                        <a:pt x="301" y="7064"/>
                        <a:pt x="301" y="7028"/>
                      </a:cubicBezTo>
                      <a:cubicBezTo>
                        <a:pt x="334" y="5860"/>
                        <a:pt x="267" y="4693"/>
                        <a:pt x="301" y="3525"/>
                      </a:cubicBezTo>
                      <a:cubicBezTo>
                        <a:pt x="334" y="2358"/>
                        <a:pt x="401" y="1190"/>
                        <a:pt x="501" y="56"/>
                      </a:cubicBezTo>
                      <a:cubicBezTo>
                        <a:pt x="501" y="17"/>
                        <a:pt x="47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2"/>
                <p:cNvSpPr/>
                <p:nvPr/>
              </p:nvSpPr>
              <p:spPr>
                <a:xfrm>
                  <a:off x="7699350" y="2803719"/>
                  <a:ext cx="23511" cy="14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6900" extrusionOk="0">
                      <a:moveTo>
                        <a:pt x="1014" y="0"/>
                      </a:moveTo>
                      <a:cubicBezTo>
                        <a:pt x="956" y="0"/>
                        <a:pt x="897" y="42"/>
                        <a:pt x="897" y="125"/>
                      </a:cubicBezTo>
                      <a:lnTo>
                        <a:pt x="864" y="125"/>
                      </a:lnTo>
                      <a:cubicBezTo>
                        <a:pt x="831" y="1226"/>
                        <a:pt x="764" y="2327"/>
                        <a:pt x="697" y="3428"/>
                      </a:cubicBezTo>
                      <a:cubicBezTo>
                        <a:pt x="664" y="3961"/>
                        <a:pt x="597" y="4528"/>
                        <a:pt x="564" y="5062"/>
                      </a:cubicBezTo>
                      <a:cubicBezTo>
                        <a:pt x="530" y="5329"/>
                        <a:pt x="497" y="5596"/>
                        <a:pt x="497" y="5829"/>
                      </a:cubicBezTo>
                      <a:cubicBezTo>
                        <a:pt x="466" y="6044"/>
                        <a:pt x="492" y="6712"/>
                        <a:pt x="184" y="6712"/>
                      </a:cubicBezTo>
                      <a:cubicBezTo>
                        <a:pt x="157" y="6712"/>
                        <a:pt x="128" y="6707"/>
                        <a:pt x="97" y="6697"/>
                      </a:cubicBezTo>
                      <a:cubicBezTo>
                        <a:pt x="89" y="6693"/>
                        <a:pt x="82" y="6691"/>
                        <a:pt x="76" y="6691"/>
                      </a:cubicBezTo>
                      <a:cubicBezTo>
                        <a:pt x="23" y="6691"/>
                        <a:pt x="0" y="6800"/>
                        <a:pt x="30" y="6830"/>
                      </a:cubicBezTo>
                      <a:cubicBezTo>
                        <a:pt x="103" y="6879"/>
                        <a:pt x="171" y="6900"/>
                        <a:pt x="232" y="6900"/>
                      </a:cubicBezTo>
                      <a:cubicBezTo>
                        <a:pt x="509" y="6900"/>
                        <a:pt x="670" y="6481"/>
                        <a:pt x="697" y="6263"/>
                      </a:cubicBezTo>
                      <a:cubicBezTo>
                        <a:pt x="797" y="5596"/>
                        <a:pt x="864" y="4929"/>
                        <a:pt x="931" y="4262"/>
                      </a:cubicBezTo>
                      <a:cubicBezTo>
                        <a:pt x="1031" y="2894"/>
                        <a:pt x="1097" y="1526"/>
                        <a:pt x="1131" y="125"/>
                      </a:cubicBezTo>
                      <a:cubicBezTo>
                        <a:pt x="1131" y="42"/>
                        <a:pt x="1072" y="0"/>
                        <a:pt x="1014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2"/>
                <p:cNvSpPr/>
                <p:nvPr/>
              </p:nvSpPr>
              <p:spPr>
                <a:xfrm>
                  <a:off x="7387641" y="2742749"/>
                  <a:ext cx="24301" cy="14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6858" extrusionOk="0">
                      <a:moveTo>
                        <a:pt x="165" y="1"/>
                      </a:moveTo>
                      <a:cubicBezTo>
                        <a:pt x="87" y="1"/>
                        <a:pt x="0" y="95"/>
                        <a:pt x="48" y="190"/>
                      </a:cubicBezTo>
                      <a:cubicBezTo>
                        <a:pt x="581" y="1157"/>
                        <a:pt x="448" y="2324"/>
                        <a:pt x="481" y="3359"/>
                      </a:cubicBezTo>
                      <a:cubicBezTo>
                        <a:pt x="548" y="4493"/>
                        <a:pt x="715" y="5660"/>
                        <a:pt x="915" y="6761"/>
                      </a:cubicBezTo>
                      <a:cubicBezTo>
                        <a:pt x="928" y="6828"/>
                        <a:pt x="974" y="6858"/>
                        <a:pt x="1022" y="6858"/>
                      </a:cubicBezTo>
                      <a:cubicBezTo>
                        <a:pt x="1093" y="6858"/>
                        <a:pt x="1168" y="6794"/>
                        <a:pt x="1148" y="6694"/>
                      </a:cubicBezTo>
                      <a:cubicBezTo>
                        <a:pt x="915" y="5493"/>
                        <a:pt x="781" y="4259"/>
                        <a:pt x="715" y="3025"/>
                      </a:cubicBezTo>
                      <a:cubicBezTo>
                        <a:pt x="681" y="2024"/>
                        <a:pt x="748" y="990"/>
                        <a:pt x="248" y="56"/>
                      </a:cubicBezTo>
                      <a:cubicBezTo>
                        <a:pt x="228" y="17"/>
                        <a:pt x="197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2"/>
                <p:cNvSpPr/>
                <p:nvPr/>
              </p:nvSpPr>
              <p:spPr>
                <a:xfrm>
                  <a:off x="7500268" y="2501905"/>
                  <a:ext cx="17358" cy="1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818" extrusionOk="0">
                      <a:moveTo>
                        <a:pt x="767" y="1"/>
                      </a:moveTo>
                      <a:cubicBezTo>
                        <a:pt x="667" y="1"/>
                        <a:pt x="567" y="34"/>
                        <a:pt x="467" y="67"/>
                      </a:cubicBezTo>
                      <a:cubicBezTo>
                        <a:pt x="367" y="101"/>
                        <a:pt x="300" y="167"/>
                        <a:pt x="234" y="234"/>
                      </a:cubicBezTo>
                      <a:cubicBezTo>
                        <a:pt x="100" y="367"/>
                        <a:pt x="0" y="568"/>
                        <a:pt x="0" y="768"/>
                      </a:cubicBezTo>
                      <a:cubicBezTo>
                        <a:pt x="0" y="801"/>
                        <a:pt x="25" y="818"/>
                        <a:pt x="54" y="818"/>
                      </a:cubicBezTo>
                      <a:cubicBezTo>
                        <a:pt x="84" y="818"/>
                        <a:pt x="117" y="801"/>
                        <a:pt x="134" y="768"/>
                      </a:cubicBezTo>
                      <a:cubicBezTo>
                        <a:pt x="134" y="601"/>
                        <a:pt x="234" y="468"/>
                        <a:pt x="334" y="334"/>
                      </a:cubicBezTo>
                      <a:cubicBezTo>
                        <a:pt x="400" y="301"/>
                        <a:pt x="467" y="267"/>
                        <a:pt x="534" y="201"/>
                      </a:cubicBezTo>
                      <a:cubicBezTo>
                        <a:pt x="601" y="167"/>
                        <a:pt x="701" y="134"/>
                        <a:pt x="767" y="134"/>
                      </a:cubicBezTo>
                      <a:cubicBezTo>
                        <a:pt x="834" y="101"/>
                        <a:pt x="801" y="34"/>
                        <a:pt x="767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2"/>
                <p:cNvSpPr/>
                <p:nvPr/>
              </p:nvSpPr>
              <p:spPr>
                <a:xfrm>
                  <a:off x="7417284" y="2586885"/>
                  <a:ext cx="37230" cy="6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316" extrusionOk="0">
                      <a:moveTo>
                        <a:pt x="1557" y="1"/>
                      </a:moveTo>
                      <a:cubicBezTo>
                        <a:pt x="1468" y="1"/>
                        <a:pt x="1379" y="15"/>
                        <a:pt x="1290" y="15"/>
                      </a:cubicBezTo>
                      <a:cubicBezTo>
                        <a:pt x="1157" y="49"/>
                        <a:pt x="1023" y="49"/>
                        <a:pt x="923" y="49"/>
                      </a:cubicBezTo>
                      <a:cubicBezTo>
                        <a:pt x="790" y="49"/>
                        <a:pt x="656" y="49"/>
                        <a:pt x="523" y="15"/>
                      </a:cubicBezTo>
                      <a:lnTo>
                        <a:pt x="123" y="15"/>
                      </a:lnTo>
                      <a:cubicBezTo>
                        <a:pt x="112" y="12"/>
                        <a:pt x="102" y="10"/>
                        <a:pt x="92" y="10"/>
                      </a:cubicBezTo>
                      <a:cubicBezTo>
                        <a:pt x="17" y="10"/>
                        <a:pt x="0" y="119"/>
                        <a:pt x="89" y="149"/>
                      </a:cubicBezTo>
                      <a:cubicBezTo>
                        <a:pt x="156" y="149"/>
                        <a:pt x="223" y="182"/>
                        <a:pt x="256" y="216"/>
                      </a:cubicBezTo>
                      <a:cubicBezTo>
                        <a:pt x="323" y="249"/>
                        <a:pt x="390" y="249"/>
                        <a:pt x="456" y="249"/>
                      </a:cubicBezTo>
                      <a:cubicBezTo>
                        <a:pt x="590" y="282"/>
                        <a:pt x="756" y="282"/>
                        <a:pt x="890" y="316"/>
                      </a:cubicBezTo>
                      <a:cubicBezTo>
                        <a:pt x="1023" y="316"/>
                        <a:pt x="1157" y="316"/>
                        <a:pt x="1290" y="282"/>
                      </a:cubicBezTo>
                      <a:cubicBezTo>
                        <a:pt x="1457" y="282"/>
                        <a:pt x="1590" y="282"/>
                        <a:pt x="1724" y="182"/>
                      </a:cubicBezTo>
                      <a:cubicBezTo>
                        <a:pt x="1791" y="149"/>
                        <a:pt x="1791" y="49"/>
                        <a:pt x="1690" y="15"/>
                      </a:cubicBezTo>
                      <a:cubicBezTo>
                        <a:pt x="1646" y="4"/>
                        <a:pt x="1602" y="1"/>
                        <a:pt x="1557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2"/>
                <p:cNvSpPr/>
                <p:nvPr/>
              </p:nvSpPr>
              <p:spPr>
                <a:xfrm>
                  <a:off x="7411609" y="2607215"/>
                  <a:ext cx="123083" cy="6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1" h="3086" extrusionOk="0">
                      <a:moveTo>
                        <a:pt x="5775" y="1"/>
                      </a:moveTo>
                      <a:cubicBezTo>
                        <a:pt x="5733" y="1"/>
                        <a:pt x="5691" y="23"/>
                        <a:pt x="5666" y="72"/>
                      </a:cubicBezTo>
                      <a:cubicBezTo>
                        <a:pt x="5499" y="272"/>
                        <a:pt x="5399" y="539"/>
                        <a:pt x="5232" y="772"/>
                      </a:cubicBezTo>
                      <a:cubicBezTo>
                        <a:pt x="5099" y="1039"/>
                        <a:pt x="4932" y="1306"/>
                        <a:pt x="4765" y="1539"/>
                      </a:cubicBezTo>
                      <a:cubicBezTo>
                        <a:pt x="4399" y="1973"/>
                        <a:pt x="3965" y="2306"/>
                        <a:pt x="3465" y="2540"/>
                      </a:cubicBezTo>
                      <a:cubicBezTo>
                        <a:pt x="3046" y="2724"/>
                        <a:pt x="2619" y="2809"/>
                        <a:pt x="2196" y="2809"/>
                      </a:cubicBezTo>
                      <a:cubicBezTo>
                        <a:pt x="1472" y="2809"/>
                        <a:pt x="761" y="2561"/>
                        <a:pt x="129" y="2140"/>
                      </a:cubicBezTo>
                      <a:cubicBezTo>
                        <a:pt x="120" y="2135"/>
                        <a:pt x="110" y="2133"/>
                        <a:pt x="101" y="2133"/>
                      </a:cubicBezTo>
                      <a:cubicBezTo>
                        <a:pt x="45" y="2133"/>
                        <a:pt x="0" y="2211"/>
                        <a:pt x="29" y="2240"/>
                      </a:cubicBezTo>
                      <a:cubicBezTo>
                        <a:pt x="636" y="2803"/>
                        <a:pt x="1426" y="3085"/>
                        <a:pt x="2226" y="3085"/>
                      </a:cubicBezTo>
                      <a:cubicBezTo>
                        <a:pt x="2656" y="3085"/>
                        <a:pt x="3089" y="3004"/>
                        <a:pt x="3498" y="2840"/>
                      </a:cubicBezTo>
                      <a:cubicBezTo>
                        <a:pt x="4032" y="2640"/>
                        <a:pt x="4532" y="2273"/>
                        <a:pt x="4932" y="1806"/>
                      </a:cubicBezTo>
                      <a:cubicBezTo>
                        <a:pt x="5132" y="1573"/>
                        <a:pt x="5299" y="1306"/>
                        <a:pt x="5466" y="1006"/>
                      </a:cubicBezTo>
                      <a:cubicBezTo>
                        <a:pt x="5633" y="739"/>
                        <a:pt x="5800" y="472"/>
                        <a:pt x="5900" y="172"/>
                      </a:cubicBezTo>
                      <a:cubicBezTo>
                        <a:pt x="5921" y="66"/>
                        <a:pt x="5848" y="1"/>
                        <a:pt x="577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42"/>
                <p:cNvSpPr/>
                <p:nvPr/>
              </p:nvSpPr>
              <p:spPr>
                <a:xfrm>
                  <a:off x="7607137" y="3126112"/>
                  <a:ext cx="16879" cy="1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902" extrusionOk="0">
                      <a:moveTo>
                        <a:pt x="696" y="0"/>
                      </a:moveTo>
                      <a:cubicBezTo>
                        <a:pt x="672" y="0"/>
                        <a:pt x="649" y="9"/>
                        <a:pt x="630" y="27"/>
                      </a:cubicBezTo>
                      <a:lnTo>
                        <a:pt x="330" y="394"/>
                      </a:lnTo>
                      <a:cubicBezTo>
                        <a:pt x="263" y="461"/>
                        <a:pt x="230" y="528"/>
                        <a:pt x="163" y="561"/>
                      </a:cubicBezTo>
                      <a:cubicBezTo>
                        <a:pt x="130" y="594"/>
                        <a:pt x="96" y="661"/>
                        <a:pt x="96" y="694"/>
                      </a:cubicBezTo>
                      <a:cubicBezTo>
                        <a:pt x="63" y="728"/>
                        <a:pt x="29" y="761"/>
                        <a:pt x="29" y="795"/>
                      </a:cubicBezTo>
                      <a:cubicBezTo>
                        <a:pt x="1" y="823"/>
                        <a:pt x="46" y="901"/>
                        <a:pt x="102" y="901"/>
                      </a:cubicBezTo>
                      <a:cubicBezTo>
                        <a:pt x="111" y="901"/>
                        <a:pt x="120" y="899"/>
                        <a:pt x="130" y="895"/>
                      </a:cubicBezTo>
                      <a:cubicBezTo>
                        <a:pt x="163" y="861"/>
                        <a:pt x="196" y="828"/>
                        <a:pt x="230" y="795"/>
                      </a:cubicBezTo>
                      <a:cubicBezTo>
                        <a:pt x="263" y="795"/>
                        <a:pt x="263" y="761"/>
                        <a:pt x="296" y="728"/>
                      </a:cubicBezTo>
                      <a:cubicBezTo>
                        <a:pt x="363" y="661"/>
                        <a:pt x="396" y="594"/>
                        <a:pt x="463" y="528"/>
                      </a:cubicBezTo>
                      <a:cubicBezTo>
                        <a:pt x="563" y="394"/>
                        <a:pt x="663" y="261"/>
                        <a:pt x="763" y="127"/>
                      </a:cubicBezTo>
                      <a:cubicBezTo>
                        <a:pt x="811" y="55"/>
                        <a:pt x="75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42"/>
                <p:cNvSpPr/>
                <p:nvPr/>
              </p:nvSpPr>
              <p:spPr>
                <a:xfrm>
                  <a:off x="7351866" y="3095472"/>
                  <a:ext cx="39559" cy="14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701" extrusionOk="0">
                      <a:moveTo>
                        <a:pt x="1802" y="0"/>
                      </a:moveTo>
                      <a:cubicBezTo>
                        <a:pt x="1502" y="34"/>
                        <a:pt x="1168" y="100"/>
                        <a:pt x="868" y="200"/>
                      </a:cubicBezTo>
                      <a:cubicBezTo>
                        <a:pt x="735" y="267"/>
                        <a:pt x="601" y="300"/>
                        <a:pt x="434" y="367"/>
                      </a:cubicBezTo>
                      <a:cubicBezTo>
                        <a:pt x="301" y="434"/>
                        <a:pt x="167" y="501"/>
                        <a:pt x="34" y="601"/>
                      </a:cubicBezTo>
                      <a:cubicBezTo>
                        <a:pt x="1" y="634"/>
                        <a:pt x="34" y="701"/>
                        <a:pt x="101" y="701"/>
                      </a:cubicBezTo>
                      <a:cubicBezTo>
                        <a:pt x="234" y="634"/>
                        <a:pt x="368" y="567"/>
                        <a:pt x="501" y="501"/>
                      </a:cubicBezTo>
                      <a:cubicBezTo>
                        <a:pt x="668" y="434"/>
                        <a:pt x="801" y="367"/>
                        <a:pt x="935" y="334"/>
                      </a:cubicBezTo>
                      <a:cubicBezTo>
                        <a:pt x="1235" y="200"/>
                        <a:pt x="1535" y="134"/>
                        <a:pt x="1835" y="100"/>
                      </a:cubicBezTo>
                      <a:cubicBezTo>
                        <a:pt x="1902" y="100"/>
                        <a:pt x="1869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2"/>
                <p:cNvSpPr/>
                <p:nvPr/>
              </p:nvSpPr>
              <p:spPr>
                <a:xfrm>
                  <a:off x="7036374" y="4116595"/>
                  <a:ext cx="43009" cy="3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1782" extrusionOk="0">
                      <a:moveTo>
                        <a:pt x="147" y="0"/>
                      </a:moveTo>
                      <a:cubicBezTo>
                        <a:pt x="100" y="0"/>
                        <a:pt x="58" y="31"/>
                        <a:pt x="34" y="80"/>
                      </a:cubicBezTo>
                      <a:cubicBezTo>
                        <a:pt x="0" y="147"/>
                        <a:pt x="34" y="214"/>
                        <a:pt x="100" y="247"/>
                      </a:cubicBezTo>
                      <a:cubicBezTo>
                        <a:pt x="267" y="380"/>
                        <a:pt x="434" y="547"/>
                        <a:pt x="601" y="714"/>
                      </a:cubicBezTo>
                      <a:cubicBezTo>
                        <a:pt x="767" y="847"/>
                        <a:pt x="867" y="1014"/>
                        <a:pt x="1001" y="1214"/>
                      </a:cubicBezTo>
                      <a:cubicBezTo>
                        <a:pt x="1034" y="1281"/>
                        <a:pt x="1034" y="1314"/>
                        <a:pt x="1068" y="1348"/>
                      </a:cubicBezTo>
                      <a:cubicBezTo>
                        <a:pt x="1068" y="1381"/>
                        <a:pt x="1101" y="1414"/>
                        <a:pt x="1101" y="1448"/>
                      </a:cubicBezTo>
                      <a:cubicBezTo>
                        <a:pt x="1101" y="1448"/>
                        <a:pt x="1134" y="1481"/>
                        <a:pt x="1134" y="1481"/>
                      </a:cubicBezTo>
                      <a:cubicBezTo>
                        <a:pt x="1168" y="1581"/>
                        <a:pt x="1201" y="1681"/>
                        <a:pt x="1268" y="1715"/>
                      </a:cubicBezTo>
                      <a:cubicBezTo>
                        <a:pt x="1368" y="1781"/>
                        <a:pt x="1501" y="1781"/>
                        <a:pt x="1568" y="1781"/>
                      </a:cubicBezTo>
                      <a:cubicBezTo>
                        <a:pt x="1868" y="1715"/>
                        <a:pt x="2068" y="1448"/>
                        <a:pt x="2002" y="1148"/>
                      </a:cubicBezTo>
                      <a:lnTo>
                        <a:pt x="1968" y="1148"/>
                      </a:lnTo>
                      <a:cubicBezTo>
                        <a:pt x="1950" y="1073"/>
                        <a:pt x="1878" y="1029"/>
                        <a:pt x="1807" y="1029"/>
                      </a:cubicBezTo>
                      <a:cubicBezTo>
                        <a:pt x="1752" y="1029"/>
                        <a:pt x="1697" y="1056"/>
                        <a:pt x="1668" y="1114"/>
                      </a:cubicBezTo>
                      <a:cubicBezTo>
                        <a:pt x="1668" y="1114"/>
                        <a:pt x="1635" y="1148"/>
                        <a:pt x="1635" y="1148"/>
                      </a:cubicBezTo>
                      <a:cubicBezTo>
                        <a:pt x="1601" y="1181"/>
                        <a:pt x="1601" y="1181"/>
                        <a:pt x="1601" y="1181"/>
                      </a:cubicBezTo>
                      <a:cubicBezTo>
                        <a:pt x="1601" y="1181"/>
                        <a:pt x="1568" y="1181"/>
                        <a:pt x="1568" y="1214"/>
                      </a:cubicBezTo>
                      <a:cubicBezTo>
                        <a:pt x="1234" y="681"/>
                        <a:pt x="767" y="214"/>
                        <a:pt x="200" y="13"/>
                      </a:cubicBezTo>
                      <a:cubicBezTo>
                        <a:pt x="182" y="5"/>
                        <a:pt x="165" y="0"/>
                        <a:pt x="147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2"/>
                <p:cNvSpPr/>
                <p:nvPr/>
              </p:nvSpPr>
              <p:spPr>
                <a:xfrm>
                  <a:off x="7073625" y="4106430"/>
                  <a:ext cx="34881" cy="3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1840" extrusionOk="0">
                      <a:moveTo>
                        <a:pt x="208" y="1"/>
                      </a:moveTo>
                      <a:cubicBezTo>
                        <a:pt x="98" y="1"/>
                        <a:pt x="0" y="109"/>
                        <a:pt x="76" y="236"/>
                      </a:cubicBezTo>
                      <a:cubicBezTo>
                        <a:pt x="243" y="502"/>
                        <a:pt x="410" y="769"/>
                        <a:pt x="577" y="1003"/>
                      </a:cubicBezTo>
                      <a:cubicBezTo>
                        <a:pt x="777" y="1270"/>
                        <a:pt x="943" y="1537"/>
                        <a:pt x="1210" y="1770"/>
                      </a:cubicBezTo>
                      <a:cubicBezTo>
                        <a:pt x="1272" y="1811"/>
                        <a:pt x="1347" y="1840"/>
                        <a:pt x="1418" y="1840"/>
                      </a:cubicBezTo>
                      <a:cubicBezTo>
                        <a:pt x="1463" y="1840"/>
                        <a:pt x="1506" y="1829"/>
                        <a:pt x="1544" y="1803"/>
                      </a:cubicBezTo>
                      <a:cubicBezTo>
                        <a:pt x="1644" y="1703"/>
                        <a:pt x="1677" y="1570"/>
                        <a:pt x="1611" y="1436"/>
                      </a:cubicBezTo>
                      <a:cubicBezTo>
                        <a:pt x="1444" y="1170"/>
                        <a:pt x="1210" y="936"/>
                        <a:pt x="977" y="703"/>
                      </a:cubicBezTo>
                      <a:cubicBezTo>
                        <a:pt x="777" y="469"/>
                        <a:pt x="543" y="269"/>
                        <a:pt x="310" y="35"/>
                      </a:cubicBezTo>
                      <a:cubicBezTo>
                        <a:pt x="278" y="12"/>
                        <a:pt x="242" y="1"/>
                        <a:pt x="208" y="1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2"/>
                <p:cNvSpPr/>
                <p:nvPr/>
              </p:nvSpPr>
              <p:spPr>
                <a:xfrm>
                  <a:off x="7228700" y="4110941"/>
                  <a:ext cx="26816" cy="2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973" extrusionOk="0">
                      <a:moveTo>
                        <a:pt x="114" y="0"/>
                      </a:moveTo>
                      <a:cubicBezTo>
                        <a:pt x="56" y="0"/>
                        <a:pt x="1" y="98"/>
                        <a:pt x="55" y="152"/>
                      </a:cubicBezTo>
                      <a:lnTo>
                        <a:pt x="88" y="185"/>
                      </a:lnTo>
                      <a:cubicBezTo>
                        <a:pt x="88" y="185"/>
                        <a:pt x="122" y="219"/>
                        <a:pt x="122" y="252"/>
                      </a:cubicBezTo>
                      <a:cubicBezTo>
                        <a:pt x="155" y="252"/>
                        <a:pt x="155" y="285"/>
                        <a:pt x="155" y="285"/>
                      </a:cubicBezTo>
                      <a:cubicBezTo>
                        <a:pt x="188" y="319"/>
                        <a:pt x="222" y="386"/>
                        <a:pt x="255" y="386"/>
                      </a:cubicBezTo>
                      <a:cubicBezTo>
                        <a:pt x="255" y="419"/>
                        <a:pt x="288" y="419"/>
                        <a:pt x="288" y="452"/>
                      </a:cubicBezTo>
                      <a:cubicBezTo>
                        <a:pt x="322" y="452"/>
                        <a:pt x="322" y="486"/>
                        <a:pt x="355" y="486"/>
                      </a:cubicBezTo>
                      <a:lnTo>
                        <a:pt x="422" y="586"/>
                      </a:lnTo>
                      <a:cubicBezTo>
                        <a:pt x="488" y="652"/>
                        <a:pt x="555" y="719"/>
                        <a:pt x="622" y="786"/>
                      </a:cubicBezTo>
                      <a:cubicBezTo>
                        <a:pt x="655" y="819"/>
                        <a:pt x="722" y="853"/>
                        <a:pt x="755" y="886"/>
                      </a:cubicBezTo>
                      <a:cubicBezTo>
                        <a:pt x="789" y="919"/>
                        <a:pt x="855" y="919"/>
                        <a:pt x="889" y="953"/>
                      </a:cubicBezTo>
                      <a:cubicBezTo>
                        <a:pt x="925" y="965"/>
                        <a:pt x="967" y="973"/>
                        <a:pt x="1007" y="973"/>
                      </a:cubicBezTo>
                      <a:cubicBezTo>
                        <a:pt x="1078" y="973"/>
                        <a:pt x="1147" y="949"/>
                        <a:pt x="1189" y="886"/>
                      </a:cubicBezTo>
                      <a:cubicBezTo>
                        <a:pt x="1289" y="786"/>
                        <a:pt x="1256" y="652"/>
                        <a:pt x="1189" y="586"/>
                      </a:cubicBezTo>
                      <a:cubicBezTo>
                        <a:pt x="1122" y="486"/>
                        <a:pt x="1056" y="419"/>
                        <a:pt x="955" y="386"/>
                      </a:cubicBezTo>
                      <a:cubicBezTo>
                        <a:pt x="855" y="319"/>
                        <a:pt x="789" y="285"/>
                        <a:pt x="722" y="252"/>
                      </a:cubicBezTo>
                      <a:cubicBezTo>
                        <a:pt x="655" y="219"/>
                        <a:pt x="622" y="219"/>
                        <a:pt x="589" y="185"/>
                      </a:cubicBezTo>
                      <a:cubicBezTo>
                        <a:pt x="555" y="185"/>
                        <a:pt x="555" y="152"/>
                        <a:pt x="522" y="152"/>
                      </a:cubicBezTo>
                      <a:lnTo>
                        <a:pt x="455" y="119"/>
                      </a:lnTo>
                      <a:cubicBezTo>
                        <a:pt x="422" y="119"/>
                        <a:pt x="388" y="85"/>
                        <a:pt x="322" y="52"/>
                      </a:cubicBezTo>
                      <a:lnTo>
                        <a:pt x="222" y="52"/>
                      </a:lnTo>
                      <a:lnTo>
                        <a:pt x="155" y="19"/>
                      </a:lnTo>
                      <a:cubicBezTo>
                        <a:pt x="142" y="6"/>
                        <a:pt x="128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2"/>
                <p:cNvSpPr/>
                <p:nvPr/>
              </p:nvSpPr>
              <p:spPr>
                <a:xfrm>
                  <a:off x="7251712" y="4079968"/>
                  <a:ext cx="32927" cy="2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1024" extrusionOk="0">
                      <a:moveTo>
                        <a:pt x="181" y="0"/>
                      </a:moveTo>
                      <a:cubicBezTo>
                        <a:pt x="90" y="0"/>
                        <a:pt x="1" y="79"/>
                        <a:pt x="49" y="174"/>
                      </a:cubicBezTo>
                      <a:cubicBezTo>
                        <a:pt x="82" y="308"/>
                        <a:pt x="149" y="441"/>
                        <a:pt x="249" y="541"/>
                      </a:cubicBezTo>
                      <a:cubicBezTo>
                        <a:pt x="249" y="541"/>
                        <a:pt x="249" y="575"/>
                        <a:pt x="249" y="575"/>
                      </a:cubicBezTo>
                      <a:cubicBezTo>
                        <a:pt x="249" y="608"/>
                        <a:pt x="282" y="608"/>
                        <a:pt x="282" y="641"/>
                      </a:cubicBezTo>
                      <a:cubicBezTo>
                        <a:pt x="315" y="641"/>
                        <a:pt x="349" y="675"/>
                        <a:pt x="349" y="675"/>
                      </a:cubicBezTo>
                      <a:cubicBezTo>
                        <a:pt x="416" y="741"/>
                        <a:pt x="482" y="775"/>
                        <a:pt x="549" y="841"/>
                      </a:cubicBezTo>
                      <a:cubicBezTo>
                        <a:pt x="649" y="908"/>
                        <a:pt x="782" y="975"/>
                        <a:pt x="916" y="1008"/>
                      </a:cubicBezTo>
                      <a:cubicBezTo>
                        <a:pt x="983" y="1008"/>
                        <a:pt x="1064" y="1023"/>
                        <a:pt x="1131" y="1023"/>
                      </a:cubicBezTo>
                      <a:cubicBezTo>
                        <a:pt x="1164" y="1023"/>
                        <a:pt x="1194" y="1019"/>
                        <a:pt x="1216" y="1008"/>
                      </a:cubicBezTo>
                      <a:lnTo>
                        <a:pt x="1316" y="1008"/>
                      </a:lnTo>
                      <a:cubicBezTo>
                        <a:pt x="1350" y="975"/>
                        <a:pt x="1416" y="975"/>
                        <a:pt x="1450" y="942"/>
                      </a:cubicBezTo>
                      <a:cubicBezTo>
                        <a:pt x="1516" y="908"/>
                        <a:pt x="1583" y="808"/>
                        <a:pt x="1550" y="708"/>
                      </a:cubicBezTo>
                      <a:cubicBezTo>
                        <a:pt x="1550" y="608"/>
                        <a:pt x="1483" y="541"/>
                        <a:pt x="1383" y="508"/>
                      </a:cubicBezTo>
                      <a:cubicBezTo>
                        <a:pt x="1350" y="508"/>
                        <a:pt x="1350" y="508"/>
                        <a:pt x="1316" y="475"/>
                      </a:cubicBezTo>
                      <a:lnTo>
                        <a:pt x="1249" y="475"/>
                      </a:lnTo>
                      <a:cubicBezTo>
                        <a:pt x="1216" y="441"/>
                        <a:pt x="1149" y="441"/>
                        <a:pt x="1083" y="441"/>
                      </a:cubicBezTo>
                      <a:cubicBezTo>
                        <a:pt x="983" y="408"/>
                        <a:pt x="849" y="374"/>
                        <a:pt x="749" y="341"/>
                      </a:cubicBezTo>
                      <a:cubicBezTo>
                        <a:pt x="716" y="341"/>
                        <a:pt x="716" y="308"/>
                        <a:pt x="682" y="308"/>
                      </a:cubicBezTo>
                      <a:lnTo>
                        <a:pt x="649" y="308"/>
                      </a:lnTo>
                      <a:cubicBezTo>
                        <a:pt x="649" y="308"/>
                        <a:pt x="616" y="274"/>
                        <a:pt x="582" y="274"/>
                      </a:cubicBezTo>
                      <a:cubicBezTo>
                        <a:pt x="582" y="241"/>
                        <a:pt x="549" y="241"/>
                        <a:pt x="516" y="241"/>
                      </a:cubicBezTo>
                      <a:cubicBezTo>
                        <a:pt x="482" y="208"/>
                        <a:pt x="416" y="174"/>
                        <a:pt x="382" y="141"/>
                      </a:cubicBezTo>
                      <a:cubicBezTo>
                        <a:pt x="382" y="141"/>
                        <a:pt x="349" y="108"/>
                        <a:pt x="349" y="108"/>
                      </a:cubicBezTo>
                      <a:cubicBezTo>
                        <a:pt x="315" y="74"/>
                        <a:pt x="315" y="74"/>
                        <a:pt x="282" y="41"/>
                      </a:cubicBezTo>
                      <a:cubicBezTo>
                        <a:pt x="254" y="13"/>
                        <a:pt x="217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2"/>
                <p:cNvSpPr/>
                <p:nvPr/>
              </p:nvSpPr>
              <p:spPr>
                <a:xfrm>
                  <a:off x="7395686" y="2537265"/>
                  <a:ext cx="34570" cy="11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" h="535" extrusionOk="0">
                      <a:moveTo>
                        <a:pt x="1495" y="1"/>
                      </a:moveTo>
                      <a:cubicBezTo>
                        <a:pt x="1362" y="34"/>
                        <a:pt x="1262" y="67"/>
                        <a:pt x="1162" y="134"/>
                      </a:cubicBezTo>
                      <a:cubicBezTo>
                        <a:pt x="1028" y="168"/>
                        <a:pt x="928" y="168"/>
                        <a:pt x="828" y="201"/>
                      </a:cubicBezTo>
                      <a:cubicBezTo>
                        <a:pt x="561" y="201"/>
                        <a:pt x="361" y="101"/>
                        <a:pt x="128" y="67"/>
                      </a:cubicBezTo>
                      <a:cubicBezTo>
                        <a:pt x="116" y="62"/>
                        <a:pt x="104" y="59"/>
                        <a:pt x="93" y="59"/>
                      </a:cubicBezTo>
                      <a:cubicBezTo>
                        <a:pt x="40" y="59"/>
                        <a:pt x="0" y="119"/>
                        <a:pt x="28" y="201"/>
                      </a:cubicBezTo>
                      <a:cubicBezTo>
                        <a:pt x="194" y="468"/>
                        <a:pt x="528" y="534"/>
                        <a:pt x="828" y="534"/>
                      </a:cubicBezTo>
                      <a:cubicBezTo>
                        <a:pt x="962" y="534"/>
                        <a:pt x="1128" y="501"/>
                        <a:pt x="1262" y="468"/>
                      </a:cubicBezTo>
                      <a:cubicBezTo>
                        <a:pt x="1328" y="434"/>
                        <a:pt x="1395" y="401"/>
                        <a:pt x="1462" y="368"/>
                      </a:cubicBezTo>
                      <a:cubicBezTo>
                        <a:pt x="1562" y="301"/>
                        <a:pt x="1595" y="234"/>
                        <a:pt x="1629" y="168"/>
                      </a:cubicBezTo>
                      <a:cubicBezTo>
                        <a:pt x="1662" y="67"/>
                        <a:pt x="1562" y="1"/>
                        <a:pt x="149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2"/>
                <p:cNvSpPr/>
                <p:nvPr/>
              </p:nvSpPr>
              <p:spPr>
                <a:xfrm>
                  <a:off x="7057162" y="3166897"/>
                  <a:ext cx="379330" cy="1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8" h="634" extrusionOk="0">
                      <a:moveTo>
                        <a:pt x="1" y="0"/>
                      </a:moveTo>
                      <a:lnTo>
                        <a:pt x="1" y="634"/>
                      </a:lnTo>
                      <a:lnTo>
                        <a:pt x="18247" y="634"/>
                      </a:lnTo>
                      <a:cubicBezTo>
                        <a:pt x="18247" y="267"/>
                        <a:pt x="17947" y="0"/>
                        <a:pt x="17613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2"/>
                <p:cNvSpPr/>
                <p:nvPr/>
              </p:nvSpPr>
              <p:spPr>
                <a:xfrm>
                  <a:off x="6923332" y="2954699"/>
                  <a:ext cx="447285" cy="21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17" h="10209" extrusionOk="0">
                      <a:moveTo>
                        <a:pt x="1002" y="1"/>
                      </a:moveTo>
                      <a:cubicBezTo>
                        <a:pt x="435" y="1"/>
                        <a:pt x="1" y="534"/>
                        <a:pt x="201" y="1035"/>
                      </a:cubicBezTo>
                      <a:lnTo>
                        <a:pt x="3270" y="10208"/>
                      </a:lnTo>
                      <a:lnTo>
                        <a:pt x="21516" y="10208"/>
                      </a:lnTo>
                      <a:lnTo>
                        <a:pt x="18281" y="568"/>
                      </a:lnTo>
                      <a:cubicBezTo>
                        <a:pt x="18147" y="234"/>
                        <a:pt x="17847" y="1"/>
                        <a:pt x="174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2"/>
                <p:cNvSpPr/>
                <p:nvPr/>
              </p:nvSpPr>
              <p:spPr>
                <a:xfrm>
                  <a:off x="6991993" y="3166897"/>
                  <a:ext cx="380702" cy="1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4" h="634" extrusionOk="0">
                      <a:moveTo>
                        <a:pt x="0" y="0"/>
                      </a:moveTo>
                      <a:lnTo>
                        <a:pt x="0" y="634"/>
                      </a:lnTo>
                      <a:lnTo>
                        <a:pt x="18313" y="634"/>
                      </a:lnTo>
                      <a:lnTo>
                        <a:pt x="18313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2"/>
                <p:cNvSpPr/>
                <p:nvPr/>
              </p:nvSpPr>
              <p:spPr>
                <a:xfrm>
                  <a:off x="7125823" y="3039948"/>
                  <a:ext cx="35380" cy="30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474" extrusionOk="0">
                      <a:moveTo>
                        <a:pt x="860" y="1"/>
                      </a:moveTo>
                      <a:cubicBezTo>
                        <a:pt x="840" y="1"/>
                        <a:pt x="821" y="1"/>
                        <a:pt x="801" y="3"/>
                      </a:cubicBezTo>
                      <a:lnTo>
                        <a:pt x="667" y="3"/>
                      </a:lnTo>
                      <a:cubicBezTo>
                        <a:pt x="267" y="103"/>
                        <a:pt x="0" y="503"/>
                        <a:pt x="67" y="870"/>
                      </a:cubicBezTo>
                      <a:lnTo>
                        <a:pt x="67" y="903"/>
                      </a:lnTo>
                      <a:cubicBezTo>
                        <a:pt x="129" y="1247"/>
                        <a:pt x="484" y="1474"/>
                        <a:pt x="858" y="1474"/>
                      </a:cubicBezTo>
                      <a:cubicBezTo>
                        <a:pt x="883" y="1474"/>
                        <a:pt x="909" y="1473"/>
                        <a:pt x="934" y="1470"/>
                      </a:cubicBezTo>
                      <a:cubicBezTo>
                        <a:pt x="1335" y="1437"/>
                        <a:pt x="1701" y="1137"/>
                        <a:pt x="1668" y="737"/>
                      </a:cubicBezTo>
                      <a:cubicBezTo>
                        <a:pt x="1636" y="353"/>
                        <a:pt x="1298" y="1"/>
                        <a:pt x="860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2"/>
                <p:cNvSpPr/>
                <p:nvPr/>
              </p:nvSpPr>
              <p:spPr>
                <a:xfrm>
                  <a:off x="4493626" y="3196021"/>
                  <a:ext cx="133851" cy="10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49002" extrusionOk="0">
                      <a:moveTo>
                        <a:pt x="5104" y="0"/>
                      </a:moveTo>
                      <a:lnTo>
                        <a:pt x="1" y="48868"/>
                      </a:lnTo>
                      <a:lnTo>
                        <a:pt x="1335" y="49002"/>
                      </a:lnTo>
                      <a:lnTo>
                        <a:pt x="6438" y="134"/>
                      </a:lnTo>
                      <a:lnTo>
                        <a:pt x="51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2"/>
                <p:cNvSpPr/>
                <p:nvPr/>
              </p:nvSpPr>
              <p:spPr>
                <a:xfrm>
                  <a:off x="7892736" y="3196021"/>
                  <a:ext cx="133851" cy="10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49002" extrusionOk="0">
                      <a:moveTo>
                        <a:pt x="1335" y="0"/>
                      </a:moveTo>
                      <a:lnTo>
                        <a:pt x="0" y="134"/>
                      </a:lnTo>
                      <a:lnTo>
                        <a:pt x="5104" y="49002"/>
                      </a:lnTo>
                      <a:lnTo>
                        <a:pt x="6438" y="48868"/>
                      </a:lnTo>
                      <a:lnTo>
                        <a:pt x="13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2"/>
                <p:cNvSpPr/>
                <p:nvPr/>
              </p:nvSpPr>
              <p:spPr>
                <a:xfrm>
                  <a:off x="4429144" y="3180763"/>
                  <a:ext cx="3657062" cy="2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26" h="1101" extrusionOk="0">
                      <a:moveTo>
                        <a:pt x="567" y="0"/>
                      </a:moveTo>
                      <a:cubicBezTo>
                        <a:pt x="267" y="0"/>
                        <a:pt x="0" y="234"/>
                        <a:pt x="0" y="534"/>
                      </a:cubicBezTo>
                      <a:cubicBezTo>
                        <a:pt x="0" y="834"/>
                        <a:pt x="267" y="1101"/>
                        <a:pt x="567" y="1101"/>
                      </a:cubicBezTo>
                      <a:lnTo>
                        <a:pt x="175359" y="1101"/>
                      </a:lnTo>
                      <a:cubicBezTo>
                        <a:pt x="175659" y="1101"/>
                        <a:pt x="175926" y="834"/>
                        <a:pt x="175926" y="534"/>
                      </a:cubicBezTo>
                      <a:cubicBezTo>
                        <a:pt x="175926" y="234"/>
                        <a:pt x="175659" y="0"/>
                        <a:pt x="1753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2"/>
                <p:cNvSpPr/>
                <p:nvPr/>
              </p:nvSpPr>
              <p:spPr>
                <a:xfrm>
                  <a:off x="6076678" y="3052379"/>
                  <a:ext cx="85312" cy="10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5276" extrusionOk="0">
                      <a:moveTo>
                        <a:pt x="1436" y="0"/>
                      </a:moveTo>
                      <a:cubicBezTo>
                        <a:pt x="978" y="0"/>
                        <a:pt x="506" y="107"/>
                        <a:pt x="34" y="305"/>
                      </a:cubicBezTo>
                      <a:lnTo>
                        <a:pt x="334" y="1039"/>
                      </a:lnTo>
                      <a:cubicBezTo>
                        <a:pt x="713" y="862"/>
                        <a:pt x="1092" y="781"/>
                        <a:pt x="1442" y="781"/>
                      </a:cubicBezTo>
                      <a:cubicBezTo>
                        <a:pt x="1554" y="781"/>
                        <a:pt x="1664" y="790"/>
                        <a:pt x="1769" y="806"/>
                      </a:cubicBezTo>
                      <a:cubicBezTo>
                        <a:pt x="2269" y="906"/>
                        <a:pt x="2669" y="1139"/>
                        <a:pt x="2936" y="1473"/>
                      </a:cubicBezTo>
                      <a:cubicBezTo>
                        <a:pt x="3203" y="1873"/>
                        <a:pt x="3270" y="2440"/>
                        <a:pt x="3136" y="2941"/>
                      </a:cubicBezTo>
                      <a:cubicBezTo>
                        <a:pt x="2736" y="4175"/>
                        <a:pt x="1702" y="4442"/>
                        <a:pt x="1" y="4508"/>
                      </a:cubicBezTo>
                      <a:lnTo>
                        <a:pt x="34" y="5276"/>
                      </a:lnTo>
                      <a:cubicBezTo>
                        <a:pt x="1135" y="5242"/>
                        <a:pt x="3237" y="5209"/>
                        <a:pt x="3870" y="3207"/>
                      </a:cubicBezTo>
                      <a:cubicBezTo>
                        <a:pt x="4104" y="2440"/>
                        <a:pt x="4004" y="1640"/>
                        <a:pt x="3570" y="1039"/>
                      </a:cubicBezTo>
                      <a:cubicBezTo>
                        <a:pt x="3203" y="505"/>
                        <a:pt x="2603" y="139"/>
                        <a:pt x="1902" y="38"/>
                      </a:cubicBezTo>
                      <a:cubicBezTo>
                        <a:pt x="1749" y="13"/>
                        <a:pt x="1593" y="0"/>
                        <a:pt x="1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2"/>
                <p:cNvSpPr/>
                <p:nvPr/>
              </p:nvSpPr>
              <p:spPr>
                <a:xfrm>
                  <a:off x="5980993" y="3026810"/>
                  <a:ext cx="124143" cy="151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7307" extrusionOk="0">
                      <a:moveTo>
                        <a:pt x="1" y="1"/>
                      </a:moveTo>
                      <a:lnTo>
                        <a:pt x="267" y="7306"/>
                      </a:lnTo>
                      <a:lnTo>
                        <a:pt x="5705" y="7306"/>
                      </a:lnTo>
                      <a:lnTo>
                        <a:pt x="5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5" name="Google Shape;2295;p42"/>
              <p:cNvGrpSpPr/>
              <p:nvPr/>
            </p:nvGrpSpPr>
            <p:grpSpPr>
              <a:xfrm>
                <a:off x="5646401" y="4293402"/>
                <a:ext cx="284331" cy="95290"/>
                <a:chOff x="5646401" y="4293402"/>
                <a:chExt cx="284331" cy="95290"/>
              </a:xfrm>
            </p:grpSpPr>
            <p:sp>
              <p:nvSpPr>
                <p:cNvPr id="2296" name="Google Shape;2296;p42"/>
                <p:cNvSpPr/>
                <p:nvPr/>
              </p:nvSpPr>
              <p:spPr>
                <a:xfrm>
                  <a:off x="5646401" y="4293402"/>
                  <a:ext cx="284331" cy="9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584" extrusionOk="0">
                      <a:moveTo>
                        <a:pt x="1911" y="1"/>
                      </a:moveTo>
                      <a:cubicBezTo>
                        <a:pt x="1272" y="1"/>
                        <a:pt x="635" y="8"/>
                        <a:pt x="1" y="30"/>
                      </a:cubicBezTo>
                      <a:cubicBezTo>
                        <a:pt x="1" y="797"/>
                        <a:pt x="101" y="1598"/>
                        <a:pt x="101" y="2365"/>
                      </a:cubicBezTo>
                      <a:cubicBezTo>
                        <a:pt x="134" y="2866"/>
                        <a:pt x="168" y="3433"/>
                        <a:pt x="468" y="3866"/>
                      </a:cubicBezTo>
                      <a:cubicBezTo>
                        <a:pt x="568" y="4033"/>
                        <a:pt x="701" y="4167"/>
                        <a:pt x="868" y="4267"/>
                      </a:cubicBezTo>
                      <a:cubicBezTo>
                        <a:pt x="2402" y="4300"/>
                        <a:pt x="3937" y="4400"/>
                        <a:pt x="5438" y="4467"/>
                      </a:cubicBezTo>
                      <a:cubicBezTo>
                        <a:pt x="6555" y="4533"/>
                        <a:pt x="7681" y="4583"/>
                        <a:pt x="8807" y="4583"/>
                      </a:cubicBezTo>
                      <a:cubicBezTo>
                        <a:pt x="9933" y="4583"/>
                        <a:pt x="11059" y="4533"/>
                        <a:pt x="12176" y="4400"/>
                      </a:cubicBezTo>
                      <a:cubicBezTo>
                        <a:pt x="12777" y="4333"/>
                        <a:pt x="13510" y="4133"/>
                        <a:pt x="13610" y="3533"/>
                      </a:cubicBezTo>
                      <a:cubicBezTo>
                        <a:pt x="13677" y="2932"/>
                        <a:pt x="13043" y="2532"/>
                        <a:pt x="12476" y="2332"/>
                      </a:cubicBezTo>
                      <a:cubicBezTo>
                        <a:pt x="11309" y="1865"/>
                        <a:pt x="10075" y="1531"/>
                        <a:pt x="8840" y="1331"/>
                      </a:cubicBezTo>
                      <a:cubicBezTo>
                        <a:pt x="7740" y="1131"/>
                        <a:pt x="6539" y="964"/>
                        <a:pt x="5805" y="97"/>
                      </a:cubicBezTo>
                      <a:cubicBezTo>
                        <a:pt x="5772" y="64"/>
                        <a:pt x="5738" y="30"/>
                        <a:pt x="5738" y="30"/>
                      </a:cubicBezTo>
                      <a:cubicBezTo>
                        <a:pt x="4471" y="30"/>
                        <a:pt x="3188" y="1"/>
                        <a:pt x="19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7" name="Google Shape;2297;p42"/>
                <p:cNvGrpSpPr/>
                <p:nvPr/>
              </p:nvGrpSpPr>
              <p:grpSpPr>
                <a:xfrm>
                  <a:off x="5774365" y="4298183"/>
                  <a:ext cx="74897" cy="46606"/>
                  <a:chOff x="5774365" y="4173033"/>
                  <a:chExt cx="74897" cy="46606"/>
                </a:xfrm>
              </p:grpSpPr>
              <p:sp>
                <p:nvSpPr>
                  <p:cNvPr id="2298" name="Google Shape;2298;p42"/>
                  <p:cNvSpPr/>
                  <p:nvPr/>
                </p:nvSpPr>
                <p:spPr>
                  <a:xfrm>
                    <a:off x="5774365" y="4173033"/>
                    <a:ext cx="18730" cy="35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" h="1715" extrusionOk="0">
                        <a:moveTo>
                          <a:pt x="767" y="0"/>
                        </a:moveTo>
                        <a:lnTo>
                          <a:pt x="767" y="34"/>
                        </a:lnTo>
                        <a:cubicBezTo>
                          <a:pt x="749" y="28"/>
                          <a:pt x="732" y="25"/>
                          <a:pt x="716" y="25"/>
                        </a:cubicBezTo>
                        <a:cubicBezTo>
                          <a:pt x="644" y="25"/>
                          <a:pt x="594" y="79"/>
                          <a:pt x="567" y="134"/>
                        </a:cubicBezTo>
                        <a:cubicBezTo>
                          <a:pt x="467" y="367"/>
                          <a:pt x="400" y="601"/>
                          <a:pt x="300" y="834"/>
                        </a:cubicBezTo>
                        <a:cubicBezTo>
                          <a:pt x="234" y="934"/>
                          <a:pt x="200" y="1068"/>
                          <a:pt x="134" y="1168"/>
                        </a:cubicBezTo>
                        <a:cubicBezTo>
                          <a:pt x="100" y="1301"/>
                          <a:pt x="0" y="1468"/>
                          <a:pt x="67" y="1602"/>
                        </a:cubicBezTo>
                        <a:cubicBezTo>
                          <a:pt x="117" y="1677"/>
                          <a:pt x="186" y="1714"/>
                          <a:pt x="245" y="1714"/>
                        </a:cubicBezTo>
                        <a:cubicBezTo>
                          <a:pt x="265" y="1714"/>
                          <a:pt x="284" y="1710"/>
                          <a:pt x="300" y="1702"/>
                        </a:cubicBezTo>
                        <a:cubicBezTo>
                          <a:pt x="367" y="1702"/>
                          <a:pt x="434" y="1668"/>
                          <a:pt x="467" y="1602"/>
                        </a:cubicBezTo>
                        <a:cubicBezTo>
                          <a:pt x="501" y="1568"/>
                          <a:pt x="501" y="1535"/>
                          <a:pt x="501" y="1501"/>
                        </a:cubicBezTo>
                        <a:cubicBezTo>
                          <a:pt x="534" y="1435"/>
                          <a:pt x="534" y="1368"/>
                          <a:pt x="567" y="1301"/>
                        </a:cubicBezTo>
                        <a:cubicBezTo>
                          <a:pt x="601" y="1201"/>
                          <a:pt x="634" y="1068"/>
                          <a:pt x="667" y="934"/>
                        </a:cubicBezTo>
                        <a:cubicBezTo>
                          <a:pt x="734" y="701"/>
                          <a:pt x="801" y="467"/>
                          <a:pt x="867" y="234"/>
                        </a:cubicBezTo>
                        <a:cubicBezTo>
                          <a:pt x="901" y="134"/>
                          <a:pt x="834" y="34"/>
                          <a:pt x="767" y="0"/>
                        </a:cubicBezTo>
                        <a:close/>
                      </a:path>
                    </a:pathLst>
                  </a:custGeom>
                  <a:solidFill>
                    <a:srgbClr val="73CA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9" name="Google Shape;2299;p42"/>
                  <p:cNvSpPr/>
                  <p:nvPr/>
                </p:nvSpPr>
                <p:spPr>
                  <a:xfrm>
                    <a:off x="5804860" y="4184362"/>
                    <a:ext cx="14593" cy="24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" h="1182" extrusionOk="0">
                        <a:moveTo>
                          <a:pt x="574" y="1"/>
                        </a:moveTo>
                        <a:cubicBezTo>
                          <a:pt x="562" y="1"/>
                          <a:pt x="548" y="9"/>
                          <a:pt x="535" y="22"/>
                        </a:cubicBezTo>
                        <a:lnTo>
                          <a:pt x="501" y="22"/>
                        </a:lnTo>
                        <a:cubicBezTo>
                          <a:pt x="435" y="56"/>
                          <a:pt x="368" y="123"/>
                          <a:pt x="334" y="189"/>
                        </a:cubicBezTo>
                        <a:cubicBezTo>
                          <a:pt x="301" y="256"/>
                          <a:pt x="268" y="356"/>
                          <a:pt x="234" y="423"/>
                        </a:cubicBezTo>
                        <a:cubicBezTo>
                          <a:pt x="201" y="489"/>
                          <a:pt x="168" y="556"/>
                          <a:pt x="134" y="623"/>
                        </a:cubicBezTo>
                        <a:cubicBezTo>
                          <a:pt x="68" y="723"/>
                          <a:pt x="1" y="856"/>
                          <a:pt x="34" y="990"/>
                        </a:cubicBezTo>
                        <a:cubicBezTo>
                          <a:pt x="68" y="1057"/>
                          <a:pt x="101" y="1123"/>
                          <a:pt x="168" y="1157"/>
                        </a:cubicBezTo>
                        <a:cubicBezTo>
                          <a:pt x="218" y="1173"/>
                          <a:pt x="259" y="1182"/>
                          <a:pt x="297" y="1182"/>
                        </a:cubicBezTo>
                        <a:cubicBezTo>
                          <a:pt x="334" y="1182"/>
                          <a:pt x="368" y="1173"/>
                          <a:pt x="401" y="1157"/>
                        </a:cubicBezTo>
                        <a:cubicBezTo>
                          <a:pt x="535" y="1090"/>
                          <a:pt x="568" y="923"/>
                          <a:pt x="601" y="823"/>
                        </a:cubicBezTo>
                        <a:cubicBezTo>
                          <a:pt x="601" y="723"/>
                          <a:pt x="635" y="656"/>
                          <a:pt x="635" y="556"/>
                        </a:cubicBezTo>
                        <a:cubicBezTo>
                          <a:pt x="668" y="489"/>
                          <a:pt x="668" y="389"/>
                          <a:pt x="668" y="289"/>
                        </a:cubicBezTo>
                        <a:cubicBezTo>
                          <a:pt x="701" y="223"/>
                          <a:pt x="668" y="123"/>
                          <a:pt x="601" y="56"/>
                        </a:cubicBezTo>
                        <a:cubicBezTo>
                          <a:pt x="601" y="17"/>
                          <a:pt x="590" y="1"/>
                          <a:pt x="574" y="1"/>
                        </a:cubicBezTo>
                        <a:close/>
                      </a:path>
                    </a:pathLst>
                  </a:custGeom>
                  <a:solidFill>
                    <a:srgbClr val="73CA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0" name="Google Shape;2300;p42"/>
                  <p:cNvSpPr/>
                  <p:nvPr/>
                </p:nvSpPr>
                <p:spPr>
                  <a:xfrm>
                    <a:off x="5834690" y="4192449"/>
                    <a:ext cx="14572" cy="27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" h="1308" extrusionOk="0">
                        <a:moveTo>
                          <a:pt x="534" y="0"/>
                        </a:moveTo>
                        <a:cubicBezTo>
                          <a:pt x="434" y="0"/>
                          <a:pt x="334" y="100"/>
                          <a:pt x="300" y="201"/>
                        </a:cubicBezTo>
                        <a:cubicBezTo>
                          <a:pt x="267" y="267"/>
                          <a:pt x="234" y="334"/>
                          <a:pt x="200" y="401"/>
                        </a:cubicBezTo>
                        <a:cubicBezTo>
                          <a:pt x="167" y="501"/>
                          <a:pt x="134" y="601"/>
                          <a:pt x="100" y="701"/>
                        </a:cubicBezTo>
                        <a:cubicBezTo>
                          <a:pt x="67" y="768"/>
                          <a:pt x="34" y="834"/>
                          <a:pt x="0" y="934"/>
                        </a:cubicBezTo>
                        <a:cubicBezTo>
                          <a:pt x="0" y="1001"/>
                          <a:pt x="0" y="1101"/>
                          <a:pt x="34" y="1168"/>
                        </a:cubicBezTo>
                        <a:cubicBezTo>
                          <a:pt x="67" y="1235"/>
                          <a:pt x="167" y="1268"/>
                          <a:pt x="234" y="1301"/>
                        </a:cubicBezTo>
                        <a:cubicBezTo>
                          <a:pt x="256" y="1306"/>
                          <a:pt x="277" y="1308"/>
                          <a:pt x="298" y="1308"/>
                        </a:cubicBezTo>
                        <a:cubicBezTo>
                          <a:pt x="434" y="1308"/>
                          <a:pt x="538" y="1217"/>
                          <a:pt x="567" y="1101"/>
                        </a:cubicBezTo>
                        <a:cubicBezTo>
                          <a:pt x="601" y="1001"/>
                          <a:pt x="634" y="901"/>
                          <a:pt x="634" y="834"/>
                        </a:cubicBezTo>
                        <a:cubicBezTo>
                          <a:pt x="634" y="734"/>
                          <a:pt x="667" y="634"/>
                          <a:pt x="667" y="534"/>
                        </a:cubicBezTo>
                        <a:cubicBezTo>
                          <a:pt x="667" y="434"/>
                          <a:pt x="701" y="367"/>
                          <a:pt x="701" y="267"/>
                        </a:cubicBezTo>
                        <a:cubicBezTo>
                          <a:pt x="701" y="167"/>
                          <a:pt x="667" y="0"/>
                          <a:pt x="534" y="0"/>
                        </a:cubicBezTo>
                        <a:close/>
                      </a:path>
                    </a:pathLst>
                  </a:custGeom>
                  <a:solidFill>
                    <a:srgbClr val="73CA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41"/>
          <p:cNvSpPr txBox="1">
            <a:spLocks noGrp="1"/>
          </p:cNvSpPr>
          <p:nvPr>
            <p:ph type="subTitle" idx="2"/>
          </p:nvPr>
        </p:nvSpPr>
        <p:spPr>
          <a:xfrm>
            <a:off x="5934600" y="3024197"/>
            <a:ext cx="24894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—SOMEONE FAMOUS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Brainstorm Stock Illustrations – 93,946 Brainstorm Stock Illustrations,  Vectors &amp; Clipart - Dreams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4" y="1104686"/>
            <a:ext cx="1807490" cy="13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rain Writing Cartoon Stock Illustrations – 4,077 Brain Writing Cartoon  Stock Illustrations, Vectors &amp; Clipart - Dreamsti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43" y="1119080"/>
            <a:ext cx="1276990" cy="128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341" y="592105"/>
            <a:ext cx="256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40921" y="657700"/>
            <a:ext cx="256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Writing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6257" y="2745554"/>
            <a:ext cx="3614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 Ideas Generated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755" y="3789655"/>
            <a:ext cx="218437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Activities App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49620" y="4437339"/>
            <a:ext cx="215187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Support app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65444" y="3789655"/>
            <a:ext cx="216733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Yoga/ Meditation video Clips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57178" y="4451374"/>
            <a:ext cx="2167334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Activities club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12" y="-76743"/>
            <a:ext cx="7706012" cy="853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77743" y="2745554"/>
            <a:ext cx="1774371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Divergent Thinking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6256666" y="2841494"/>
            <a:ext cx="468085" cy="182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Callout 10"/>
          <p:cNvSpPr/>
          <p:nvPr/>
        </p:nvSpPr>
        <p:spPr>
          <a:xfrm>
            <a:off x="566057" y="3819740"/>
            <a:ext cx="1427875" cy="1202374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Themes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8766" y="4035876"/>
            <a:ext cx="2047591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student support Portal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9992" y="4558725"/>
            <a:ext cx="226290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Management support App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9992" y="3650463"/>
            <a:ext cx="2184372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App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26;p34"/>
          <p:cNvSpPr txBox="1">
            <a:spLocks noGrp="1"/>
          </p:cNvSpPr>
          <p:nvPr>
            <p:ph type="title"/>
          </p:nvPr>
        </p:nvSpPr>
        <p:spPr>
          <a:xfrm>
            <a:off x="599642" y="731375"/>
            <a:ext cx="76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tudents JourneyT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651;p50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yon"/>
              <a:buNone/>
              <a:defRPr sz="3200" b="0" i="0" u="none" strike="noStrike" cap="none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ayon"/>
              <a:buNone/>
              <a:defRPr sz="4200" b="0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8171" y="1785257"/>
            <a:ext cx="617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M22W0375 -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Bhongade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M22W0396   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shrestha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M22W0322 –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Rumesh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Wickramasekara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M22W0315 –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Udalamaththa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Gamage Chathurika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Jayamini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M22W0363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Srijana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khadka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45"/>
          <p:cNvSpPr txBox="1">
            <a:spLocks noGrp="1"/>
          </p:cNvSpPr>
          <p:nvPr>
            <p:ph type="title"/>
          </p:nvPr>
        </p:nvSpPr>
        <p:spPr>
          <a:xfrm>
            <a:off x="637490" y="1075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Solutions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Ideation: Tools, Purpose &amp; Metho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r="14479"/>
          <a:stretch>
            <a:fillRect/>
          </a:stretch>
        </p:blipFill>
        <p:spPr bwMode="auto">
          <a:xfrm>
            <a:off x="0" y="1201589"/>
            <a:ext cx="2965681" cy="313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esign thinking framework from IDEO U. Venn Diagram showing the overlap between desirability, viability, and feasibility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86" y="798597"/>
            <a:ext cx="3736202" cy="249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928645" y="3410842"/>
            <a:ext cx="41894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 - Something functionally possible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VIABILITY -  Something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DESIRABILITY - Something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want/need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888" y="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Ideas/Solutions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텍스트 개체 틀 20">
            <a:extLst>
              <a:ext uri="{FF2B5EF4-FFF2-40B4-BE49-F238E27FC236}">
                <a16:creationId xmlns="" xmlns:a16="http://schemas.microsoft.com/office/drawing/2014/main" id="{E49B300B-3BA8-8BC3-A554-52F9A7212C91}"/>
              </a:ext>
            </a:extLst>
          </p:cNvPr>
          <p:cNvSpPr txBox="1">
            <a:spLocks/>
          </p:cNvSpPr>
          <p:nvPr/>
        </p:nvSpPr>
        <p:spPr>
          <a:xfrm>
            <a:off x="307515" y="705087"/>
            <a:ext cx="8451031" cy="431322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develop a PORTAL “Kyoto Students Portal” targeting new entries which will be facilitated different mental relaxing activities,</a:t>
            </a:r>
          </a:p>
          <a:p>
            <a:endParaRPr kumimoji="1"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Develop Mobile </a:t>
            </a: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kumimoji="1"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targeting mental relaxing </a:t>
            </a: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kumimoji="1"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Dancing /Singing clubs/Instrument playing ( Yanni Music)</a:t>
            </a:r>
          </a:p>
          <a:p>
            <a:pPr marL="971550" lvl="1" indent="-285750"/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Yoga /Meditation &amp; exercises</a:t>
            </a:r>
          </a:p>
          <a:p>
            <a:pPr marL="971550" lvl="1" indent="-285750"/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Art/ Photography clubs/event</a:t>
            </a:r>
          </a:p>
          <a:p>
            <a:pPr marL="971550" lvl="1" indent="-285750"/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hub</a:t>
            </a:r>
          </a:p>
          <a:p>
            <a:pPr marL="971550" lvl="1" indent="-285750"/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club</a:t>
            </a:r>
          </a:p>
          <a:p>
            <a:pPr marL="971550" lvl="1" indent="-285750"/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Chatting and hanging out </a:t>
            </a:r>
          </a:p>
          <a:p>
            <a:pPr marL="971550" lvl="1" indent="-285750"/>
            <a:endParaRPr kumimoji="1"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Education/Assignments support system (Senior Based , </a:t>
            </a:r>
            <a:r>
              <a:rPr kumimoji="1"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Senpai</a:t>
            </a: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-Kohai support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 documents translation app ( Well developed app which will delivered important points and actions to take in selected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app – Provide all the details home appliances , Grocery items , cloths and other necessities( Availability , available  places, prices , </a:t>
            </a:r>
            <a:r>
              <a:rPr kumimoji="1"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based on their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Forming a Club with the help of senior students and lectures to strong their mental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x-none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6"/>
          <p:cNvSpPr txBox="1">
            <a:spLocks noGrp="1"/>
          </p:cNvSpPr>
          <p:nvPr>
            <p:ph type="title"/>
          </p:nvPr>
        </p:nvSpPr>
        <p:spPr>
          <a:xfrm>
            <a:off x="695288" y="2177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 Soluation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6" name="Google Shape;2386;p46"/>
          <p:cNvSpPr txBox="1">
            <a:spLocks noGrp="1"/>
          </p:cNvSpPr>
          <p:nvPr>
            <p:ph type="subTitle" idx="5"/>
          </p:nvPr>
        </p:nvSpPr>
        <p:spPr>
          <a:xfrm>
            <a:off x="1086450" y="1794650"/>
            <a:ext cx="1389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394" name="Google Shape;2394;p46"/>
          <p:cNvSpPr txBox="1">
            <a:spLocks noGrp="1"/>
          </p:cNvSpPr>
          <p:nvPr>
            <p:ph type="subTitle" idx="7"/>
          </p:nvPr>
        </p:nvSpPr>
        <p:spPr>
          <a:xfrm>
            <a:off x="3877050" y="3528025"/>
            <a:ext cx="1389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2399" name="Google Shape;2399;p46"/>
          <p:cNvSpPr txBox="1">
            <a:spLocks noGrp="1"/>
          </p:cNvSpPr>
          <p:nvPr>
            <p:ph type="subTitle" idx="14"/>
          </p:nvPr>
        </p:nvSpPr>
        <p:spPr>
          <a:xfrm>
            <a:off x="1086450" y="3528025"/>
            <a:ext cx="1389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72142" y="1340644"/>
            <a:ext cx="867113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Develop </a:t>
            </a:r>
            <a:r>
              <a:rPr kumimoji="1" lang="en-US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targeting mental relaxing </a:t>
            </a:r>
            <a:r>
              <a:rPr kumimoji="1" lang="en-US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activities,</a:t>
            </a:r>
          </a:p>
          <a:p>
            <a:endParaRPr kumimoji="1"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285750"/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Dancing /Singing clubs/Instrument playing1 ( Yanni Music)</a:t>
            </a:r>
          </a:p>
          <a:p>
            <a:pPr marL="971550" lvl="1" indent="-285750"/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Yoga /Meditation &amp; exercises</a:t>
            </a:r>
          </a:p>
          <a:p>
            <a:pPr marL="971550" lvl="1" indent="-285750"/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Art/ Photography clubs/event</a:t>
            </a:r>
          </a:p>
          <a:p>
            <a:pPr marL="971550" lvl="1" indent="-285750"/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hub</a:t>
            </a:r>
          </a:p>
          <a:p>
            <a:pPr marL="971550" lvl="1" indent="-285750"/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club</a:t>
            </a:r>
          </a:p>
          <a:p>
            <a:pPr marL="971550" lvl="1" indent="-285750"/>
            <a:r>
              <a:rPr kumimoji="1" lang="en-US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Chatting </a:t>
            </a:r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hanging out </a:t>
            </a:r>
          </a:p>
          <a:p>
            <a:pPr marL="971550" lvl="1" indent="-285750"/>
            <a:r>
              <a:rPr kumimoji="1" lang="en-US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students assignment guidance</a:t>
            </a:r>
            <a:endParaRPr kumimoji="1"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52"/>
          <p:cNvSpPr/>
          <p:nvPr/>
        </p:nvSpPr>
        <p:spPr>
          <a:xfrm rot="5400000">
            <a:off x="2370600" y="330801"/>
            <a:ext cx="717000" cy="545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52"/>
          <p:cNvSpPr/>
          <p:nvPr/>
        </p:nvSpPr>
        <p:spPr>
          <a:xfrm>
            <a:off x="7033836" y="2488171"/>
            <a:ext cx="773546" cy="701439"/>
          </a:xfrm>
          <a:custGeom>
            <a:avLst/>
            <a:gdLst/>
            <a:ahLst/>
            <a:cxnLst/>
            <a:rect l="l" t="t" r="r" b="b"/>
            <a:pathLst>
              <a:path w="15112" h="13704" extrusionOk="0">
                <a:moveTo>
                  <a:pt x="7467" y="2218"/>
                </a:moveTo>
                <a:cubicBezTo>
                  <a:pt x="9516" y="2218"/>
                  <a:pt x="11381" y="3583"/>
                  <a:pt x="11943" y="5635"/>
                </a:cubicBezTo>
                <a:cubicBezTo>
                  <a:pt x="12643" y="8070"/>
                  <a:pt x="11242" y="10605"/>
                  <a:pt x="8807" y="11305"/>
                </a:cubicBezTo>
                <a:cubicBezTo>
                  <a:pt x="8424" y="11405"/>
                  <a:pt x="8038" y="11453"/>
                  <a:pt x="7657" y="11453"/>
                </a:cubicBezTo>
                <a:cubicBezTo>
                  <a:pt x="5621" y="11453"/>
                  <a:pt x="3737" y="10088"/>
                  <a:pt x="3203" y="8036"/>
                </a:cubicBezTo>
                <a:cubicBezTo>
                  <a:pt x="2503" y="5601"/>
                  <a:pt x="3904" y="3099"/>
                  <a:pt x="6305" y="2399"/>
                </a:cubicBezTo>
                <a:lnTo>
                  <a:pt x="6305" y="2366"/>
                </a:lnTo>
                <a:cubicBezTo>
                  <a:pt x="6694" y="2266"/>
                  <a:pt x="7084" y="2218"/>
                  <a:pt x="7467" y="2218"/>
                </a:cubicBezTo>
                <a:close/>
                <a:moveTo>
                  <a:pt x="7459" y="0"/>
                </a:moveTo>
                <a:cubicBezTo>
                  <a:pt x="6880" y="0"/>
                  <a:pt x="6291" y="75"/>
                  <a:pt x="5705" y="231"/>
                </a:cubicBezTo>
                <a:cubicBezTo>
                  <a:pt x="2069" y="1231"/>
                  <a:pt x="1" y="5034"/>
                  <a:pt x="1035" y="8637"/>
                </a:cubicBezTo>
                <a:cubicBezTo>
                  <a:pt x="1874" y="11687"/>
                  <a:pt x="4639" y="13704"/>
                  <a:pt x="7654" y="13704"/>
                </a:cubicBezTo>
                <a:cubicBezTo>
                  <a:pt x="8233" y="13704"/>
                  <a:pt x="8822" y="13629"/>
                  <a:pt x="9408" y="13473"/>
                </a:cubicBezTo>
                <a:cubicBezTo>
                  <a:pt x="13044" y="12439"/>
                  <a:pt x="15112" y="8670"/>
                  <a:pt x="14078" y="5067"/>
                </a:cubicBezTo>
                <a:cubicBezTo>
                  <a:pt x="13238" y="2017"/>
                  <a:pt x="10474" y="0"/>
                  <a:pt x="7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52"/>
          <p:cNvSpPr/>
          <p:nvPr/>
        </p:nvSpPr>
        <p:spPr>
          <a:xfrm>
            <a:off x="4542643" y="4498615"/>
            <a:ext cx="1772418" cy="35113"/>
          </a:xfrm>
          <a:custGeom>
            <a:avLst/>
            <a:gdLst/>
            <a:ahLst/>
            <a:cxnLst/>
            <a:rect l="l" t="t" r="r" b="b"/>
            <a:pathLst>
              <a:path w="34626" h="686" extrusionOk="0">
                <a:moveTo>
                  <a:pt x="31339" y="1"/>
                </a:moveTo>
                <a:cubicBezTo>
                  <a:pt x="30399" y="1"/>
                  <a:pt x="29463" y="20"/>
                  <a:pt x="28531" y="20"/>
                </a:cubicBezTo>
                <a:cubicBezTo>
                  <a:pt x="28261" y="20"/>
                  <a:pt x="27990" y="18"/>
                  <a:pt x="27721" y="14"/>
                </a:cubicBezTo>
                <a:lnTo>
                  <a:pt x="334" y="14"/>
                </a:lnTo>
                <a:cubicBezTo>
                  <a:pt x="1" y="14"/>
                  <a:pt x="1" y="648"/>
                  <a:pt x="334" y="648"/>
                </a:cubicBezTo>
                <a:cubicBezTo>
                  <a:pt x="6227" y="648"/>
                  <a:pt x="12135" y="663"/>
                  <a:pt x="18038" y="663"/>
                </a:cubicBezTo>
                <a:cubicBezTo>
                  <a:pt x="20990" y="663"/>
                  <a:pt x="23940" y="659"/>
                  <a:pt x="26887" y="648"/>
                </a:cubicBezTo>
                <a:cubicBezTo>
                  <a:pt x="28221" y="648"/>
                  <a:pt x="29555" y="686"/>
                  <a:pt x="30890" y="686"/>
                </a:cubicBezTo>
                <a:cubicBezTo>
                  <a:pt x="32057" y="686"/>
                  <a:pt x="33225" y="657"/>
                  <a:pt x="34392" y="548"/>
                </a:cubicBezTo>
                <a:cubicBezTo>
                  <a:pt x="34626" y="514"/>
                  <a:pt x="34626" y="181"/>
                  <a:pt x="34392" y="114"/>
                </a:cubicBezTo>
                <a:cubicBezTo>
                  <a:pt x="33373" y="23"/>
                  <a:pt x="32354" y="1"/>
                  <a:pt x="313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52"/>
          <p:cNvSpPr/>
          <p:nvPr/>
        </p:nvSpPr>
        <p:spPr>
          <a:xfrm>
            <a:off x="5868143" y="3479317"/>
            <a:ext cx="371058" cy="190408"/>
          </a:xfrm>
          <a:custGeom>
            <a:avLst/>
            <a:gdLst/>
            <a:ahLst/>
            <a:cxnLst/>
            <a:rect l="l" t="t" r="r" b="b"/>
            <a:pathLst>
              <a:path w="7249" h="3720" extrusionOk="0">
                <a:moveTo>
                  <a:pt x="7104" y="0"/>
                </a:moveTo>
                <a:cubicBezTo>
                  <a:pt x="7091" y="0"/>
                  <a:pt x="7077" y="4"/>
                  <a:pt x="7063" y="14"/>
                </a:cubicBezTo>
                <a:cubicBezTo>
                  <a:pt x="5895" y="647"/>
                  <a:pt x="4761" y="1248"/>
                  <a:pt x="3560" y="1815"/>
                </a:cubicBezTo>
                <a:cubicBezTo>
                  <a:pt x="3026" y="2082"/>
                  <a:pt x="2459" y="2349"/>
                  <a:pt x="1892" y="2582"/>
                </a:cubicBezTo>
                <a:cubicBezTo>
                  <a:pt x="1325" y="2816"/>
                  <a:pt x="725" y="3083"/>
                  <a:pt x="158" y="3383"/>
                </a:cubicBezTo>
                <a:cubicBezTo>
                  <a:pt x="1" y="3477"/>
                  <a:pt x="110" y="3719"/>
                  <a:pt x="262" y="3719"/>
                </a:cubicBezTo>
                <a:cubicBezTo>
                  <a:pt x="272" y="3719"/>
                  <a:pt x="281" y="3718"/>
                  <a:pt x="291" y="3716"/>
                </a:cubicBezTo>
                <a:cubicBezTo>
                  <a:pt x="892" y="3516"/>
                  <a:pt x="1492" y="3249"/>
                  <a:pt x="2059" y="2949"/>
                </a:cubicBezTo>
                <a:cubicBezTo>
                  <a:pt x="2626" y="2682"/>
                  <a:pt x="3193" y="2382"/>
                  <a:pt x="3760" y="2115"/>
                </a:cubicBezTo>
                <a:cubicBezTo>
                  <a:pt x="4894" y="1515"/>
                  <a:pt x="6062" y="881"/>
                  <a:pt x="7163" y="214"/>
                </a:cubicBezTo>
                <a:cubicBezTo>
                  <a:pt x="7249" y="156"/>
                  <a:pt x="7187" y="0"/>
                  <a:pt x="710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0" name="Google Shape;2740;p52"/>
          <p:cNvGrpSpPr/>
          <p:nvPr/>
        </p:nvGrpSpPr>
        <p:grpSpPr>
          <a:xfrm>
            <a:off x="4752665" y="2197133"/>
            <a:ext cx="3558453" cy="2322724"/>
            <a:chOff x="4752665" y="2197133"/>
            <a:chExt cx="3558453" cy="2322724"/>
          </a:xfrm>
        </p:grpSpPr>
        <p:sp>
          <p:nvSpPr>
            <p:cNvPr id="2741" name="Google Shape;2741;p52"/>
            <p:cNvSpPr/>
            <p:nvPr/>
          </p:nvSpPr>
          <p:spPr>
            <a:xfrm>
              <a:off x="6499438" y="3143646"/>
              <a:ext cx="747901" cy="756412"/>
            </a:xfrm>
            <a:custGeom>
              <a:avLst/>
              <a:gdLst/>
              <a:ahLst/>
              <a:cxnLst/>
              <a:rect l="l" t="t" r="r" b="b"/>
              <a:pathLst>
                <a:path w="14611" h="14778" extrusionOk="0">
                  <a:moveTo>
                    <a:pt x="7249" y="2373"/>
                  </a:moveTo>
                  <a:cubicBezTo>
                    <a:pt x="9010" y="2373"/>
                    <a:pt x="10722" y="3315"/>
                    <a:pt x="11642" y="4971"/>
                  </a:cubicBezTo>
                  <a:cubicBezTo>
                    <a:pt x="13435" y="8380"/>
                    <a:pt x="10851" y="12230"/>
                    <a:pt x="7336" y="12230"/>
                  </a:cubicBezTo>
                  <a:cubicBezTo>
                    <a:pt x="6862" y="12230"/>
                    <a:pt x="6371" y="12160"/>
                    <a:pt x="5871" y="12009"/>
                  </a:cubicBezTo>
                  <a:cubicBezTo>
                    <a:pt x="1668" y="10775"/>
                    <a:pt x="1068" y="5071"/>
                    <a:pt x="4904" y="2969"/>
                  </a:cubicBezTo>
                  <a:cubicBezTo>
                    <a:pt x="5650" y="2565"/>
                    <a:pt x="6455" y="2373"/>
                    <a:pt x="7249" y="2373"/>
                  </a:cubicBezTo>
                  <a:close/>
                  <a:moveTo>
                    <a:pt x="6238" y="0"/>
                  </a:moveTo>
                  <a:cubicBezTo>
                    <a:pt x="5771" y="67"/>
                    <a:pt x="5304" y="167"/>
                    <a:pt x="4837" y="334"/>
                  </a:cubicBezTo>
                  <a:cubicBezTo>
                    <a:pt x="4870" y="367"/>
                    <a:pt x="4904" y="434"/>
                    <a:pt x="4937" y="467"/>
                  </a:cubicBezTo>
                  <a:cubicBezTo>
                    <a:pt x="5547" y="1439"/>
                    <a:pt x="4704" y="2334"/>
                    <a:pt x="3857" y="2334"/>
                  </a:cubicBezTo>
                  <a:cubicBezTo>
                    <a:pt x="3454" y="2334"/>
                    <a:pt x="3050" y="2130"/>
                    <a:pt x="2802" y="1635"/>
                  </a:cubicBezTo>
                  <a:cubicBezTo>
                    <a:pt x="2769" y="1601"/>
                    <a:pt x="2769" y="1535"/>
                    <a:pt x="2735" y="1468"/>
                  </a:cubicBezTo>
                  <a:cubicBezTo>
                    <a:pt x="2368" y="1768"/>
                    <a:pt x="2002" y="2102"/>
                    <a:pt x="1701" y="2469"/>
                  </a:cubicBezTo>
                  <a:cubicBezTo>
                    <a:pt x="1768" y="2502"/>
                    <a:pt x="1801" y="2535"/>
                    <a:pt x="1868" y="2569"/>
                  </a:cubicBezTo>
                  <a:cubicBezTo>
                    <a:pt x="2435" y="2902"/>
                    <a:pt x="2602" y="3670"/>
                    <a:pt x="2268" y="4237"/>
                  </a:cubicBezTo>
                  <a:cubicBezTo>
                    <a:pt x="2048" y="4633"/>
                    <a:pt x="1640" y="4855"/>
                    <a:pt x="1225" y="4855"/>
                  </a:cubicBezTo>
                  <a:cubicBezTo>
                    <a:pt x="1010" y="4855"/>
                    <a:pt x="794" y="4795"/>
                    <a:pt x="601" y="4670"/>
                  </a:cubicBezTo>
                  <a:cubicBezTo>
                    <a:pt x="567" y="4637"/>
                    <a:pt x="500" y="4604"/>
                    <a:pt x="467" y="4537"/>
                  </a:cubicBezTo>
                  <a:cubicBezTo>
                    <a:pt x="267" y="5004"/>
                    <a:pt x="134" y="5471"/>
                    <a:pt x="33" y="5971"/>
                  </a:cubicBezTo>
                  <a:lnTo>
                    <a:pt x="234" y="5971"/>
                  </a:lnTo>
                  <a:cubicBezTo>
                    <a:pt x="901" y="6005"/>
                    <a:pt x="1434" y="6538"/>
                    <a:pt x="1434" y="7205"/>
                  </a:cubicBezTo>
                  <a:cubicBezTo>
                    <a:pt x="1434" y="7885"/>
                    <a:pt x="901" y="8408"/>
                    <a:pt x="259" y="8408"/>
                  </a:cubicBezTo>
                  <a:cubicBezTo>
                    <a:pt x="240" y="8408"/>
                    <a:pt x="220" y="8407"/>
                    <a:pt x="200" y="8406"/>
                  </a:cubicBezTo>
                  <a:lnTo>
                    <a:pt x="0" y="8406"/>
                  </a:lnTo>
                  <a:cubicBezTo>
                    <a:pt x="67" y="8873"/>
                    <a:pt x="200" y="9374"/>
                    <a:pt x="367" y="9841"/>
                  </a:cubicBezTo>
                  <a:cubicBezTo>
                    <a:pt x="400" y="9807"/>
                    <a:pt x="467" y="9774"/>
                    <a:pt x="500" y="9741"/>
                  </a:cubicBezTo>
                  <a:cubicBezTo>
                    <a:pt x="696" y="9632"/>
                    <a:pt x="909" y="9580"/>
                    <a:pt x="1118" y="9580"/>
                  </a:cubicBezTo>
                  <a:cubicBezTo>
                    <a:pt x="1551" y="9580"/>
                    <a:pt x="1966" y="9803"/>
                    <a:pt x="2168" y="10208"/>
                  </a:cubicBezTo>
                  <a:cubicBezTo>
                    <a:pt x="2502" y="10808"/>
                    <a:pt x="2302" y="11542"/>
                    <a:pt x="1701" y="11875"/>
                  </a:cubicBezTo>
                  <a:cubicBezTo>
                    <a:pt x="1668" y="11909"/>
                    <a:pt x="1601" y="11942"/>
                    <a:pt x="1535" y="11976"/>
                  </a:cubicBezTo>
                  <a:cubicBezTo>
                    <a:pt x="1835" y="12342"/>
                    <a:pt x="2168" y="12709"/>
                    <a:pt x="2569" y="13043"/>
                  </a:cubicBezTo>
                  <a:cubicBezTo>
                    <a:pt x="2569" y="12976"/>
                    <a:pt x="2602" y="12943"/>
                    <a:pt x="2635" y="12876"/>
                  </a:cubicBezTo>
                  <a:cubicBezTo>
                    <a:pt x="2855" y="12481"/>
                    <a:pt x="3263" y="12273"/>
                    <a:pt x="3678" y="12273"/>
                  </a:cubicBezTo>
                  <a:cubicBezTo>
                    <a:pt x="3893" y="12273"/>
                    <a:pt x="4110" y="12329"/>
                    <a:pt x="4303" y="12443"/>
                  </a:cubicBezTo>
                  <a:cubicBezTo>
                    <a:pt x="4870" y="12809"/>
                    <a:pt x="5070" y="13577"/>
                    <a:pt x="4737" y="14144"/>
                  </a:cubicBezTo>
                  <a:cubicBezTo>
                    <a:pt x="4703" y="14211"/>
                    <a:pt x="4637" y="14244"/>
                    <a:pt x="4603" y="14311"/>
                  </a:cubicBezTo>
                  <a:cubicBezTo>
                    <a:pt x="5070" y="14477"/>
                    <a:pt x="5537" y="14644"/>
                    <a:pt x="6004" y="14711"/>
                  </a:cubicBezTo>
                  <a:cubicBezTo>
                    <a:pt x="6004" y="14678"/>
                    <a:pt x="6004" y="14611"/>
                    <a:pt x="6004" y="14544"/>
                  </a:cubicBezTo>
                  <a:cubicBezTo>
                    <a:pt x="6004" y="13877"/>
                    <a:pt x="6571" y="13343"/>
                    <a:pt x="7239" y="13343"/>
                  </a:cubicBezTo>
                  <a:cubicBezTo>
                    <a:pt x="7906" y="13377"/>
                    <a:pt x="8439" y="13910"/>
                    <a:pt x="8439" y="14611"/>
                  </a:cubicBezTo>
                  <a:cubicBezTo>
                    <a:pt x="8439" y="14644"/>
                    <a:pt x="8439" y="14711"/>
                    <a:pt x="8439" y="14778"/>
                  </a:cubicBezTo>
                  <a:cubicBezTo>
                    <a:pt x="8906" y="14711"/>
                    <a:pt x="9407" y="14577"/>
                    <a:pt x="9840" y="14444"/>
                  </a:cubicBezTo>
                  <a:cubicBezTo>
                    <a:pt x="9807" y="14377"/>
                    <a:pt x="9774" y="14344"/>
                    <a:pt x="9740" y="14277"/>
                  </a:cubicBezTo>
                  <a:cubicBezTo>
                    <a:pt x="9131" y="13306"/>
                    <a:pt x="9989" y="12411"/>
                    <a:pt x="10835" y="12411"/>
                  </a:cubicBezTo>
                  <a:cubicBezTo>
                    <a:pt x="11238" y="12411"/>
                    <a:pt x="11638" y="12614"/>
                    <a:pt x="11875" y="13110"/>
                  </a:cubicBezTo>
                  <a:cubicBezTo>
                    <a:pt x="11909" y="13176"/>
                    <a:pt x="11909" y="13210"/>
                    <a:pt x="11942" y="13276"/>
                  </a:cubicBezTo>
                  <a:cubicBezTo>
                    <a:pt x="12309" y="12976"/>
                    <a:pt x="12642" y="12643"/>
                    <a:pt x="12976" y="12276"/>
                  </a:cubicBezTo>
                  <a:cubicBezTo>
                    <a:pt x="12909" y="12242"/>
                    <a:pt x="12876" y="12209"/>
                    <a:pt x="12843" y="12209"/>
                  </a:cubicBezTo>
                  <a:cubicBezTo>
                    <a:pt x="12242" y="11842"/>
                    <a:pt x="12075" y="11075"/>
                    <a:pt x="12409" y="10508"/>
                  </a:cubicBezTo>
                  <a:cubicBezTo>
                    <a:pt x="12629" y="10112"/>
                    <a:pt x="13037" y="9905"/>
                    <a:pt x="13452" y="9905"/>
                  </a:cubicBezTo>
                  <a:cubicBezTo>
                    <a:pt x="13667" y="9905"/>
                    <a:pt x="13883" y="9960"/>
                    <a:pt x="14077" y="10074"/>
                  </a:cubicBezTo>
                  <a:cubicBezTo>
                    <a:pt x="14110" y="10108"/>
                    <a:pt x="14177" y="10141"/>
                    <a:pt x="14210" y="10174"/>
                  </a:cubicBezTo>
                  <a:cubicBezTo>
                    <a:pt x="14377" y="9741"/>
                    <a:pt x="14510" y="9274"/>
                    <a:pt x="14577" y="8807"/>
                  </a:cubicBezTo>
                  <a:lnTo>
                    <a:pt x="14444" y="8807"/>
                  </a:lnTo>
                  <a:cubicBezTo>
                    <a:pt x="13777" y="8773"/>
                    <a:pt x="13243" y="8206"/>
                    <a:pt x="13243" y="7539"/>
                  </a:cubicBezTo>
                  <a:cubicBezTo>
                    <a:pt x="13243" y="6872"/>
                    <a:pt x="13810" y="6338"/>
                    <a:pt x="14477" y="6338"/>
                  </a:cubicBezTo>
                  <a:lnTo>
                    <a:pt x="14611" y="6338"/>
                  </a:lnTo>
                  <a:cubicBezTo>
                    <a:pt x="14544" y="5871"/>
                    <a:pt x="14410" y="5404"/>
                    <a:pt x="14244" y="4937"/>
                  </a:cubicBezTo>
                  <a:cubicBezTo>
                    <a:pt x="14244" y="4971"/>
                    <a:pt x="14210" y="5004"/>
                    <a:pt x="14144" y="5004"/>
                  </a:cubicBezTo>
                  <a:cubicBezTo>
                    <a:pt x="13983" y="5064"/>
                    <a:pt x="13828" y="5091"/>
                    <a:pt x="13681" y="5091"/>
                  </a:cubicBezTo>
                  <a:cubicBezTo>
                    <a:pt x="12607" y="5091"/>
                    <a:pt x="11978" y="3628"/>
                    <a:pt x="12976" y="2836"/>
                  </a:cubicBezTo>
                  <a:lnTo>
                    <a:pt x="13076" y="2802"/>
                  </a:lnTo>
                  <a:cubicBezTo>
                    <a:pt x="12776" y="2435"/>
                    <a:pt x="12442" y="2068"/>
                    <a:pt x="12075" y="1768"/>
                  </a:cubicBezTo>
                  <a:cubicBezTo>
                    <a:pt x="12075" y="1802"/>
                    <a:pt x="12042" y="1835"/>
                    <a:pt x="12042" y="1868"/>
                  </a:cubicBezTo>
                  <a:cubicBezTo>
                    <a:pt x="11822" y="2264"/>
                    <a:pt x="11414" y="2486"/>
                    <a:pt x="10998" y="2486"/>
                  </a:cubicBezTo>
                  <a:cubicBezTo>
                    <a:pt x="10784" y="2486"/>
                    <a:pt x="10567" y="2427"/>
                    <a:pt x="10374" y="2302"/>
                  </a:cubicBezTo>
                  <a:cubicBezTo>
                    <a:pt x="9807" y="1935"/>
                    <a:pt x="9607" y="1201"/>
                    <a:pt x="9941" y="601"/>
                  </a:cubicBezTo>
                  <a:cubicBezTo>
                    <a:pt x="9974" y="567"/>
                    <a:pt x="10007" y="534"/>
                    <a:pt x="10041" y="501"/>
                  </a:cubicBezTo>
                  <a:cubicBezTo>
                    <a:pt x="9574" y="301"/>
                    <a:pt x="9140" y="167"/>
                    <a:pt x="8673" y="67"/>
                  </a:cubicBezTo>
                  <a:lnTo>
                    <a:pt x="8673" y="200"/>
                  </a:lnTo>
                  <a:cubicBezTo>
                    <a:pt x="8673" y="849"/>
                    <a:pt x="8137" y="1403"/>
                    <a:pt x="7495" y="1403"/>
                  </a:cubicBezTo>
                  <a:cubicBezTo>
                    <a:pt x="7476" y="1403"/>
                    <a:pt x="7458" y="1402"/>
                    <a:pt x="7439" y="1401"/>
                  </a:cubicBezTo>
                  <a:cubicBezTo>
                    <a:pt x="6772" y="1368"/>
                    <a:pt x="6238" y="834"/>
                    <a:pt x="6238" y="167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2"/>
            <p:cNvSpPr/>
            <p:nvPr/>
          </p:nvSpPr>
          <p:spPr>
            <a:xfrm>
              <a:off x="6552366" y="3229534"/>
              <a:ext cx="643734" cy="582946"/>
            </a:xfrm>
            <a:custGeom>
              <a:avLst/>
              <a:gdLst/>
              <a:ahLst/>
              <a:cxnLst/>
              <a:rect l="l" t="t" r="r" b="b"/>
              <a:pathLst>
                <a:path w="12576" h="11389" extrusionOk="0">
                  <a:moveTo>
                    <a:pt x="6247" y="1865"/>
                  </a:moveTo>
                  <a:cubicBezTo>
                    <a:pt x="7931" y="1865"/>
                    <a:pt x="9465" y="2985"/>
                    <a:pt x="9941" y="4694"/>
                  </a:cubicBezTo>
                  <a:cubicBezTo>
                    <a:pt x="10508" y="6728"/>
                    <a:pt x="9340" y="8830"/>
                    <a:pt x="7339" y="9397"/>
                  </a:cubicBezTo>
                  <a:cubicBezTo>
                    <a:pt x="7012" y="9483"/>
                    <a:pt x="6684" y="9524"/>
                    <a:pt x="6360" y="9524"/>
                  </a:cubicBezTo>
                  <a:cubicBezTo>
                    <a:pt x="4670" y="9524"/>
                    <a:pt x="3117" y="8403"/>
                    <a:pt x="2669" y="6695"/>
                  </a:cubicBezTo>
                  <a:cubicBezTo>
                    <a:pt x="2068" y="4694"/>
                    <a:pt x="3236" y="2559"/>
                    <a:pt x="5271" y="1992"/>
                  </a:cubicBezTo>
                  <a:cubicBezTo>
                    <a:pt x="5597" y="1906"/>
                    <a:pt x="5925" y="1865"/>
                    <a:pt x="6247" y="1865"/>
                  </a:cubicBezTo>
                  <a:close/>
                  <a:moveTo>
                    <a:pt x="6195" y="0"/>
                  </a:moveTo>
                  <a:cubicBezTo>
                    <a:pt x="5714" y="0"/>
                    <a:pt x="5224" y="62"/>
                    <a:pt x="4737" y="190"/>
                  </a:cubicBezTo>
                  <a:cubicBezTo>
                    <a:pt x="1735" y="1058"/>
                    <a:pt x="0" y="4193"/>
                    <a:pt x="901" y="7195"/>
                  </a:cubicBezTo>
                  <a:cubicBezTo>
                    <a:pt x="1573" y="9715"/>
                    <a:pt x="3865" y="11388"/>
                    <a:pt x="6379" y="11388"/>
                  </a:cubicBezTo>
                  <a:cubicBezTo>
                    <a:pt x="6861" y="11388"/>
                    <a:pt x="7351" y="11327"/>
                    <a:pt x="7839" y="11198"/>
                  </a:cubicBezTo>
                  <a:cubicBezTo>
                    <a:pt x="10841" y="10331"/>
                    <a:pt x="12576" y="7229"/>
                    <a:pt x="11709" y="4227"/>
                  </a:cubicBezTo>
                  <a:cubicBezTo>
                    <a:pt x="11009" y="1679"/>
                    <a:pt x="8710" y="0"/>
                    <a:pt x="6195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2"/>
            <p:cNvSpPr/>
            <p:nvPr/>
          </p:nvSpPr>
          <p:spPr>
            <a:xfrm>
              <a:off x="7301905" y="3232401"/>
              <a:ext cx="1009213" cy="1026208"/>
            </a:xfrm>
            <a:custGeom>
              <a:avLst/>
              <a:gdLst/>
              <a:ahLst/>
              <a:cxnLst/>
              <a:rect l="l" t="t" r="r" b="b"/>
              <a:pathLst>
                <a:path w="19716" h="20049" extrusionOk="0">
                  <a:moveTo>
                    <a:pt x="9787" y="3277"/>
                  </a:moveTo>
                  <a:cubicBezTo>
                    <a:pt x="12178" y="3277"/>
                    <a:pt x="14493" y="4541"/>
                    <a:pt x="15712" y="6772"/>
                  </a:cubicBezTo>
                  <a:lnTo>
                    <a:pt x="15746" y="6772"/>
                  </a:lnTo>
                  <a:cubicBezTo>
                    <a:pt x="18187" y="11421"/>
                    <a:pt x="14661" y="16640"/>
                    <a:pt x="9881" y="16640"/>
                  </a:cubicBezTo>
                  <a:cubicBezTo>
                    <a:pt x="9242" y="16640"/>
                    <a:pt x="8580" y="16547"/>
                    <a:pt x="7907" y="16346"/>
                  </a:cubicBezTo>
                  <a:cubicBezTo>
                    <a:pt x="2203" y="14645"/>
                    <a:pt x="1402" y="6906"/>
                    <a:pt x="6606" y="4070"/>
                  </a:cubicBezTo>
                  <a:cubicBezTo>
                    <a:pt x="7620" y="3532"/>
                    <a:pt x="8711" y="3277"/>
                    <a:pt x="9787" y="3277"/>
                  </a:cubicBezTo>
                  <a:close/>
                  <a:moveTo>
                    <a:pt x="8440" y="1"/>
                  </a:moveTo>
                  <a:lnTo>
                    <a:pt x="8440" y="1"/>
                  </a:lnTo>
                  <a:cubicBezTo>
                    <a:pt x="7773" y="101"/>
                    <a:pt x="7139" y="234"/>
                    <a:pt x="6539" y="468"/>
                  </a:cubicBezTo>
                  <a:cubicBezTo>
                    <a:pt x="6572" y="501"/>
                    <a:pt x="6606" y="568"/>
                    <a:pt x="6639" y="635"/>
                  </a:cubicBezTo>
                  <a:cubicBezTo>
                    <a:pt x="7455" y="1949"/>
                    <a:pt x="6315" y="3156"/>
                    <a:pt x="5176" y="3156"/>
                  </a:cubicBezTo>
                  <a:cubicBezTo>
                    <a:pt x="4639" y="3156"/>
                    <a:pt x="4102" y="2888"/>
                    <a:pt x="3770" y="2236"/>
                  </a:cubicBezTo>
                  <a:cubicBezTo>
                    <a:pt x="3737" y="2169"/>
                    <a:pt x="3704" y="2069"/>
                    <a:pt x="3670" y="2002"/>
                  </a:cubicBezTo>
                  <a:cubicBezTo>
                    <a:pt x="3170" y="2403"/>
                    <a:pt x="2703" y="2870"/>
                    <a:pt x="2269" y="3370"/>
                  </a:cubicBezTo>
                  <a:cubicBezTo>
                    <a:pt x="2336" y="3403"/>
                    <a:pt x="2403" y="3437"/>
                    <a:pt x="2469" y="3470"/>
                  </a:cubicBezTo>
                  <a:cubicBezTo>
                    <a:pt x="3270" y="3970"/>
                    <a:pt x="3503" y="4971"/>
                    <a:pt x="3070" y="5772"/>
                  </a:cubicBezTo>
                  <a:cubicBezTo>
                    <a:pt x="2764" y="6296"/>
                    <a:pt x="2214" y="6577"/>
                    <a:pt x="1656" y="6577"/>
                  </a:cubicBezTo>
                  <a:cubicBezTo>
                    <a:pt x="1362" y="6577"/>
                    <a:pt x="1066" y="6500"/>
                    <a:pt x="802" y="6339"/>
                  </a:cubicBezTo>
                  <a:cubicBezTo>
                    <a:pt x="735" y="6272"/>
                    <a:pt x="668" y="6239"/>
                    <a:pt x="601" y="6172"/>
                  </a:cubicBezTo>
                  <a:cubicBezTo>
                    <a:pt x="335" y="6806"/>
                    <a:pt x="168" y="7440"/>
                    <a:pt x="34" y="8107"/>
                  </a:cubicBezTo>
                  <a:cubicBezTo>
                    <a:pt x="110" y="8097"/>
                    <a:pt x="186" y="8092"/>
                    <a:pt x="260" y="8092"/>
                  </a:cubicBezTo>
                  <a:cubicBezTo>
                    <a:pt x="1191" y="8092"/>
                    <a:pt x="1936" y="8847"/>
                    <a:pt x="1936" y="9775"/>
                  </a:cubicBezTo>
                  <a:cubicBezTo>
                    <a:pt x="1936" y="10688"/>
                    <a:pt x="1202" y="11410"/>
                    <a:pt x="327" y="11410"/>
                  </a:cubicBezTo>
                  <a:cubicBezTo>
                    <a:pt x="307" y="11410"/>
                    <a:pt x="288" y="11410"/>
                    <a:pt x="268" y="11409"/>
                  </a:cubicBezTo>
                  <a:cubicBezTo>
                    <a:pt x="168" y="11409"/>
                    <a:pt x="68" y="11409"/>
                    <a:pt x="1" y="11376"/>
                  </a:cubicBezTo>
                  <a:lnTo>
                    <a:pt x="1" y="11376"/>
                  </a:lnTo>
                  <a:cubicBezTo>
                    <a:pt x="101" y="12043"/>
                    <a:pt x="234" y="12710"/>
                    <a:pt x="468" y="13344"/>
                  </a:cubicBezTo>
                  <a:cubicBezTo>
                    <a:pt x="535" y="13277"/>
                    <a:pt x="601" y="13244"/>
                    <a:pt x="701" y="13210"/>
                  </a:cubicBezTo>
                  <a:cubicBezTo>
                    <a:pt x="950" y="13076"/>
                    <a:pt x="1219" y="13012"/>
                    <a:pt x="1483" y="13012"/>
                  </a:cubicBezTo>
                  <a:cubicBezTo>
                    <a:pt x="2069" y="13012"/>
                    <a:pt x="2638" y="13326"/>
                    <a:pt x="2936" y="13878"/>
                  </a:cubicBezTo>
                  <a:cubicBezTo>
                    <a:pt x="3370" y="14678"/>
                    <a:pt x="3103" y="15679"/>
                    <a:pt x="2303" y="16146"/>
                  </a:cubicBezTo>
                  <a:cubicBezTo>
                    <a:pt x="2236" y="16179"/>
                    <a:pt x="2136" y="16213"/>
                    <a:pt x="2069" y="16246"/>
                  </a:cubicBezTo>
                  <a:cubicBezTo>
                    <a:pt x="2469" y="16780"/>
                    <a:pt x="2936" y="17247"/>
                    <a:pt x="3437" y="17714"/>
                  </a:cubicBezTo>
                  <a:cubicBezTo>
                    <a:pt x="3470" y="17614"/>
                    <a:pt x="3503" y="17547"/>
                    <a:pt x="3537" y="17480"/>
                  </a:cubicBezTo>
                  <a:cubicBezTo>
                    <a:pt x="3843" y="16955"/>
                    <a:pt x="4393" y="16660"/>
                    <a:pt x="4952" y="16660"/>
                  </a:cubicBezTo>
                  <a:cubicBezTo>
                    <a:pt x="5246" y="16660"/>
                    <a:pt x="5541" y="16741"/>
                    <a:pt x="5805" y="16913"/>
                  </a:cubicBezTo>
                  <a:cubicBezTo>
                    <a:pt x="6606" y="17380"/>
                    <a:pt x="6839" y="18414"/>
                    <a:pt x="6372" y="19215"/>
                  </a:cubicBezTo>
                  <a:cubicBezTo>
                    <a:pt x="6339" y="19281"/>
                    <a:pt x="6305" y="19348"/>
                    <a:pt x="6239" y="19415"/>
                  </a:cubicBezTo>
                  <a:cubicBezTo>
                    <a:pt x="6839" y="19682"/>
                    <a:pt x="7506" y="19848"/>
                    <a:pt x="8140" y="19982"/>
                  </a:cubicBezTo>
                  <a:cubicBezTo>
                    <a:pt x="8140" y="19915"/>
                    <a:pt x="8140" y="19815"/>
                    <a:pt x="8107" y="19748"/>
                  </a:cubicBezTo>
                  <a:cubicBezTo>
                    <a:pt x="8107" y="18835"/>
                    <a:pt x="8841" y="18113"/>
                    <a:pt x="9716" y="18113"/>
                  </a:cubicBezTo>
                  <a:cubicBezTo>
                    <a:pt x="9735" y="18113"/>
                    <a:pt x="9755" y="18113"/>
                    <a:pt x="9775" y="18114"/>
                  </a:cubicBezTo>
                  <a:cubicBezTo>
                    <a:pt x="10709" y="18114"/>
                    <a:pt x="11442" y="18881"/>
                    <a:pt x="11442" y="19815"/>
                  </a:cubicBezTo>
                  <a:cubicBezTo>
                    <a:pt x="11442" y="19882"/>
                    <a:pt x="11442" y="19982"/>
                    <a:pt x="11409" y="20049"/>
                  </a:cubicBezTo>
                  <a:cubicBezTo>
                    <a:pt x="12076" y="19982"/>
                    <a:pt x="12710" y="19815"/>
                    <a:pt x="13310" y="19582"/>
                  </a:cubicBezTo>
                  <a:cubicBezTo>
                    <a:pt x="13277" y="19515"/>
                    <a:pt x="13244" y="19482"/>
                    <a:pt x="13210" y="19415"/>
                  </a:cubicBezTo>
                  <a:cubicBezTo>
                    <a:pt x="12577" y="18614"/>
                    <a:pt x="12810" y="17480"/>
                    <a:pt x="13677" y="16980"/>
                  </a:cubicBezTo>
                  <a:cubicBezTo>
                    <a:pt x="13944" y="16832"/>
                    <a:pt x="14227" y="16763"/>
                    <a:pt x="14504" y="16763"/>
                  </a:cubicBezTo>
                  <a:cubicBezTo>
                    <a:pt x="15165" y="16763"/>
                    <a:pt x="15787" y="17156"/>
                    <a:pt x="16046" y="17814"/>
                  </a:cubicBezTo>
                  <a:cubicBezTo>
                    <a:pt x="16079" y="17880"/>
                    <a:pt x="16079" y="17947"/>
                    <a:pt x="16112" y="18014"/>
                  </a:cubicBezTo>
                  <a:cubicBezTo>
                    <a:pt x="16613" y="17614"/>
                    <a:pt x="17080" y="17147"/>
                    <a:pt x="17513" y="16646"/>
                  </a:cubicBezTo>
                  <a:cubicBezTo>
                    <a:pt x="17447" y="16613"/>
                    <a:pt x="17380" y="16613"/>
                    <a:pt x="17313" y="16579"/>
                  </a:cubicBezTo>
                  <a:cubicBezTo>
                    <a:pt x="16546" y="16079"/>
                    <a:pt x="16279" y="15078"/>
                    <a:pt x="16746" y="14278"/>
                  </a:cubicBezTo>
                  <a:cubicBezTo>
                    <a:pt x="17052" y="13753"/>
                    <a:pt x="17602" y="13472"/>
                    <a:pt x="18160" y="13472"/>
                  </a:cubicBezTo>
                  <a:cubicBezTo>
                    <a:pt x="18454" y="13472"/>
                    <a:pt x="18750" y="13550"/>
                    <a:pt x="19015" y="13711"/>
                  </a:cubicBezTo>
                  <a:cubicBezTo>
                    <a:pt x="19081" y="13744"/>
                    <a:pt x="19115" y="13811"/>
                    <a:pt x="19181" y="13844"/>
                  </a:cubicBezTo>
                  <a:cubicBezTo>
                    <a:pt x="19415" y="13210"/>
                    <a:pt x="19582" y="12610"/>
                    <a:pt x="19682" y="11943"/>
                  </a:cubicBezTo>
                  <a:lnTo>
                    <a:pt x="19515" y="11943"/>
                  </a:lnTo>
                  <a:cubicBezTo>
                    <a:pt x="18581" y="11909"/>
                    <a:pt x="17880" y="11176"/>
                    <a:pt x="17880" y="10242"/>
                  </a:cubicBezTo>
                  <a:cubicBezTo>
                    <a:pt x="17880" y="9341"/>
                    <a:pt x="18648" y="8607"/>
                    <a:pt x="19548" y="8607"/>
                  </a:cubicBezTo>
                  <a:cubicBezTo>
                    <a:pt x="19615" y="8607"/>
                    <a:pt x="19682" y="8640"/>
                    <a:pt x="19715" y="8640"/>
                  </a:cubicBezTo>
                  <a:cubicBezTo>
                    <a:pt x="19648" y="8007"/>
                    <a:pt x="19482" y="7373"/>
                    <a:pt x="19248" y="6739"/>
                  </a:cubicBezTo>
                  <a:cubicBezTo>
                    <a:pt x="19215" y="6772"/>
                    <a:pt x="19181" y="6806"/>
                    <a:pt x="19115" y="6839"/>
                  </a:cubicBezTo>
                  <a:cubicBezTo>
                    <a:pt x="18866" y="6974"/>
                    <a:pt x="18598" y="7038"/>
                    <a:pt x="18333" y="7038"/>
                  </a:cubicBezTo>
                  <a:cubicBezTo>
                    <a:pt x="17747" y="7038"/>
                    <a:pt x="17179" y="6724"/>
                    <a:pt x="16880" y="6172"/>
                  </a:cubicBezTo>
                  <a:cubicBezTo>
                    <a:pt x="16413" y="5371"/>
                    <a:pt x="16713" y="4371"/>
                    <a:pt x="17513" y="3904"/>
                  </a:cubicBezTo>
                  <a:cubicBezTo>
                    <a:pt x="17580" y="3870"/>
                    <a:pt x="17614" y="3870"/>
                    <a:pt x="17714" y="3837"/>
                  </a:cubicBezTo>
                  <a:cubicBezTo>
                    <a:pt x="17280" y="3337"/>
                    <a:pt x="16846" y="2836"/>
                    <a:pt x="16346" y="2403"/>
                  </a:cubicBezTo>
                  <a:cubicBezTo>
                    <a:pt x="16346" y="2469"/>
                    <a:pt x="16313" y="2536"/>
                    <a:pt x="16279" y="2569"/>
                  </a:cubicBezTo>
                  <a:cubicBezTo>
                    <a:pt x="15973" y="3094"/>
                    <a:pt x="15438" y="3375"/>
                    <a:pt x="14880" y="3375"/>
                  </a:cubicBezTo>
                  <a:cubicBezTo>
                    <a:pt x="14587" y="3375"/>
                    <a:pt x="14287" y="3297"/>
                    <a:pt x="14011" y="3136"/>
                  </a:cubicBezTo>
                  <a:cubicBezTo>
                    <a:pt x="13244" y="2636"/>
                    <a:pt x="12977" y="1635"/>
                    <a:pt x="13444" y="835"/>
                  </a:cubicBezTo>
                  <a:cubicBezTo>
                    <a:pt x="13477" y="768"/>
                    <a:pt x="13511" y="735"/>
                    <a:pt x="13544" y="668"/>
                  </a:cubicBezTo>
                  <a:cubicBezTo>
                    <a:pt x="12944" y="435"/>
                    <a:pt x="12343" y="234"/>
                    <a:pt x="11709" y="101"/>
                  </a:cubicBezTo>
                  <a:cubicBezTo>
                    <a:pt x="11709" y="168"/>
                    <a:pt x="11709" y="234"/>
                    <a:pt x="11709" y="301"/>
                  </a:cubicBezTo>
                  <a:cubicBezTo>
                    <a:pt x="11709" y="1202"/>
                    <a:pt x="10942" y="1936"/>
                    <a:pt x="10041" y="1936"/>
                  </a:cubicBezTo>
                  <a:cubicBezTo>
                    <a:pt x="9107" y="1902"/>
                    <a:pt x="8407" y="1135"/>
                    <a:pt x="8407" y="234"/>
                  </a:cubicBezTo>
                  <a:cubicBezTo>
                    <a:pt x="8407" y="134"/>
                    <a:pt x="8407" y="68"/>
                    <a:pt x="8440" y="1"/>
                  </a:cubicBezTo>
                  <a:close/>
                </a:path>
              </a:pathLst>
            </a:custGeom>
            <a:solidFill>
              <a:srgbClr val="2C6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2"/>
            <p:cNvSpPr/>
            <p:nvPr/>
          </p:nvSpPr>
          <p:spPr>
            <a:xfrm>
              <a:off x="7371929" y="3351047"/>
              <a:ext cx="870853" cy="790655"/>
            </a:xfrm>
            <a:custGeom>
              <a:avLst/>
              <a:gdLst/>
              <a:ahLst/>
              <a:cxnLst/>
              <a:rect l="l" t="t" r="r" b="b"/>
              <a:pathLst>
                <a:path w="17013" h="15447" extrusionOk="0">
                  <a:moveTo>
                    <a:pt x="8433" y="2544"/>
                  </a:moveTo>
                  <a:cubicBezTo>
                    <a:pt x="10705" y="2544"/>
                    <a:pt x="12801" y="4063"/>
                    <a:pt x="13444" y="6356"/>
                  </a:cubicBezTo>
                  <a:cubicBezTo>
                    <a:pt x="14211" y="9091"/>
                    <a:pt x="12643" y="11960"/>
                    <a:pt x="9908" y="12727"/>
                  </a:cubicBezTo>
                  <a:cubicBezTo>
                    <a:pt x="9460" y="12846"/>
                    <a:pt x="9011" y="12902"/>
                    <a:pt x="8570" y="12902"/>
                  </a:cubicBezTo>
                  <a:cubicBezTo>
                    <a:pt x="6286" y="12902"/>
                    <a:pt x="4213" y="11379"/>
                    <a:pt x="3570" y="9058"/>
                  </a:cubicBezTo>
                  <a:cubicBezTo>
                    <a:pt x="2769" y="6356"/>
                    <a:pt x="4370" y="3487"/>
                    <a:pt x="7106" y="2720"/>
                  </a:cubicBezTo>
                  <a:cubicBezTo>
                    <a:pt x="7549" y="2601"/>
                    <a:pt x="7994" y="2544"/>
                    <a:pt x="8433" y="2544"/>
                  </a:cubicBezTo>
                  <a:close/>
                  <a:moveTo>
                    <a:pt x="8357" y="1"/>
                  </a:moveTo>
                  <a:cubicBezTo>
                    <a:pt x="7712" y="1"/>
                    <a:pt x="7058" y="82"/>
                    <a:pt x="6405" y="251"/>
                  </a:cubicBezTo>
                  <a:cubicBezTo>
                    <a:pt x="2336" y="1419"/>
                    <a:pt x="1" y="5655"/>
                    <a:pt x="1168" y="9725"/>
                  </a:cubicBezTo>
                  <a:cubicBezTo>
                    <a:pt x="2094" y="13175"/>
                    <a:pt x="5214" y="15446"/>
                    <a:pt x="8643" y="15446"/>
                  </a:cubicBezTo>
                  <a:cubicBezTo>
                    <a:pt x="9291" y="15446"/>
                    <a:pt x="9951" y="15365"/>
                    <a:pt x="10608" y="15195"/>
                  </a:cubicBezTo>
                  <a:cubicBezTo>
                    <a:pt x="14678" y="14028"/>
                    <a:pt x="17013" y="9792"/>
                    <a:pt x="15845" y="5722"/>
                  </a:cubicBezTo>
                  <a:cubicBezTo>
                    <a:pt x="14891" y="2271"/>
                    <a:pt x="11767" y="1"/>
                    <a:pt x="8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2"/>
            <p:cNvSpPr/>
            <p:nvPr/>
          </p:nvSpPr>
          <p:spPr>
            <a:xfrm>
              <a:off x="6972411" y="2382167"/>
              <a:ext cx="896447" cy="911758"/>
            </a:xfrm>
            <a:custGeom>
              <a:avLst/>
              <a:gdLst/>
              <a:ahLst/>
              <a:cxnLst/>
              <a:rect l="l" t="t" r="r" b="b"/>
              <a:pathLst>
                <a:path w="17513" h="17813" extrusionOk="0">
                  <a:moveTo>
                    <a:pt x="8710" y="2892"/>
                  </a:moveTo>
                  <a:cubicBezTo>
                    <a:pt x="10824" y="2892"/>
                    <a:pt x="12869" y="4027"/>
                    <a:pt x="13943" y="6038"/>
                  </a:cubicBezTo>
                  <a:cubicBezTo>
                    <a:pt x="15578" y="8906"/>
                    <a:pt x="14577" y="12576"/>
                    <a:pt x="11675" y="14210"/>
                  </a:cubicBezTo>
                  <a:cubicBezTo>
                    <a:pt x="10768" y="14711"/>
                    <a:pt x="9789" y="14947"/>
                    <a:pt x="8824" y="14947"/>
                  </a:cubicBezTo>
                  <a:cubicBezTo>
                    <a:pt x="6702" y="14947"/>
                    <a:pt x="4647" y="13803"/>
                    <a:pt x="3569" y="11808"/>
                  </a:cubicBezTo>
                  <a:cubicBezTo>
                    <a:pt x="1901" y="8906"/>
                    <a:pt x="2935" y="5237"/>
                    <a:pt x="5838" y="3636"/>
                  </a:cubicBezTo>
                  <a:cubicBezTo>
                    <a:pt x="6751" y="3132"/>
                    <a:pt x="7738" y="2892"/>
                    <a:pt x="8710" y="2892"/>
                  </a:cubicBezTo>
                  <a:close/>
                  <a:moveTo>
                    <a:pt x="7472" y="0"/>
                  </a:moveTo>
                  <a:cubicBezTo>
                    <a:pt x="6905" y="100"/>
                    <a:pt x="6338" y="234"/>
                    <a:pt x="5804" y="434"/>
                  </a:cubicBezTo>
                  <a:cubicBezTo>
                    <a:pt x="5838" y="467"/>
                    <a:pt x="5871" y="534"/>
                    <a:pt x="5904" y="567"/>
                  </a:cubicBezTo>
                  <a:cubicBezTo>
                    <a:pt x="6305" y="1301"/>
                    <a:pt x="6071" y="2168"/>
                    <a:pt x="5371" y="2602"/>
                  </a:cubicBezTo>
                  <a:cubicBezTo>
                    <a:pt x="5147" y="2713"/>
                    <a:pt x="4909" y="2766"/>
                    <a:pt x="4675" y="2766"/>
                  </a:cubicBezTo>
                  <a:cubicBezTo>
                    <a:pt x="4138" y="2766"/>
                    <a:pt x="3624" y="2489"/>
                    <a:pt x="3369" y="2001"/>
                  </a:cubicBezTo>
                  <a:cubicBezTo>
                    <a:pt x="3336" y="1935"/>
                    <a:pt x="3302" y="1868"/>
                    <a:pt x="3269" y="1801"/>
                  </a:cubicBezTo>
                  <a:cubicBezTo>
                    <a:pt x="2835" y="2168"/>
                    <a:pt x="2402" y="2569"/>
                    <a:pt x="2035" y="3002"/>
                  </a:cubicBezTo>
                  <a:cubicBezTo>
                    <a:pt x="2102" y="3036"/>
                    <a:pt x="2168" y="3069"/>
                    <a:pt x="2235" y="3102"/>
                  </a:cubicBezTo>
                  <a:cubicBezTo>
                    <a:pt x="2902" y="3536"/>
                    <a:pt x="3136" y="4437"/>
                    <a:pt x="2735" y="5137"/>
                  </a:cubicBezTo>
                  <a:cubicBezTo>
                    <a:pt x="2472" y="5598"/>
                    <a:pt x="1978" y="5856"/>
                    <a:pt x="1481" y="5856"/>
                  </a:cubicBezTo>
                  <a:cubicBezTo>
                    <a:pt x="1222" y="5856"/>
                    <a:pt x="962" y="5786"/>
                    <a:pt x="734" y="5637"/>
                  </a:cubicBezTo>
                  <a:cubicBezTo>
                    <a:pt x="667" y="5571"/>
                    <a:pt x="600" y="5537"/>
                    <a:pt x="534" y="5504"/>
                  </a:cubicBezTo>
                  <a:cubicBezTo>
                    <a:pt x="334" y="6038"/>
                    <a:pt x="167" y="6605"/>
                    <a:pt x="67" y="7205"/>
                  </a:cubicBezTo>
                  <a:lnTo>
                    <a:pt x="300" y="7205"/>
                  </a:lnTo>
                  <a:cubicBezTo>
                    <a:pt x="1101" y="7239"/>
                    <a:pt x="1735" y="7906"/>
                    <a:pt x="1735" y="8706"/>
                  </a:cubicBezTo>
                  <a:cubicBezTo>
                    <a:pt x="1735" y="9540"/>
                    <a:pt x="1067" y="10174"/>
                    <a:pt x="267" y="10174"/>
                  </a:cubicBezTo>
                  <a:cubicBezTo>
                    <a:pt x="167" y="10141"/>
                    <a:pt x="100" y="10141"/>
                    <a:pt x="0" y="10141"/>
                  </a:cubicBezTo>
                  <a:cubicBezTo>
                    <a:pt x="100" y="10741"/>
                    <a:pt x="234" y="11308"/>
                    <a:pt x="434" y="11875"/>
                  </a:cubicBezTo>
                  <a:cubicBezTo>
                    <a:pt x="500" y="11808"/>
                    <a:pt x="534" y="11775"/>
                    <a:pt x="634" y="11742"/>
                  </a:cubicBezTo>
                  <a:cubicBezTo>
                    <a:pt x="916" y="11579"/>
                    <a:pt x="1186" y="11508"/>
                    <a:pt x="1435" y="11508"/>
                  </a:cubicBezTo>
                  <a:cubicBezTo>
                    <a:pt x="2865" y="11508"/>
                    <a:pt x="3596" y="13847"/>
                    <a:pt x="1835" y="14444"/>
                  </a:cubicBezTo>
                  <a:cubicBezTo>
                    <a:pt x="2202" y="14911"/>
                    <a:pt x="2635" y="15344"/>
                    <a:pt x="3069" y="15745"/>
                  </a:cubicBezTo>
                  <a:cubicBezTo>
                    <a:pt x="3102" y="15678"/>
                    <a:pt x="3136" y="15611"/>
                    <a:pt x="3169" y="15544"/>
                  </a:cubicBezTo>
                  <a:cubicBezTo>
                    <a:pt x="3454" y="15084"/>
                    <a:pt x="3941" y="14825"/>
                    <a:pt x="4431" y="14825"/>
                  </a:cubicBezTo>
                  <a:cubicBezTo>
                    <a:pt x="4686" y="14825"/>
                    <a:pt x="4942" y="14896"/>
                    <a:pt x="5170" y="15044"/>
                  </a:cubicBezTo>
                  <a:cubicBezTo>
                    <a:pt x="5871" y="15478"/>
                    <a:pt x="6104" y="16378"/>
                    <a:pt x="5704" y="17079"/>
                  </a:cubicBezTo>
                  <a:cubicBezTo>
                    <a:pt x="5671" y="17146"/>
                    <a:pt x="5604" y="17212"/>
                    <a:pt x="5571" y="17279"/>
                  </a:cubicBezTo>
                  <a:cubicBezTo>
                    <a:pt x="6104" y="17479"/>
                    <a:pt x="6671" y="17679"/>
                    <a:pt x="7239" y="17779"/>
                  </a:cubicBezTo>
                  <a:cubicBezTo>
                    <a:pt x="7239" y="17713"/>
                    <a:pt x="7239" y="17646"/>
                    <a:pt x="7239" y="17546"/>
                  </a:cubicBezTo>
                  <a:cubicBezTo>
                    <a:pt x="7239" y="16745"/>
                    <a:pt x="7906" y="16078"/>
                    <a:pt x="8706" y="16078"/>
                  </a:cubicBezTo>
                  <a:cubicBezTo>
                    <a:pt x="9507" y="16112"/>
                    <a:pt x="10174" y="16779"/>
                    <a:pt x="10141" y="17613"/>
                  </a:cubicBezTo>
                  <a:cubicBezTo>
                    <a:pt x="10141" y="17679"/>
                    <a:pt x="10141" y="17746"/>
                    <a:pt x="10141" y="17813"/>
                  </a:cubicBezTo>
                  <a:cubicBezTo>
                    <a:pt x="10708" y="17746"/>
                    <a:pt x="11275" y="17579"/>
                    <a:pt x="11808" y="17412"/>
                  </a:cubicBezTo>
                  <a:cubicBezTo>
                    <a:pt x="11775" y="17346"/>
                    <a:pt x="11742" y="17279"/>
                    <a:pt x="11708" y="17246"/>
                  </a:cubicBezTo>
                  <a:cubicBezTo>
                    <a:pt x="10983" y="16067"/>
                    <a:pt x="11998" y="14981"/>
                    <a:pt x="13005" y="14981"/>
                  </a:cubicBezTo>
                  <a:cubicBezTo>
                    <a:pt x="13481" y="14981"/>
                    <a:pt x="13955" y="15223"/>
                    <a:pt x="14244" y="15811"/>
                  </a:cubicBezTo>
                  <a:cubicBezTo>
                    <a:pt x="14277" y="15878"/>
                    <a:pt x="14310" y="15945"/>
                    <a:pt x="14344" y="16011"/>
                  </a:cubicBezTo>
                  <a:cubicBezTo>
                    <a:pt x="14777" y="15645"/>
                    <a:pt x="15211" y="15244"/>
                    <a:pt x="15578" y="14777"/>
                  </a:cubicBezTo>
                  <a:cubicBezTo>
                    <a:pt x="15511" y="14777"/>
                    <a:pt x="15478" y="14744"/>
                    <a:pt x="15411" y="14711"/>
                  </a:cubicBezTo>
                  <a:cubicBezTo>
                    <a:pt x="14711" y="14277"/>
                    <a:pt x="14477" y="13376"/>
                    <a:pt x="14877" y="12676"/>
                  </a:cubicBezTo>
                  <a:cubicBezTo>
                    <a:pt x="15140" y="12215"/>
                    <a:pt x="15620" y="11957"/>
                    <a:pt x="16116" y="11957"/>
                  </a:cubicBezTo>
                  <a:cubicBezTo>
                    <a:pt x="16375" y="11957"/>
                    <a:pt x="16639" y="12027"/>
                    <a:pt x="16879" y="12175"/>
                  </a:cubicBezTo>
                  <a:cubicBezTo>
                    <a:pt x="16945" y="12209"/>
                    <a:pt x="16979" y="12242"/>
                    <a:pt x="17012" y="12275"/>
                  </a:cubicBezTo>
                  <a:cubicBezTo>
                    <a:pt x="17212" y="11742"/>
                    <a:pt x="17379" y="11175"/>
                    <a:pt x="17479" y="10608"/>
                  </a:cubicBezTo>
                  <a:lnTo>
                    <a:pt x="17346" y="10608"/>
                  </a:lnTo>
                  <a:cubicBezTo>
                    <a:pt x="16512" y="10574"/>
                    <a:pt x="15878" y="9907"/>
                    <a:pt x="15878" y="9073"/>
                  </a:cubicBezTo>
                  <a:cubicBezTo>
                    <a:pt x="15878" y="8273"/>
                    <a:pt x="16545" y="7639"/>
                    <a:pt x="17346" y="7639"/>
                  </a:cubicBezTo>
                  <a:cubicBezTo>
                    <a:pt x="17412" y="7639"/>
                    <a:pt x="17479" y="7639"/>
                    <a:pt x="17513" y="7672"/>
                  </a:cubicBezTo>
                  <a:cubicBezTo>
                    <a:pt x="17446" y="7105"/>
                    <a:pt x="17279" y="6538"/>
                    <a:pt x="17112" y="5971"/>
                  </a:cubicBezTo>
                  <a:cubicBezTo>
                    <a:pt x="17079" y="6004"/>
                    <a:pt x="17012" y="6038"/>
                    <a:pt x="16979" y="6071"/>
                  </a:cubicBezTo>
                  <a:cubicBezTo>
                    <a:pt x="16766" y="6183"/>
                    <a:pt x="16534" y="6236"/>
                    <a:pt x="16304" y="6236"/>
                  </a:cubicBezTo>
                  <a:cubicBezTo>
                    <a:pt x="15777" y="6236"/>
                    <a:pt x="15256" y="5958"/>
                    <a:pt x="14977" y="5471"/>
                  </a:cubicBezTo>
                  <a:cubicBezTo>
                    <a:pt x="14577" y="4770"/>
                    <a:pt x="14844" y="3869"/>
                    <a:pt x="15544" y="3469"/>
                  </a:cubicBezTo>
                  <a:lnTo>
                    <a:pt x="15678" y="3402"/>
                  </a:lnTo>
                  <a:cubicBezTo>
                    <a:pt x="15344" y="2969"/>
                    <a:pt x="14944" y="2535"/>
                    <a:pt x="14510" y="2168"/>
                  </a:cubicBezTo>
                  <a:cubicBezTo>
                    <a:pt x="14477" y="2202"/>
                    <a:pt x="14444" y="2268"/>
                    <a:pt x="14444" y="2302"/>
                  </a:cubicBezTo>
                  <a:cubicBezTo>
                    <a:pt x="14159" y="2762"/>
                    <a:pt x="13672" y="3021"/>
                    <a:pt x="13182" y="3021"/>
                  </a:cubicBezTo>
                  <a:cubicBezTo>
                    <a:pt x="12927" y="3021"/>
                    <a:pt x="12671" y="2951"/>
                    <a:pt x="12442" y="2802"/>
                  </a:cubicBezTo>
                  <a:cubicBezTo>
                    <a:pt x="11742" y="2368"/>
                    <a:pt x="11508" y="1468"/>
                    <a:pt x="11909" y="767"/>
                  </a:cubicBezTo>
                  <a:cubicBezTo>
                    <a:pt x="11942" y="701"/>
                    <a:pt x="11975" y="667"/>
                    <a:pt x="12009" y="634"/>
                  </a:cubicBezTo>
                  <a:cubicBezTo>
                    <a:pt x="11475" y="400"/>
                    <a:pt x="10941" y="234"/>
                    <a:pt x="10374" y="133"/>
                  </a:cubicBezTo>
                  <a:lnTo>
                    <a:pt x="10374" y="267"/>
                  </a:lnTo>
                  <a:cubicBezTo>
                    <a:pt x="10374" y="1101"/>
                    <a:pt x="9707" y="1735"/>
                    <a:pt x="8873" y="1735"/>
                  </a:cubicBezTo>
                  <a:cubicBezTo>
                    <a:pt x="8072" y="1701"/>
                    <a:pt x="7439" y="1001"/>
                    <a:pt x="7472" y="200"/>
                  </a:cubicBezTo>
                  <a:cubicBezTo>
                    <a:pt x="7472" y="133"/>
                    <a:pt x="7472" y="67"/>
                    <a:pt x="7472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2"/>
            <p:cNvSpPr/>
            <p:nvPr/>
          </p:nvSpPr>
          <p:spPr>
            <a:xfrm>
              <a:off x="5976498" y="3447531"/>
              <a:ext cx="210074" cy="1065467"/>
            </a:xfrm>
            <a:custGeom>
              <a:avLst/>
              <a:gdLst/>
              <a:ahLst/>
              <a:cxnLst/>
              <a:rect l="l" t="t" r="r" b="b"/>
              <a:pathLst>
                <a:path w="4104" h="20816" extrusionOk="0">
                  <a:moveTo>
                    <a:pt x="3904" y="1"/>
                  </a:moveTo>
                  <a:lnTo>
                    <a:pt x="1" y="34"/>
                  </a:lnTo>
                  <a:lnTo>
                    <a:pt x="201" y="20816"/>
                  </a:lnTo>
                  <a:lnTo>
                    <a:pt x="4104" y="20782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2"/>
            <p:cNvSpPr/>
            <p:nvPr/>
          </p:nvSpPr>
          <p:spPr>
            <a:xfrm>
              <a:off x="5566742" y="3613166"/>
              <a:ext cx="215192" cy="901573"/>
            </a:xfrm>
            <a:custGeom>
              <a:avLst/>
              <a:gdLst/>
              <a:ahLst/>
              <a:cxnLst/>
              <a:rect l="l" t="t" r="r" b="b"/>
              <a:pathLst>
                <a:path w="4204" h="17614" extrusionOk="0">
                  <a:moveTo>
                    <a:pt x="200" y="1"/>
                  </a:moveTo>
                  <a:cubicBezTo>
                    <a:pt x="200" y="1"/>
                    <a:pt x="0" y="17613"/>
                    <a:pt x="300" y="17613"/>
                  </a:cubicBezTo>
                  <a:lnTo>
                    <a:pt x="4203" y="17580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5164161" y="3847081"/>
              <a:ext cx="208384" cy="671035"/>
            </a:xfrm>
            <a:custGeom>
              <a:avLst/>
              <a:gdLst/>
              <a:ahLst/>
              <a:cxnLst/>
              <a:rect l="l" t="t" r="r" b="b"/>
              <a:pathLst>
                <a:path w="4071" h="13110" extrusionOk="0">
                  <a:moveTo>
                    <a:pt x="1" y="0"/>
                  </a:moveTo>
                  <a:lnTo>
                    <a:pt x="134" y="13110"/>
                  </a:lnTo>
                  <a:lnTo>
                    <a:pt x="4070" y="1307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4752665" y="4127114"/>
              <a:ext cx="204955" cy="392743"/>
            </a:xfrm>
            <a:custGeom>
              <a:avLst/>
              <a:gdLst/>
              <a:ahLst/>
              <a:cxnLst/>
              <a:rect l="l" t="t" r="r" b="b"/>
              <a:pathLst>
                <a:path w="4004" h="7673" extrusionOk="0">
                  <a:moveTo>
                    <a:pt x="3904" y="0"/>
                  </a:moveTo>
                  <a:lnTo>
                    <a:pt x="1" y="33"/>
                  </a:lnTo>
                  <a:lnTo>
                    <a:pt x="67" y="7672"/>
                  </a:lnTo>
                  <a:lnTo>
                    <a:pt x="4004" y="7639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2"/>
            <p:cNvSpPr/>
            <p:nvPr/>
          </p:nvSpPr>
          <p:spPr>
            <a:xfrm>
              <a:off x="5857138" y="3570017"/>
              <a:ext cx="424805" cy="230332"/>
            </a:xfrm>
            <a:custGeom>
              <a:avLst/>
              <a:gdLst/>
              <a:ahLst/>
              <a:cxnLst/>
              <a:rect l="l" t="t" r="r" b="b"/>
              <a:pathLst>
                <a:path w="8299" h="4500" extrusionOk="0">
                  <a:moveTo>
                    <a:pt x="8149" y="0"/>
                  </a:moveTo>
                  <a:cubicBezTo>
                    <a:pt x="8137" y="0"/>
                    <a:pt x="8125" y="3"/>
                    <a:pt x="8112" y="10"/>
                  </a:cubicBezTo>
                  <a:cubicBezTo>
                    <a:pt x="6777" y="643"/>
                    <a:pt x="5443" y="1311"/>
                    <a:pt x="4109" y="1978"/>
                  </a:cubicBezTo>
                  <a:cubicBezTo>
                    <a:pt x="2741" y="2645"/>
                    <a:pt x="1440" y="3379"/>
                    <a:pt x="173" y="4179"/>
                  </a:cubicBezTo>
                  <a:cubicBezTo>
                    <a:pt x="0" y="4265"/>
                    <a:pt x="100" y="4500"/>
                    <a:pt x="237" y="4500"/>
                  </a:cubicBezTo>
                  <a:cubicBezTo>
                    <a:pt x="259" y="4500"/>
                    <a:pt x="283" y="4493"/>
                    <a:pt x="306" y="4479"/>
                  </a:cubicBezTo>
                  <a:cubicBezTo>
                    <a:pt x="1640" y="3846"/>
                    <a:pt x="2908" y="3045"/>
                    <a:pt x="4209" y="2345"/>
                  </a:cubicBezTo>
                  <a:cubicBezTo>
                    <a:pt x="5476" y="1644"/>
                    <a:pt x="6844" y="977"/>
                    <a:pt x="8178" y="310"/>
                  </a:cubicBezTo>
                  <a:cubicBezTo>
                    <a:pt x="8299" y="250"/>
                    <a:pt x="8256" y="0"/>
                    <a:pt x="8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2"/>
            <p:cNvSpPr/>
            <p:nvPr/>
          </p:nvSpPr>
          <p:spPr>
            <a:xfrm>
              <a:off x="5895426" y="3745786"/>
              <a:ext cx="340346" cy="166351"/>
            </a:xfrm>
            <a:custGeom>
              <a:avLst/>
              <a:gdLst/>
              <a:ahLst/>
              <a:cxnLst/>
              <a:rect l="l" t="t" r="r" b="b"/>
              <a:pathLst>
                <a:path w="6649" h="3250" extrusionOk="0">
                  <a:moveTo>
                    <a:pt x="6513" y="1"/>
                  </a:moveTo>
                  <a:cubicBezTo>
                    <a:pt x="6498" y="1"/>
                    <a:pt x="6481" y="4"/>
                    <a:pt x="6463" y="11"/>
                  </a:cubicBezTo>
                  <a:cubicBezTo>
                    <a:pt x="5396" y="478"/>
                    <a:pt x="4361" y="979"/>
                    <a:pt x="3294" y="1446"/>
                  </a:cubicBezTo>
                  <a:cubicBezTo>
                    <a:pt x="2227" y="1946"/>
                    <a:pt x="1159" y="2346"/>
                    <a:pt x="158" y="2914"/>
                  </a:cubicBezTo>
                  <a:cubicBezTo>
                    <a:pt x="0" y="2977"/>
                    <a:pt x="112" y="3250"/>
                    <a:pt x="238" y="3250"/>
                  </a:cubicBezTo>
                  <a:cubicBezTo>
                    <a:pt x="245" y="3250"/>
                    <a:pt x="252" y="3249"/>
                    <a:pt x="259" y="3247"/>
                  </a:cubicBezTo>
                  <a:cubicBezTo>
                    <a:pt x="1326" y="2813"/>
                    <a:pt x="2360" y="2246"/>
                    <a:pt x="3394" y="1746"/>
                  </a:cubicBezTo>
                  <a:cubicBezTo>
                    <a:pt x="4462" y="1246"/>
                    <a:pt x="5496" y="745"/>
                    <a:pt x="6530" y="278"/>
                  </a:cubicBezTo>
                  <a:cubicBezTo>
                    <a:pt x="6649" y="219"/>
                    <a:pt x="6635" y="1"/>
                    <a:pt x="6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5899163" y="3841451"/>
              <a:ext cx="379197" cy="182014"/>
            </a:xfrm>
            <a:custGeom>
              <a:avLst/>
              <a:gdLst/>
              <a:ahLst/>
              <a:cxnLst/>
              <a:rect l="l" t="t" r="r" b="b"/>
              <a:pathLst>
                <a:path w="7408" h="3556" extrusionOk="0">
                  <a:moveTo>
                    <a:pt x="7237" y="1"/>
                  </a:moveTo>
                  <a:cubicBezTo>
                    <a:pt x="7223" y="1"/>
                    <a:pt x="7207" y="4"/>
                    <a:pt x="7191" y="10"/>
                  </a:cubicBezTo>
                  <a:cubicBezTo>
                    <a:pt x="6023" y="544"/>
                    <a:pt x="4822" y="1078"/>
                    <a:pt x="3655" y="1612"/>
                  </a:cubicBezTo>
                  <a:lnTo>
                    <a:pt x="1887" y="2379"/>
                  </a:lnTo>
                  <a:cubicBezTo>
                    <a:pt x="1286" y="2612"/>
                    <a:pt x="719" y="2879"/>
                    <a:pt x="152" y="3179"/>
                  </a:cubicBezTo>
                  <a:cubicBezTo>
                    <a:pt x="0" y="3270"/>
                    <a:pt x="70" y="3555"/>
                    <a:pt x="234" y="3555"/>
                  </a:cubicBezTo>
                  <a:cubicBezTo>
                    <a:pt x="251" y="3555"/>
                    <a:pt x="268" y="3552"/>
                    <a:pt x="286" y="3546"/>
                  </a:cubicBezTo>
                  <a:cubicBezTo>
                    <a:pt x="886" y="3313"/>
                    <a:pt x="1453" y="3046"/>
                    <a:pt x="2020" y="2779"/>
                  </a:cubicBezTo>
                  <a:lnTo>
                    <a:pt x="3788" y="1945"/>
                  </a:lnTo>
                  <a:cubicBezTo>
                    <a:pt x="4956" y="1378"/>
                    <a:pt x="6123" y="844"/>
                    <a:pt x="7257" y="311"/>
                  </a:cubicBezTo>
                  <a:cubicBezTo>
                    <a:pt x="7408" y="251"/>
                    <a:pt x="7368" y="1"/>
                    <a:pt x="7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5871521" y="3986663"/>
              <a:ext cx="389690" cy="181604"/>
            </a:xfrm>
            <a:custGeom>
              <a:avLst/>
              <a:gdLst/>
              <a:ahLst/>
              <a:cxnLst/>
              <a:rect l="l" t="t" r="r" b="b"/>
              <a:pathLst>
                <a:path w="7613" h="3548" extrusionOk="0">
                  <a:moveTo>
                    <a:pt x="7414" y="0"/>
                  </a:moveTo>
                  <a:cubicBezTo>
                    <a:pt x="7398" y="0"/>
                    <a:pt x="7382" y="3"/>
                    <a:pt x="7364" y="9"/>
                  </a:cubicBezTo>
                  <a:lnTo>
                    <a:pt x="3728" y="1577"/>
                  </a:lnTo>
                  <a:cubicBezTo>
                    <a:pt x="2527" y="2110"/>
                    <a:pt x="1293" y="2544"/>
                    <a:pt x="158" y="3178"/>
                  </a:cubicBezTo>
                  <a:cubicBezTo>
                    <a:pt x="0" y="3273"/>
                    <a:pt x="82" y="3547"/>
                    <a:pt x="261" y="3547"/>
                  </a:cubicBezTo>
                  <a:cubicBezTo>
                    <a:pt x="271" y="3547"/>
                    <a:pt x="281" y="3546"/>
                    <a:pt x="292" y="3545"/>
                  </a:cubicBezTo>
                  <a:cubicBezTo>
                    <a:pt x="1493" y="3111"/>
                    <a:pt x="2694" y="2511"/>
                    <a:pt x="3861" y="1977"/>
                  </a:cubicBezTo>
                  <a:lnTo>
                    <a:pt x="7430" y="376"/>
                  </a:lnTo>
                  <a:cubicBezTo>
                    <a:pt x="7613" y="285"/>
                    <a:pt x="7574" y="0"/>
                    <a:pt x="7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2"/>
            <p:cNvSpPr/>
            <p:nvPr/>
          </p:nvSpPr>
          <p:spPr>
            <a:xfrm>
              <a:off x="5852275" y="4145439"/>
              <a:ext cx="424293" cy="167375"/>
            </a:xfrm>
            <a:custGeom>
              <a:avLst/>
              <a:gdLst/>
              <a:ahLst/>
              <a:cxnLst/>
              <a:rect l="l" t="t" r="r" b="b"/>
              <a:pathLst>
                <a:path w="8289" h="3270" extrusionOk="0">
                  <a:moveTo>
                    <a:pt x="8091" y="0"/>
                  </a:moveTo>
                  <a:cubicBezTo>
                    <a:pt x="8075" y="0"/>
                    <a:pt x="8058" y="3"/>
                    <a:pt x="8040" y="9"/>
                  </a:cubicBezTo>
                  <a:cubicBezTo>
                    <a:pt x="6672" y="476"/>
                    <a:pt x="5271" y="943"/>
                    <a:pt x="3904" y="1410"/>
                  </a:cubicBezTo>
                  <a:cubicBezTo>
                    <a:pt x="3236" y="1677"/>
                    <a:pt x="2569" y="1910"/>
                    <a:pt x="1902" y="2144"/>
                  </a:cubicBezTo>
                  <a:lnTo>
                    <a:pt x="901" y="2511"/>
                  </a:lnTo>
                  <a:cubicBezTo>
                    <a:pt x="635" y="2644"/>
                    <a:pt x="234" y="2678"/>
                    <a:pt x="34" y="2978"/>
                  </a:cubicBezTo>
                  <a:cubicBezTo>
                    <a:pt x="1" y="3078"/>
                    <a:pt x="34" y="3178"/>
                    <a:pt x="134" y="3245"/>
                  </a:cubicBezTo>
                  <a:cubicBezTo>
                    <a:pt x="185" y="3262"/>
                    <a:pt x="237" y="3269"/>
                    <a:pt x="290" y="3269"/>
                  </a:cubicBezTo>
                  <a:cubicBezTo>
                    <a:pt x="546" y="3269"/>
                    <a:pt x="813" y="3094"/>
                    <a:pt x="1035" y="3011"/>
                  </a:cubicBezTo>
                  <a:lnTo>
                    <a:pt x="2036" y="2578"/>
                  </a:lnTo>
                  <a:lnTo>
                    <a:pt x="4070" y="1810"/>
                  </a:lnTo>
                  <a:cubicBezTo>
                    <a:pt x="5405" y="1310"/>
                    <a:pt x="6739" y="810"/>
                    <a:pt x="8107" y="343"/>
                  </a:cubicBezTo>
                  <a:cubicBezTo>
                    <a:pt x="8289" y="282"/>
                    <a:pt x="8250" y="0"/>
                    <a:pt x="80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2"/>
            <p:cNvSpPr/>
            <p:nvPr/>
          </p:nvSpPr>
          <p:spPr>
            <a:xfrm>
              <a:off x="5928186" y="4270381"/>
              <a:ext cx="313063" cy="142294"/>
            </a:xfrm>
            <a:custGeom>
              <a:avLst/>
              <a:gdLst/>
              <a:ahLst/>
              <a:cxnLst/>
              <a:rect l="l" t="t" r="r" b="b"/>
              <a:pathLst>
                <a:path w="6116" h="2780" extrusionOk="0">
                  <a:moveTo>
                    <a:pt x="5918" y="0"/>
                  </a:moveTo>
                  <a:cubicBezTo>
                    <a:pt x="5909" y="0"/>
                    <a:pt x="5899" y="1"/>
                    <a:pt x="5890" y="3"/>
                  </a:cubicBezTo>
                  <a:cubicBezTo>
                    <a:pt x="4022" y="804"/>
                    <a:pt x="2054" y="1437"/>
                    <a:pt x="186" y="2338"/>
                  </a:cubicBezTo>
                  <a:cubicBezTo>
                    <a:pt x="1" y="2431"/>
                    <a:pt x="44" y="2779"/>
                    <a:pt x="235" y="2779"/>
                  </a:cubicBezTo>
                  <a:cubicBezTo>
                    <a:pt x="251" y="2779"/>
                    <a:pt x="268" y="2777"/>
                    <a:pt x="286" y="2772"/>
                  </a:cubicBezTo>
                  <a:cubicBezTo>
                    <a:pt x="2220" y="2071"/>
                    <a:pt x="4088" y="1104"/>
                    <a:pt x="5990" y="303"/>
                  </a:cubicBezTo>
                  <a:cubicBezTo>
                    <a:pt x="6115" y="240"/>
                    <a:pt x="6064" y="0"/>
                    <a:pt x="5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5131760" y="3865713"/>
              <a:ext cx="282964" cy="118033"/>
            </a:xfrm>
            <a:custGeom>
              <a:avLst/>
              <a:gdLst/>
              <a:ahLst/>
              <a:cxnLst/>
              <a:rect l="l" t="t" r="r" b="b"/>
              <a:pathLst>
                <a:path w="5528" h="2306" extrusionOk="0">
                  <a:moveTo>
                    <a:pt x="5360" y="1"/>
                  </a:moveTo>
                  <a:cubicBezTo>
                    <a:pt x="5353" y="1"/>
                    <a:pt x="5345" y="1"/>
                    <a:pt x="5337" y="3"/>
                  </a:cubicBezTo>
                  <a:cubicBezTo>
                    <a:pt x="4403" y="304"/>
                    <a:pt x="3503" y="637"/>
                    <a:pt x="2602" y="1004"/>
                  </a:cubicBezTo>
                  <a:cubicBezTo>
                    <a:pt x="2135" y="1204"/>
                    <a:pt x="1701" y="1371"/>
                    <a:pt x="1234" y="1571"/>
                  </a:cubicBezTo>
                  <a:cubicBezTo>
                    <a:pt x="801" y="1738"/>
                    <a:pt x="400" y="1938"/>
                    <a:pt x="0" y="2205"/>
                  </a:cubicBezTo>
                  <a:cubicBezTo>
                    <a:pt x="0" y="2238"/>
                    <a:pt x="0" y="2305"/>
                    <a:pt x="0" y="2305"/>
                  </a:cubicBezTo>
                  <a:cubicBezTo>
                    <a:pt x="467" y="2205"/>
                    <a:pt x="901" y="2038"/>
                    <a:pt x="1301" y="1838"/>
                  </a:cubicBezTo>
                  <a:cubicBezTo>
                    <a:pt x="1735" y="1638"/>
                    <a:pt x="2202" y="1471"/>
                    <a:pt x="2635" y="1304"/>
                  </a:cubicBezTo>
                  <a:cubicBezTo>
                    <a:pt x="3536" y="937"/>
                    <a:pt x="4470" y="637"/>
                    <a:pt x="5371" y="304"/>
                  </a:cubicBezTo>
                  <a:cubicBezTo>
                    <a:pt x="5528" y="241"/>
                    <a:pt x="5478" y="1"/>
                    <a:pt x="53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5099819" y="3927339"/>
              <a:ext cx="346130" cy="143676"/>
            </a:xfrm>
            <a:custGeom>
              <a:avLst/>
              <a:gdLst/>
              <a:ahLst/>
              <a:cxnLst/>
              <a:rect l="l" t="t" r="r" b="b"/>
              <a:pathLst>
                <a:path w="6762" h="2807" extrusionOk="0">
                  <a:moveTo>
                    <a:pt x="6595" y="0"/>
                  </a:moveTo>
                  <a:cubicBezTo>
                    <a:pt x="6061" y="167"/>
                    <a:pt x="5494" y="367"/>
                    <a:pt x="4994" y="601"/>
                  </a:cubicBezTo>
                  <a:lnTo>
                    <a:pt x="3326" y="1268"/>
                  </a:lnTo>
                  <a:cubicBezTo>
                    <a:pt x="2259" y="1702"/>
                    <a:pt x="1191" y="2169"/>
                    <a:pt x="124" y="2602"/>
                  </a:cubicBezTo>
                  <a:cubicBezTo>
                    <a:pt x="0" y="2633"/>
                    <a:pt x="48" y="2806"/>
                    <a:pt x="135" y="2806"/>
                  </a:cubicBezTo>
                  <a:cubicBezTo>
                    <a:pt x="142" y="2806"/>
                    <a:pt x="149" y="2805"/>
                    <a:pt x="157" y="2802"/>
                  </a:cubicBezTo>
                  <a:cubicBezTo>
                    <a:pt x="1258" y="2369"/>
                    <a:pt x="2359" y="1968"/>
                    <a:pt x="3459" y="1535"/>
                  </a:cubicBezTo>
                  <a:lnTo>
                    <a:pt x="5061" y="934"/>
                  </a:lnTo>
                  <a:cubicBezTo>
                    <a:pt x="5628" y="734"/>
                    <a:pt x="6161" y="501"/>
                    <a:pt x="6695" y="234"/>
                  </a:cubicBezTo>
                  <a:cubicBezTo>
                    <a:pt x="6762" y="134"/>
                    <a:pt x="6695" y="0"/>
                    <a:pt x="6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2"/>
            <p:cNvSpPr/>
            <p:nvPr/>
          </p:nvSpPr>
          <p:spPr>
            <a:xfrm>
              <a:off x="5076119" y="4062877"/>
              <a:ext cx="381808" cy="138251"/>
            </a:xfrm>
            <a:custGeom>
              <a:avLst/>
              <a:gdLst/>
              <a:ahLst/>
              <a:cxnLst/>
              <a:rect l="l" t="t" r="r" b="b"/>
              <a:pathLst>
                <a:path w="7459" h="2701" extrusionOk="0">
                  <a:moveTo>
                    <a:pt x="7111" y="1"/>
                  </a:moveTo>
                  <a:cubicBezTo>
                    <a:pt x="6928" y="1"/>
                    <a:pt x="6705" y="109"/>
                    <a:pt x="6591" y="154"/>
                  </a:cubicBezTo>
                  <a:cubicBezTo>
                    <a:pt x="5857" y="421"/>
                    <a:pt x="5157" y="655"/>
                    <a:pt x="4423" y="922"/>
                  </a:cubicBezTo>
                  <a:cubicBezTo>
                    <a:pt x="2988" y="1389"/>
                    <a:pt x="1554" y="1922"/>
                    <a:pt x="120" y="2456"/>
                  </a:cubicBezTo>
                  <a:cubicBezTo>
                    <a:pt x="1" y="2486"/>
                    <a:pt x="41" y="2700"/>
                    <a:pt x="145" y="2700"/>
                  </a:cubicBezTo>
                  <a:cubicBezTo>
                    <a:pt x="158" y="2700"/>
                    <a:pt x="172" y="2697"/>
                    <a:pt x="186" y="2689"/>
                  </a:cubicBezTo>
                  <a:cubicBezTo>
                    <a:pt x="1387" y="2323"/>
                    <a:pt x="2555" y="1956"/>
                    <a:pt x="3722" y="1555"/>
                  </a:cubicBezTo>
                  <a:lnTo>
                    <a:pt x="5423" y="1022"/>
                  </a:lnTo>
                  <a:lnTo>
                    <a:pt x="6324" y="721"/>
                  </a:lnTo>
                  <a:lnTo>
                    <a:pt x="6758" y="588"/>
                  </a:lnTo>
                  <a:lnTo>
                    <a:pt x="6991" y="488"/>
                  </a:lnTo>
                  <a:lnTo>
                    <a:pt x="7091" y="455"/>
                  </a:lnTo>
                  <a:cubicBezTo>
                    <a:pt x="7125" y="488"/>
                    <a:pt x="7191" y="521"/>
                    <a:pt x="7225" y="521"/>
                  </a:cubicBezTo>
                  <a:cubicBezTo>
                    <a:pt x="7392" y="488"/>
                    <a:pt x="7458" y="221"/>
                    <a:pt x="7325" y="88"/>
                  </a:cubicBezTo>
                  <a:cubicBezTo>
                    <a:pt x="7272" y="24"/>
                    <a:pt x="7196" y="1"/>
                    <a:pt x="7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2"/>
            <p:cNvSpPr/>
            <p:nvPr/>
          </p:nvSpPr>
          <p:spPr>
            <a:xfrm>
              <a:off x="5083132" y="4186335"/>
              <a:ext cx="378992" cy="154783"/>
            </a:xfrm>
            <a:custGeom>
              <a:avLst/>
              <a:gdLst/>
              <a:ahLst/>
              <a:cxnLst/>
              <a:rect l="l" t="t" r="r" b="b"/>
              <a:pathLst>
                <a:path w="7404" h="3024" extrusionOk="0">
                  <a:moveTo>
                    <a:pt x="7198" y="0"/>
                  </a:moveTo>
                  <a:cubicBezTo>
                    <a:pt x="7184" y="0"/>
                    <a:pt x="7169" y="3"/>
                    <a:pt x="7154" y="11"/>
                  </a:cubicBezTo>
                  <a:cubicBezTo>
                    <a:pt x="6554" y="177"/>
                    <a:pt x="5954" y="411"/>
                    <a:pt x="5387" y="644"/>
                  </a:cubicBezTo>
                  <a:lnTo>
                    <a:pt x="3652" y="1345"/>
                  </a:lnTo>
                  <a:cubicBezTo>
                    <a:pt x="2484" y="1812"/>
                    <a:pt x="1317" y="2312"/>
                    <a:pt x="149" y="2746"/>
                  </a:cubicBezTo>
                  <a:cubicBezTo>
                    <a:pt x="1" y="2805"/>
                    <a:pt x="38" y="3023"/>
                    <a:pt x="165" y="3023"/>
                  </a:cubicBezTo>
                  <a:cubicBezTo>
                    <a:pt x="181" y="3023"/>
                    <a:pt x="198" y="3020"/>
                    <a:pt x="216" y="3013"/>
                  </a:cubicBezTo>
                  <a:cubicBezTo>
                    <a:pt x="1384" y="2546"/>
                    <a:pt x="2585" y="2112"/>
                    <a:pt x="3785" y="1678"/>
                  </a:cubicBezTo>
                  <a:cubicBezTo>
                    <a:pt x="4953" y="1278"/>
                    <a:pt x="6120" y="811"/>
                    <a:pt x="7255" y="311"/>
                  </a:cubicBezTo>
                  <a:cubicBezTo>
                    <a:pt x="7403" y="222"/>
                    <a:pt x="7313" y="0"/>
                    <a:pt x="7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2"/>
            <p:cNvSpPr/>
            <p:nvPr/>
          </p:nvSpPr>
          <p:spPr>
            <a:xfrm>
              <a:off x="5099819" y="4322999"/>
              <a:ext cx="324733" cy="125301"/>
            </a:xfrm>
            <a:custGeom>
              <a:avLst/>
              <a:gdLst/>
              <a:ahLst/>
              <a:cxnLst/>
              <a:rect l="l" t="t" r="r" b="b"/>
              <a:pathLst>
                <a:path w="6344" h="2448" extrusionOk="0">
                  <a:moveTo>
                    <a:pt x="6145" y="0"/>
                  </a:moveTo>
                  <a:cubicBezTo>
                    <a:pt x="6129" y="0"/>
                    <a:pt x="6113" y="3"/>
                    <a:pt x="6095" y="9"/>
                  </a:cubicBezTo>
                  <a:cubicBezTo>
                    <a:pt x="4060" y="610"/>
                    <a:pt x="2092" y="1477"/>
                    <a:pt x="124" y="2244"/>
                  </a:cubicBezTo>
                  <a:cubicBezTo>
                    <a:pt x="0" y="2275"/>
                    <a:pt x="19" y="2448"/>
                    <a:pt x="128" y="2448"/>
                  </a:cubicBezTo>
                  <a:cubicBezTo>
                    <a:pt x="137" y="2448"/>
                    <a:pt x="147" y="2447"/>
                    <a:pt x="157" y="2444"/>
                  </a:cubicBezTo>
                  <a:cubicBezTo>
                    <a:pt x="2158" y="1744"/>
                    <a:pt x="4193" y="1177"/>
                    <a:pt x="6161" y="376"/>
                  </a:cubicBezTo>
                  <a:cubicBezTo>
                    <a:pt x="6344" y="285"/>
                    <a:pt x="6305" y="0"/>
                    <a:pt x="6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2"/>
            <p:cNvSpPr/>
            <p:nvPr/>
          </p:nvSpPr>
          <p:spPr>
            <a:xfrm>
              <a:off x="6513003" y="4100754"/>
              <a:ext cx="722460" cy="256744"/>
            </a:xfrm>
            <a:custGeom>
              <a:avLst/>
              <a:gdLst/>
              <a:ahLst/>
              <a:cxnLst/>
              <a:rect l="l" t="t" r="r" b="b"/>
              <a:pathLst>
                <a:path w="14114" h="5016" extrusionOk="0">
                  <a:moveTo>
                    <a:pt x="13835" y="1"/>
                  </a:moveTo>
                  <a:cubicBezTo>
                    <a:pt x="13792" y="1"/>
                    <a:pt x="13748" y="11"/>
                    <a:pt x="13710" y="34"/>
                  </a:cubicBezTo>
                  <a:cubicBezTo>
                    <a:pt x="13510" y="168"/>
                    <a:pt x="13343" y="301"/>
                    <a:pt x="13176" y="468"/>
                  </a:cubicBezTo>
                  <a:cubicBezTo>
                    <a:pt x="12976" y="668"/>
                    <a:pt x="12809" y="835"/>
                    <a:pt x="12609" y="1002"/>
                  </a:cubicBezTo>
                  <a:cubicBezTo>
                    <a:pt x="12242" y="1335"/>
                    <a:pt x="11875" y="1635"/>
                    <a:pt x="11475" y="1902"/>
                  </a:cubicBezTo>
                  <a:cubicBezTo>
                    <a:pt x="10708" y="2469"/>
                    <a:pt x="9874" y="2936"/>
                    <a:pt x="8973" y="3337"/>
                  </a:cubicBezTo>
                  <a:cubicBezTo>
                    <a:pt x="7205" y="4104"/>
                    <a:pt x="5304" y="4504"/>
                    <a:pt x="3369" y="4504"/>
                  </a:cubicBezTo>
                  <a:cubicBezTo>
                    <a:pt x="2802" y="4504"/>
                    <a:pt x="2269" y="4471"/>
                    <a:pt x="1735" y="4404"/>
                  </a:cubicBezTo>
                  <a:cubicBezTo>
                    <a:pt x="1201" y="4371"/>
                    <a:pt x="667" y="4237"/>
                    <a:pt x="134" y="4204"/>
                  </a:cubicBezTo>
                  <a:cubicBezTo>
                    <a:pt x="34" y="4204"/>
                    <a:pt x="0" y="4337"/>
                    <a:pt x="67" y="4404"/>
                  </a:cubicBezTo>
                  <a:cubicBezTo>
                    <a:pt x="1001" y="4771"/>
                    <a:pt x="1968" y="4971"/>
                    <a:pt x="2969" y="5004"/>
                  </a:cubicBezTo>
                  <a:cubicBezTo>
                    <a:pt x="3194" y="5012"/>
                    <a:pt x="3419" y="5016"/>
                    <a:pt x="3644" y="5016"/>
                  </a:cubicBezTo>
                  <a:cubicBezTo>
                    <a:pt x="4420" y="5016"/>
                    <a:pt x="5195" y="4967"/>
                    <a:pt x="5971" y="4838"/>
                  </a:cubicBezTo>
                  <a:cubicBezTo>
                    <a:pt x="8540" y="4404"/>
                    <a:pt x="10941" y="3270"/>
                    <a:pt x="12909" y="1569"/>
                  </a:cubicBezTo>
                  <a:cubicBezTo>
                    <a:pt x="13110" y="1368"/>
                    <a:pt x="13343" y="1202"/>
                    <a:pt x="13510" y="1002"/>
                  </a:cubicBezTo>
                  <a:cubicBezTo>
                    <a:pt x="13610" y="901"/>
                    <a:pt x="13710" y="801"/>
                    <a:pt x="13777" y="668"/>
                  </a:cubicBezTo>
                  <a:cubicBezTo>
                    <a:pt x="13877" y="568"/>
                    <a:pt x="13944" y="434"/>
                    <a:pt x="14010" y="301"/>
                  </a:cubicBezTo>
                  <a:cubicBezTo>
                    <a:pt x="14113" y="121"/>
                    <a:pt x="13978" y="1"/>
                    <a:pt x="13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2"/>
            <p:cNvSpPr/>
            <p:nvPr/>
          </p:nvSpPr>
          <p:spPr>
            <a:xfrm>
              <a:off x="6414058" y="2197133"/>
              <a:ext cx="254453" cy="411579"/>
            </a:xfrm>
            <a:custGeom>
              <a:avLst/>
              <a:gdLst/>
              <a:ahLst/>
              <a:cxnLst/>
              <a:rect l="l" t="t" r="r" b="b"/>
              <a:pathLst>
                <a:path w="4971" h="8041" fill="none" extrusionOk="0">
                  <a:moveTo>
                    <a:pt x="835" y="8040"/>
                  </a:moveTo>
                  <a:lnTo>
                    <a:pt x="1" y="5371"/>
                  </a:lnTo>
                  <a:lnTo>
                    <a:pt x="2703" y="5572"/>
                  </a:lnTo>
                  <a:lnTo>
                    <a:pt x="2002" y="2670"/>
                  </a:lnTo>
                  <a:lnTo>
                    <a:pt x="4971" y="2569"/>
                  </a:lnTo>
                  <a:lnTo>
                    <a:pt x="4037" y="1"/>
                  </a:lnTo>
                </a:path>
              </a:pathLst>
            </a:custGeom>
            <a:noFill/>
            <a:ln w="500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3" name="Google Shape;2763;p52"/>
          <p:cNvSpPr txBox="1">
            <a:spLocks noGrp="1"/>
          </p:cNvSpPr>
          <p:nvPr>
            <p:ph type="subTitle" idx="1"/>
          </p:nvPr>
        </p:nvSpPr>
        <p:spPr>
          <a:xfrm>
            <a:off x="104726" y="2733110"/>
            <a:ext cx="45573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 dirty="0" smtClean="0"/>
              <a:t>PROTOTYPE</a:t>
            </a:r>
            <a:endParaRPr sz="3200" dirty="0"/>
          </a:p>
        </p:txBody>
      </p:sp>
      <p:sp>
        <p:nvSpPr>
          <p:cNvPr id="31" name="Google Shape;2110;p42"/>
          <p:cNvSpPr/>
          <p:nvPr/>
        </p:nvSpPr>
        <p:spPr>
          <a:xfrm>
            <a:off x="719989" y="1483989"/>
            <a:ext cx="1862911" cy="895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0</a:t>
            </a:r>
            <a:r>
              <a:rPr lang="en-US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4</a:t>
            </a:r>
            <a:r>
              <a:rPr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.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6"/>
              </a:solidFill>
              <a:latin typeface="Payton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61"/>
          <p:cNvSpPr txBox="1">
            <a:spLocks noGrp="1"/>
          </p:cNvSpPr>
          <p:nvPr>
            <p:ph type="title"/>
          </p:nvPr>
        </p:nvSpPr>
        <p:spPr>
          <a:xfrm>
            <a:off x="454130" y="1960057"/>
            <a:ext cx="4439614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 dirty="0"/>
          </a:p>
        </p:txBody>
      </p:sp>
      <p:grpSp>
        <p:nvGrpSpPr>
          <p:cNvPr id="3089" name="Google Shape;3089;p61"/>
          <p:cNvGrpSpPr/>
          <p:nvPr/>
        </p:nvGrpSpPr>
        <p:grpSpPr>
          <a:xfrm>
            <a:off x="5222850" y="913000"/>
            <a:ext cx="2860894" cy="3291523"/>
            <a:chOff x="5222850" y="913000"/>
            <a:chExt cx="2860894" cy="3291523"/>
          </a:xfrm>
        </p:grpSpPr>
        <p:sp>
          <p:nvSpPr>
            <p:cNvPr id="3090" name="Google Shape;3090;p61"/>
            <p:cNvSpPr/>
            <p:nvPr/>
          </p:nvSpPr>
          <p:spPr>
            <a:xfrm>
              <a:off x="5222850" y="913000"/>
              <a:ext cx="2484000" cy="2483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1"/>
            <p:cNvSpPr/>
            <p:nvPr/>
          </p:nvSpPr>
          <p:spPr>
            <a:xfrm>
              <a:off x="5284616" y="1497038"/>
              <a:ext cx="24806" cy="665"/>
            </a:xfrm>
            <a:custGeom>
              <a:avLst/>
              <a:gdLst/>
              <a:ahLst/>
              <a:cxnLst/>
              <a:rect l="l" t="t" r="r" b="b"/>
              <a:pathLst>
                <a:path w="1269" h="34" fill="none" extrusionOk="0">
                  <a:moveTo>
                    <a:pt x="1" y="1"/>
                  </a:moveTo>
                  <a:lnTo>
                    <a:pt x="1268" y="34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1"/>
            <p:cNvSpPr/>
            <p:nvPr/>
          </p:nvSpPr>
          <p:spPr>
            <a:xfrm>
              <a:off x="5336789" y="1498993"/>
              <a:ext cx="192367" cy="5239"/>
            </a:xfrm>
            <a:custGeom>
              <a:avLst/>
              <a:gdLst/>
              <a:ahLst/>
              <a:cxnLst/>
              <a:rect l="l" t="t" r="r" b="b"/>
              <a:pathLst>
                <a:path w="9841" h="268" fill="none" extrusionOk="0">
                  <a:moveTo>
                    <a:pt x="0" y="1"/>
                  </a:moveTo>
                  <a:lnTo>
                    <a:pt x="9841" y="267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1"/>
            <p:cNvSpPr/>
            <p:nvPr/>
          </p:nvSpPr>
          <p:spPr>
            <a:xfrm>
              <a:off x="5542839" y="1504857"/>
              <a:ext cx="24786" cy="24806"/>
            </a:xfrm>
            <a:custGeom>
              <a:avLst/>
              <a:gdLst/>
              <a:ahLst/>
              <a:cxnLst/>
              <a:rect l="l" t="t" r="r" b="b"/>
              <a:pathLst>
                <a:path w="1268" h="1269" fill="none" extrusionOk="0">
                  <a:moveTo>
                    <a:pt x="0" y="1"/>
                  </a:moveTo>
                  <a:lnTo>
                    <a:pt x="1268" y="34"/>
                  </a:lnTo>
                  <a:lnTo>
                    <a:pt x="1234" y="1268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1"/>
            <p:cNvSpPr/>
            <p:nvPr/>
          </p:nvSpPr>
          <p:spPr>
            <a:xfrm>
              <a:off x="5559786" y="1562894"/>
              <a:ext cx="6529" cy="397772"/>
            </a:xfrm>
            <a:custGeom>
              <a:avLst/>
              <a:gdLst/>
              <a:ahLst/>
              <a:cxnLst/>
              <a:rect l="l" t="t" r="r" b="b"/>
              <a:pathLst>
                <a:path w="334" h="20349" fill="none" extrusionOk="0">
                  <a:moveTo>
                    <a:pt x="334" y="1"/>
                  </a:moveTo>
                  <a:lnTo>
                    <a:pt x="0" y="20349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1"/>
            <p:cNvSpPr/>
            <p:nvPr/>
          </p:nvSpPr>
          <p:spPr>
            <a:xfrm>
              <a:off x="5559141" y="1976949"/>
              <a:ext cx="24786" cy="26096"/>
            </a:xfrm>
            <a:custGeom>
              <a:avLst/>
              <a:gdLst/>
              <a:ahLst/>
              <a:cxnLst/>
              <a:rect l="l" t="t" r="r" b="b"/>
              <a:pathLst>
                <a:path w="1268" h="1335" fill="none" extrusionOk="0">
                  <a:moveTo>
                    <a:pt x="33" y="0"/>
                  </a:moveTo>
                  <a:lnTo>
                    <a:pt x="0" y="1268"/>
                  </a:lnTo>
                  <a:lnTo>
                    <a:pt x="1268" y="1335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1"/>
            <p:cNvSpPr/>
            <p:nvPr/>
          </p:nvSpPr>
          <p:spPr>
            <a:xfrm>
              <a:off x="5615868" y="2004335"/>
              <a:ext cx="64565" cy="3284"/>
            </a:xfrm>
            <a:custGeom>
              <a:avLst/>
              <a:gdLst/>
              <a:ahLst/>
              <a:cxnLst/>
              <a:rect l="l" t="t" r="r" b="b"/>
              <a:pathLst>
                <a:path w="3303" h="168" fill="none" extrusionOk="0">
                  <a:moveTo>
                    <a:pt x="0" y="0"/>
                  </a:moveTo>
                  <a:lnTo>
                    <a:pt x="3302" y="167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1"/>
            <p:cNvSpPr/>
            <p:nvPr/>
          </p:nvSpPr>
          <p:spPr>
            <a:xfrm>
              <a:off x="5696072" y="1985433"/>
              <a:ext cx="24786" cy="24141"/>
            </a:xfrm>
            <a:custGeom>
              <a:avLst/>
              <a:gdLst/>
              <a:ahLst/>
              <a:cxnLst/>
              <a:rect l="l" t="t" r="r" b="b"/>
              <a:pathLst>
                <a:path w="1268" h="1235" fill="none" extrusionOk="0">
                  <a:moveTo>
                    <a:pt x="0" y="1168"/>
                  </a:moveTo>
                  <a:lnTo>
                    <a:pt x="1268" y="1234"/>
                  </a:lnTo>
                  <a:lnTo>
                    <a:pt x="1268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1"/>
            <p:cNvSpPr/>
            <p:nvPr/>
          </p:nvSpPr>
          <p:spPr>
            <a:xfrm>
              <a:off x="5720838" y="1442266"/>
              <a:ext cx="3284" cy="507961"/>
            </a:xfrm>
            <a:custGeom>
              <a:avLst/>
              <a:gdLst/>
              <a:ahLst/>
              <a:cxnLst/>
              <a:rect l="l" t="t" r="r" b="b"/>
              <a:pathLst>
                <a:path w="168" h="25986" fill="none" extrusionOk="0">
                  <a:moveTo>
                    <a:pt x="1" y="25986"/>
                  </a:moveTo>
                  <a:lnTo>
                    <a:pt x="167" y="1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1"/>
            <p:cNvSpPr/>
            <p:nvPr/>
          </p:nvSpPr>
          <p:spPr>
            <a:xfrm>
              <a:off x="5724748" y="1400532"/>
              <a:ext cx="24806" cy="24141"/>
            </a:xfrm>
            <a:custGeom>
              <a:avLst/>
              <a:gdLst/>
              <a:ahLst/>
              <a:cxnLst/>
              <a:rect l="l" t="t" r="r" b="b"/>
              <a:pathLst>
                <a:path w="1269" h="1235" fill="none" extrusionOk="0">
                  <a:moveTo>
                    <a:pt x="1" y="1235"/>
                  </a:moveTo>
                  <a:lnTo>
                    <a:pt x="1" y="1"/>
                  </a:lnTo>
                  <a:lnTo>
                    <a:pt x="1268" y="1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1"/>
            <p:cNvSpPr/>
            <p:nvPr/>
          </p:nvSpPr>
          <p:spPr>
            <a:xfrm>
              <a:off x="5773011" y="1400532"/>
              <a:ext cx="48263" cy="20"/>
            </a:xfrm>
            <a:custGeom>
              <a:avLst/>
              <a:gdLst/>
              <a:ahLst/>
              <a:cxnLst/>
              <a:rect l="l" t="t" r="r" b="b"/>
              <a:pathLst>
                <a:path w="2469" h="1" fill="none" extrusionOk="0">
                  <a:moveTo>
                    <a:pt x="0" y="1"/>
                  </a:moveTo>
                  <a:lnTo>
                    <a:pt x="2469" y="1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1"/>
            <p:cNvSpPr/>
            <p:nvPr/>
          </p:nvSpPr>
          <p:spPr>
            <a:xfrm>
              <a:off x="5833647" y="1400532"/>
              <a:ext cx="24141" cy="24141"/>
            </a:xfrm>
            <a:custGeom>
              <a:avLst/>
              <a:gdLst/>
              <a:ahLst/>
              <a:cxnLst/>
              <a:rect l="l" t="t" r="r" b="b"/>
              <a:pathLst>
                <a:path w="1235" h="1235" fill="none" extrusionOk="0">
                  <a:moveTo>
                    <a:pt x="0" y="1"/>
                  </a:moveTo>
                  <a:lnTo>
                    <a:pt x="1235" y="1"/>
                  </a:lnTo>
                  <a:lnTo>
                    <a:pt x="1235" y="1235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1"/>
            <p:cNvSpPr/>
            <p:nvPr/>
          </p:nvSpPr>
          <p:spPr>
            <a:xfrm>
              <a:off x="5854504" y="1460524"/>
              <a:ext cx="2639" cy="337781"/>
            </a:xfrm>
            <a:custGeom>
              <a:avLst/>
              <a:gdLst/>
              <a:ahLst/>
              <a:cxnLst/>
              <a:rect l="l" t="t" r="r" b="b"/>
              <a:pathLst>
                <a:path w="135" h="17280" fill="none" extrusionOk="0">
                  <a:moveTo>
                    <a:pt x="134" y="1"/>
                  </a:moveTo>
                  <a:lnTo>
                    <a:pt x="1" y="1728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1"/>
            <p:cNvSpPr/>
            <p:nvPr/>
          </p:nvSpPr>
          <p:spPr>
            <a:xfrm>
              <a:off x="5853859" y="1815897"/>
              <a:ext cx="24806" cy="24141"/>
            </a:xfrm>
            <a:custGeom>
              <a:avLst/>
              <a:gdLst/>
              <a:ahLst/>
              <a:cxnLst/>
              <a:rect l="l" t="t" r="r" b="b"/>
              <a:pathLst>
                <a:path w="1269" h="1235" fill="none" extrusionOk="0">
                  <a:moveTo>
                    <a:pt x="0" y="0"/>
                  </a:moveTo>
                  <a:lnTo>
                    <a:pt x="0" y="1234"/>
                  </a:lnTo>
                  <a:lnTo>
                    <a:pt x="1268" y="1234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1"/>
            <p:cNvSpPr/>
            <p:nvPr/>
          </p:nvSpPr>
          <p:spPr>
            <a:xfrm>
              <a:off x="5912541" y="1840019"/>
              <a:ext cx="323433" cy="20"/>
            </a:xfrm>
            <a:custGeom>
              <a:avLst/>
              <a:gdLst/>
              <a:ahLst/>
              <a:cxnLst/>
              <a:rect l="l" t="t" r="r" b="b"/>
              <a:pathLst>
                <a:path w="16546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1"/>
            <p:cNvSpPr/>
            <p:nvPr/>
          </p:nvSpPr>
          <p:spPr>
            <a:xfrm>
              <a:off x="6252921" y="1840019"/>
              <a:ext cx="24786" cy="24786"/>
            </a:xfrm>
            <a:custGeom>
              <a:avLst/>
              <a:gdLst/>
              <a:ahLst/>
              <a:cxnLst/>
              <a:rect l="l" t="t" r="r" b="b"/>
              <a:pathLst>
                <a:path w="1268" h="1268" fill="none" extrusionOk="0">
                  <a:moveTo>
                    <a:pt x="0" y="0"/>
                  </a:moveTo>
                  <a:lnTo>
                    <a:pt x="1268" y="0"/>
                  </a:lnTo>
                  <a:lnTo>
                    <a:pt x="1268" y="1268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1"/>
            <p:cNvSpPr/>
            <p:nvPr/>
          </p:nvSpPr>
          <p:spPr>
            <a:xfrm>
              <a:off x="6277688" y="1898055"/>
              <a:ext cx="20" cy="66520"/>
            </a:xfrm>
            <a:custGeom>
              <a:avLst/>
              <a:gdLst/>
              <a:ahLst/>
              <a:cxnLst/>
              <a:rect l="l" t="t" r="r" b="b"/>
              <a:pathLst>
                <a:path w="1" h="3403" fill="none" extrusionOk="0">
                  <a:moveTo>
                    <a:pt x="1" y="0"/>
                  </a:moveTo>
                  <a:lnTo>
                    <a:pt x="1" y="3403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1"/>
            <p:cNvSpPr/>
            <p:nvPr/>
          </p:nvSpPr>
          <p:spPr>
            <a:xfrm>
              <a:off x="6252921" y="1981504"/>
              <a:ext cx="24786" cy="24161"/>
            </a:xfrm>
            <a:custGeom>
              <a:avLst/>
              <a:gdLst/>
              <a:ahLst/>
              <a:cxnLst/>
              <a:rect l="l" t="t" r="r" b="b"/>
              <a:pathLst>
                <a:path w="1268" h="1236" fill="none" extrusionOk="0">
                  <a:moveTo>
                    <a:pt x="1268" y="1"/>
                  </a:moveTo>
                  <a:lnTo>
                    <a:pt x="1268" y="1235"/>
                  </a:lnTo>
                  <a:lnTo>
                    <a:pt x="0" y="1202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1"/>
            <p:cNvSpPr/>
            <p:nvPr/>
          </p:nvSpPr>
          <p:spPr>
            <a:xfrm>
              <a:off x="5879935" y="1998471"/>
              <a:ext cx="337781" cy="5884"/>
            </a:xfrm>
            <a:custGeom>
              <a:avLst/>
              <a:gdLst/>
              <a:ahLst/>
              <a:cxnLst/>
              <a:rect l="l" t="t" r="r" b="b"/>
              <a:pathLst>
                <a:path w="17280" h="301" fill="none" extrusionOk="0">
                  <a:moveTo>
                    <a:pt x="17280" y="30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1"/>
            <p:cNvSpPr/>
            <p:nvPr/>
          </p:nvSpPr>
          <p:spPr>
            <a:xfrm>
              <a:off x="5837556" y="1997806"/>
              <a:ext cx="24806" cy="24161"/>
            </a:xfrm>
            <a:custGeom>
              <a:avLst/>
              <a:gdLst/>
              <a:ahLst/>
              <a:cxnLst/>
              <a:rect l="l" t="t" r="r" b="b"/>
              <a:pathLst>
                <a:path w="1269" h="1236" fill="none" extrusionOk="0">
                  <a:moveTo>
                    <a:pt x="1268" y="1"/>
                  </a:moveTo>
                  <a:lnTo>
                    <a:pt x="1" y="1"/>
                  </a:lnTo>
                  <a:lnTo>
                    <a:pt x="34" y="1235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1"/>
            <p:cNvSpPr/>
            <p:nvPr/>
          </p:nvSpPr>
          <p:spPr>
            <a:xfrm>
              <a:off x="5838201" y="2055843"/>
              <a:ext cx="7193" cy="489704"/>
            </a:xfrm>
            <a:custGeom>
              <a:avLst/>
              <a:gdLst/>
              <a:ahLst/>
              <a:cxnLst/>
              <a:rect l="l" t="t" r="r" b="b"/>
              <a:pathLst>
                <a:path w="368" h="25052" fill="none" extrusionOk="0">
                  <a:moveTo>
                    <a:pt x="1" y="1"/>
                  </a:moveTo>
                  <a:lnTo>
                    <a:pt x="368" y="25052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1"/>
            <p:cNvSpPr/>
            <p:nvPr/>
          </p:nvSpPr>
          <p:spPr>
            <a:xfrm>
              <a:off x="5845375" y="2562494"/>
              <a:ext cx="24806" cy="2478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" y="0"/>
                  </a:moveTo>
                  <a:lnTo>
                    <a:pt x="34" y="1234"/>
                  </a:lnTo>
                  <a:lnTo>
                    <a:pt x="1268" y="1268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1"/>
            <p:cNvSpPr/>
            <p:nvPr/>
          </p:nvSpPr>
          <p:spPr>
            <a:xfrm>
              <a:off x="5903412" y="2587261"/>
              <a:ext cx="652066" cy="3284"/>
            </a:xfrm>
            <a:custGeom>
              <a:avLst/>
              <a:gdLst/>
              <a:ahLst/>
              <a:cxnLst/>
              <a:rect l="l" t="t" r="r" b="b"/>
              <a:pathLst>
                <a:path w="33358" h="168" fill="none" extrusionOk="0">
                  <a:moveTo>
                    <a:pt x="1" y="1"/>
                  </a:moveTo>
                  <a:lnTo>
                    <a:pt x="33358" y="168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1"/>
            <p:cNvSpPr/>
            <p:nvPr/>
          </p:nvSpPr>
          <p:spPr>
            <a:xfrm>
              <a:off x="6571760" y="2566404"/>
              <a:ext cx="24806" cy="2478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" y="1235"/>
                  </a:moveTo>
                  <a:lnTo>
                    <a:pt x="1268" y="1268"/>
                  </a:lnTo>
                  <a:lnTo>
                    <a:pt x="1202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1"/>
            <p:cNvSpPr/>
            <p:nvPr/>
          </p:nvSpPr>
          <p:spPr>
            <a:xfrm>
              <a:off x="6569806" y="2001735"/>
              <a:ext cx="24141" cy="533393"/>
            </a:xfrm>
            <a:custGeom>
              <a:avLst/>
              <a:gdLst/>
              <a:ahLst/>
              <a:cxnLst/>
              <a:rect l="l" t="t" r="r" b="b"/>
              <a:pathLst>
                <a:path w="1235" h="27287" fill="none" extrusionOk="0">
                  <a:moveTo>
                    <a:pt x="1235" y="272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1"/>
            <p:cNvSpPr/>
            <p:nvPr/>
          </p:nvSpPr>
          <p:spPr>
            <a:xfrm>
              <a:off x="6568496" y="1932615"/>
              <a:ext cx="39799" cy="53482"/>
            </a:xfrm>
            <a:custGeom>
              <a:avLst/>
              <a:gdLst/>
              <a:ahLst/>
              <a:cxnLst/>
              <a:rect l="l" t="t" r="r" b="b"/>
              <a:pathLst>
                <a:path w="2036" h="2736" fill="none" extrusionOk="0">
                  <a:moveTo>
                    <a:pt x="34" y="2735"/>
                  </a:moveTo>
                  <a:lnTo>
                    <a:pt x="1" y="1468"/>
                  </a:lnTo>
                  <a:lnTo>
                    <a:pt x="2036" y="1268"/>
                  </a:lnTo>
                  <a:lnTo>
                    <a:pt x="2002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1"/>
            <p:cNvSpPr/>
            <p:nvPr/>
          </p:nvSpPr>
          <p:spPr>
            <a:xfrm>
              <a:off x="6593282" y="1452705"/>
              <a:ext cx="13703" cy="449280"/>
            </a:xfrm>
            <a:custGeom>
              <a:avLst/>
              <a:gdLst/>
              <a:ahLst/>
              <a:cxnLst/>
              <a:rect l="l" t="t" r="r" b="b"/>
              <a:pathLst>
                <a:path w="701" h="22984" fill="none" extrusionOk="0">
                  <a:moveTo>
                    <a:pt x="701" y="22983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1"/>
            <p:cNvSpPr/>
            <p:nvPr/>
          </p:nvSpPr>
          <p:spPr>
            <a:xfrm>
              <a:off x="6592637" y="1412280"/>
              <a:ext cx="24141" cy="24786"/>
            </a:xfrm>
            <a:custGeom>
              <a:avLst/>
              <a:gdLst/>
              <a:ahLst/>
              <a:cxnLst/>
              <a:rect l="l" t="t" r="r" b="b"/>
              <a:pathLst>
                <a:path w="1235" h="1268" fill="none" extrusionOk="0">
                  <a:moveTo>
                    <a:pt x="33" y="1268"/>
                  </a:moveTo>
                  <a:lnTo>
                    <a:pt x="0" y="0"/>
                  </a:lnTo>
                  <a:lnTo>
                    <a:pt x="1234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1"/>
            <p:cNvSpPr/>
            <p:nvPr/>
          </p:nvSpPr>
          <p:spPr>
            <a:xfrm>
              <a:off x="6646745" y="1412280"/>
              <a:ext cx="358658" cy="20"/>
            </a:xfrm>
            <a:custGeom>
              <a:avLst/>
              <a:gdLst/>
              <a:ahLst/>
              <a:cxnLst/>
              <a:rect l="l" t="t" r="r" b="b"/>
              <a:pathLst>
                <a:path w="18348" h="1" fill="none" extrusionOk="0">
                  <a:moveTo>
                    <a:pt x="1" y="0"/>
                  </a:moveTo>
                  <a:lnTo>
                    <a:pt x="18347" y="0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1"/>
            <p:cNvSpPr/>
            <p:nvPr/>
          </p:nvSpPr>
          <p:spPr>
            <a:xfrm>
              <a:off x="7019731" y="1412280"/>
              <a:ext cx="24786" cy="24786"/>
            </a:xfrm>
            <a:custGeom>
              <a:avLst/>
              <a:gdLst/>
              <a:ahLst/>
              <a:cxnLst/>
              <a:rect l="l" t="t" r="r" b="b"/>
              <a:pathLst>
                <a:path w="1268" h="1268" fill="none" extrusionOk="0">
                  <a:moveTo>
                    <a:pt x="0" y="0"/>
                  </a:moveTo>
                  <a:lnTo>
                    <a:pt x="1268" y="0"/>
                  </a:lnTo>
                  <a:lnTo>
                    <a:pt x="1268" y="1268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1"/>
            <p:cNvSpPr/>
            <p:nvPr/>
          </p:nvSpPr>
          <p:spPr>
            <a:xfrm>
              <a:off x="7045142" y="1469007"/>
              <a:ext cx="7193" cy="778557"/>
            </a:xfrm>
            <a:custGeom>
              <a:avLst/>
              <a:gdLst/>
              <a:ahLst/>
              <a:cxnLst/>
              <a:rect l="l" t="t" r="r" b="b"/>
              <a:pathLst>
                <a:path w="368" h="39829" fill="none" extrusionOk="0">
                  <a:moveTo>
                    <a:pt x="1" y="0"/>
                  </a:moveTo>
                  <a:lnTo>
                    <a:pt x="368" y="39829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1"/>
            <p:cNvSpPr/>
            <p:nvPr/>
          </p:nvSpPr>
          <p:spPr>
            <a:xfrm>
              <a:off x="7052316" y="2263848"/>
              <a:ext cx="24806" cy="24141"/>
            </a:xfrm>
            <a:custGeom>
              <a:avLst/>
              <a:gdLst/>
              <a:ahLst/>
              <a:cxnLst/>
              <a:rect l="l" t="t" r="r" b="b"/>
              <a:pathLst>
                <a:path w="1269" h="1235" fill="none" extrusionOk="0">
                  <a:moveTo>
                    <a:pt x="1" y="1"/>
                  </a:moveTo>
                  <a:lnTo>
                    <a:pt x="1" y="1235"/>
                  </a:lnTo>
                  <a:lnTo>
                    <a:pt x="1268" y="1235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1"/>
            <p:cNvSpPr/>
            <p:nvPr/>
          </p:nvSpPr>
          <p:spPr>
            <a:xfrm>
              <a:off x="7098624" y="2287969"/>
              <a:ext cx="43708" cy="20"/>
            </a:xfrm>
            <a:custGeom>
              <a:avLst/>
              <a:gdLst/>
              <a:ahLst/>
              <a:cxnLst/>
              <a:rect l="l" t="t" r="r" b="b"/>
              <a:pathLst>
                <a:path w="2236" h="1" fill="none" extrusionOk="0">
                  <a:moveTo>
                    <a:pt x="0" y="1"/>
                  </a:moveTo>
                  <a:lnTo>
                    <a:pt x="2235" y="1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1"/>
            <p:cNvSpPr/>
            <p:nvPr/>
          </p:nvSpPr>
          <p:spPr>
            <a:xfrm>
              <a:off x="7153396" y="2263848"/>
              <a:ext cx="24141" cy="24141"/>
            </a:xfrm>
            <a:custGeom>
              <a:avLst/>
              <a:gdLst/>
              <a:ahLst/>
              <a:cxnLst/>
              <a:rect l="l" t="t" r="r" b="b"/>
              <a:pathLst>
                <a:path w="1235" h="1235" fill="none" extrusionOk="0">
                  <a:moveTo>
                    <a:pt x="0" y="1235"/>
                  </a:moveTo>
                  <a:lnTo>
                    <a:pt x="1234" y="1235"/>
                  </a:lnTo>
                  <a:lnTo>
                    <a:pt x="1234" y="1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1"/>
            <p:cNvSpPr/>
            <p:nvPr/>
          </p:nvSpPr>
          <p:spPr>
            <a:xfrm>
              <a:off x="7177518" y="2203211"/>
              <a:ext cx="24806" cy="2478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0" y="1268"/>
                  </a:moveTo>
                  <a:lnTo>
                    <a:pt x="0" y="0"/>
                  </a:lnTo>
                  <a:lnTo>
                    <a:pt x="1268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1"/>
            <p:cNvSpPr/>
            <p:nvPr/>
          </p:nvSpPr>
          <p:spPr>
            <a:xfrm>
              <a:off x="7230980" y="2203211"/>
              <a:ext cx="202160" cy="20"/>
            </a:xfrm>
            <a:custGeom>
              <a:avLst/>
              <a:gdLst/>
              <a:ahLst/>
              <a:cxnLst/>
              <a:rect l="l" t="t" r="r" b="b"/>
              <a:pathLst>
                <a:path w="10342" h="1" fill="none" extrusionOk="0">
                  <a:moveTo>
                    <a:pt x="1" y="0"/>
                  </a:moveTo>
                  <a:lnTo>
                    <a:pt x="10341" y="0"/>
                  </a:ln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1"/>
            <p:cNvSpPr/>
            <p:nvPr/>
          </p:nvSpPr>
          <p:spPr>
            <a:xfrm>
              <a:off x="7447469" y="2203211"/>
              <a:ext cx="24786" cy="20"/>
            </a:xfrm>
            <a:custGeom>
              <a:avLst/>
              <a:gdLst/>
              <a:ahLst/>
              <a:cxnLst/>
              <a:rect l="l" t="t" r="r" b="b"/>
              <a:pathLst>
                <a:path w="1268" h="1" fill="none" extrusionOk="0">
                  <a:moveTo>
                    <a:pt x="0" y="0"/>
                  </a:moveTo>
                  <a:lnTo>
                    <a:pt x="1268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1"/>
            <p:cNvSpPr/>
            <p:nvPr/>
          </p:nvSpPr>
          <p:spPr>
            <a:xfrm>
              <a:off x="5839511" y="2314710"/>
              <a:ext cx="185858" cy="20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9507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C4634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1"/>
            <p:cNvSpPr/>
            <p:nvPr/>
          </p:nvSpPr>
          <p:spPr>
            <a:xfrm>
              <a:off x="5947101" y="2263848"/>
              <a:ext cx="106964" cy="82823"/>
            </a:xfrm>
            <a:custGeom>
              <a:avLst/>
              <a:gdLst/>
              <a:ahLst/>
              <a:cxnLst/>
              <a:rect l="l" t="t" r="r" b="b"/>
              <a:pathLst>
                <a:path w="5472" h="4237" extrusionOk="0">
                  <a:moveTo>
                    <a:pt x="2736" y="1"/>
                  </a:moveTo>
                  <a:cubicBezTo>
                    <a:pt x="1" y="1"/>
                    <a:pt x="1" y="4237"/>
                    <a:pt x="2736" y="4237"/>
                  </a:cubicBezTo>
                  <a:cubicBezTo>
                    <a:pt x="5471" y="4237"/>
                    <a:pt x="5471" y="1"/>
                    <a:pt x="2736" y="1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1"/>
            <p:cNvSpPr/>
            <p:nvPr/>
          </p:nvSpPr>
          <p:spPr>
            <a:xfrm>
              <a:off x="7493112" y="2199302"/>
              <a:ext cx="135640" cy="104990"/>
            </a:xfrm>
            <a:custGeom>
              <a:avLst/>
              <a:gdLst/>
              <a:ahLst/>
              <a:cxnLst/>
              <a:rect l="l" t="t" r="r" b="b"/>
              <a:pathLst>
                <a:path w="6939" h="5371" extrusionOk="0">
                  <a:moveTo>
                    <a:pt x="3469" y="0"/>
                  </a:moveTo>
                  <a:cubicBezTo>
                    <a:pt x="0" y="0"/>
                    <a:pt x="0" y="5371"/>
                    <a:pt x="3469" y="5371"/>
                  </a:cubicBezTo>
                  <a:cubicBezTo>
                    <a:pt x="6939" y="5371"/>
                    <a:pt x="6939" y="0"/>
                    <a:pt x="3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1"/>
            <p:cNvSpPr/>
            <p:nvPr/>
          </p:nvSpPr>
          <p:spPr>
            <a:xfrm>
              <a:off x="5825828" y="1367927"/>
              <a:ext cx="76294" cy="76959"/>
            </a:xfrm>
            <a:custGeom>
              <a:avLst/>
              <a:gdLst/>
              <a:ahLst/>
              <a:cxnLst/>
              <a:rect l="l" t="t" r="r" b="b"/>
              <a:pathLst>
                <a:path w="3903" h="3937" extrusionOk="0">
                  <a:moveTo>
                    <a:pt x="1968" y="1"/>
                  </a:moveTo>
                  <a:cubicBezTo>
                    <a:pt x="867" y="1"/>
                    <a:pt x="0" y="901"/>
                    <a:pt x="0" y="1969"/>
                  </a:cubicBezTo>
                  <a:cubicBezTo>
                    <a:pt x="0" y="3036"/>
                    <a:pt x="867" y="3937"/>
                    <a:pt x="1968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1"/>
                    <a:pt x="30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1"/>
            <p:cNvSpPr/>
            <p:nvPr/>
          </p:nvSpPr>
          <p:spPr>
            <a:xfrm>
              <a:off x="6994299" y="1362063"/>
              <a:ext cx="100435" cy="100435"/>
            </a:xfrm>
            <a:custGeom>
              <a:avLst/>
              <a:gdLst/>
              <a:ahLst/>
              <a:cxnLst/>
              <a:rect l="l" t="t" r="r" b="b"/>
              <a:pathLst>
                <a:path w="5138" h="5138" extrusionOk="0">
                  <a:moveTo>
                    <a:pt x="2569" y="1"/>
                  </a:moveTo>
                  <a:cubicBezTo>
                    <a:pt x="1134" y="1"/>
                    <a:pt x="0" y="1168"/>
                    <a:pt x="0" y="2569"/>
                  </a:cubicBezTo>
                  <a:cubicBezTo>
                    <a:pt x="0" y="4003"/>
                    <a:pt x="1134" y="5138"/>
                    <a:pt x="2569" y="5138"/>
                  </a:cubicBezTo>
                  <a:cubicBezTo>
                    <a:pt x="4003" y="5138"/>
                    <a:pt x="5137" y="4003"/>
                    <a:pt x="5137" y="2569"/>
                  </a:cubicBezTo>
                  <a:cubicBezTo>
                    <a:pt x="5137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1"/>
            <p:cNvSpPr/>
            <p:nvPr/>
          </p:nvSpPr>
          <p:spPr>
            <a:xfrm>
              <a:off x="5321131" y="1459878"/>
              <a:ext cx="1807499" cy="1199786"/>
            </a:xfrm>
            <a:custGeom>
              <a:avLst/>
              <a:gdLst/>
              <a:ahLst/>
              <a:cxnLst/>
              <a:rect l="l" t="t" r="r" b="b"/>
              <a:pathLst>
                <a:path w="92467" h="61378" fill="none" extrusionOk="0">
                  <a:moveTo>
                    <a:pt x="1" y="5004"/>
                  </a:moveTo>
                  <a:cubicBezTo>
                    <a:pt x="268" y="15211"/>
                    <a:pt x="601" y="25452"/>
                    <a:pt x="1001" y="35692"/>
                  </a:cubicBezTo>
                  <a:cubicBezTo>
                    <a:pt x="1168" y="40796"/>
                    <a:pt x="1402" y="45933"/>
                    <a:pt x="1602" y="51037"/>
                  </a:cubicBezTo>
                  <a:cubicBezTo>
                    <a:pt x="1769" y="54506"/>
                    <a:pt x="234" y="61211"/>
                    <a:pt x="5004" y="61211"/>
                  </a:cubicBezTo>
                  <a:cubicBezTo>
                    <a:pt x="33858" y="61211"/>
                    <a:pt x="62679" y="61311"/>
                    <a:pt x="91533" y="61377"/>
                  </a:cubicBezTo>
                  <a:cubicBezTo>
                    <a:pt x="91599" y="57942"/>
                    <a:pt x="92166" y="54539"/>
                    <a:pt x="92166" y="51103"/>
                  </a:cubicBezTo>
                  <a:cubicBezTo>
                    <a:pt x="92166" y="50103"/>
                    <a:pt x="92467" y="47301"/>
                    <a:pt x="91633" y="46567"/>
                  </a:cubicBezTo>
                  <a:cubicBezTo>
                    <a:pt x="90899" y="45933"/>
                    <a:pt x="87430" y="46533"/>
                    <a:pt x="86429" y="46500"/>
                  </a:cubicBezTo>
                  <a:cubicBezTo>
                    <a:pt x="85762" y="43665"/>
                    <a:pt x="86229" y="40096"/>
                    <a:pt x="86196" y="37127"/>
                  </a:cubicBezTo>
                  <a:cubicBezTo>
                    <a:pt x="86162" y="32557"/>
                    <a:pt x="86095" y="28020"/>
                    <a:pt x="86029" y="23484"/>
                  </a:cubicBezTo>
                  <a:cubicBezTo>
                    <a:pt x="85995" y="19047"/>
                    <a:pt x="85962" y="14611"/>
                    <a:pt x="85895" y="10174"/>
                  </a:cubicBezTo>
                  <a:cubicBezTo>
                    <a:pt x="85895" y="7973"/>
                    <a:pt x="85995" y="5704"/>
                    <a:pt x="85829" y="3536"/>
                  </a:cubicBezTo>
                  <a:cubicBezTo>
                    <a:pt x="85528" y="0"/>
                    <a:pt x="80658" y="1301"/>
                    <a:pt x="77956" y="1234"/>
                  </a:cubicBezTo>
                  <a:cubicBezTo>
                    <a:pt x="74887" y="1201"/>
                    <a:pt x="71819" y="1101"/>
                    <a:pt x="68750" y="1068"/>
                  </a:cubicBezTo>
                  <a:cubicBezTo>
                    <a:pt x="69417" y="1134"/>
                    <a:pt x="69317" y="48702"/>
                    <a:pt x="69350" y="51370"/>
                  </a:cubicBezTo>
                  <a:lnTo>
                    <a:pt x="69384" y="54573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1"/>
            <p:cNvSpPr/>
            <p:nvPr/>
          </p:nvSpPr>
          <p:spPr>
            <a:xfrm>
              <a:off x="6783030" y="1590280"/>
              <a:ext cx="232791" cy="997001"/>
            </a:xfrm>
            <a:custGeom>
              <a:avLst/>
              <a:gdLst/>
              <a:ahLst/>
              <a:cxnLst/>
              <a:rect l="l" t="t" r="r" b="b"/>
              <a:pathLst>
                <a:path w="11909" h="51004" fill="none" extrusionOk="0">
                  <a:moveTo>
                    <a:pt x="1201" y="1"/>
                  </a:moveTo>
                  <a:cubicBezTo>
                    <a:pt x="1201" y="2436"/>
                    <a:pt x="701" y="22684"/>
                    <a:pt x="2035" y="22750"/>
                  </a:cubicBezTo>
                  <a:cubicBezTo>
                    <a:pt x="4203" y="22817"/>
                    <a:pt x="6939" y="22217"/>
                    <a:pt x="7039" y="25185"/>
                  </a:cubicBezTo>
                  <a:cubicBezTo>
                    <a:pt x="7105" y="26386"/>
                    <a:pt x="7773" y="30723"/>
                    <a:pt x="6171" y="31156"/>
                  </a:cubicBezTo>
                  <a:cubicBezTo>
                    <a:pt x="5604" y="31290"/>
                    <a:pt x="5004" y="31123"/>
                    <a:pt x="4437" y="31090"/>
                  </a:cubicBezTo>
                  <a:cubicBezTo>
                    <a:pt x="0" y="30656"/>
                    <a:pt x="1401" y="34125"/>
                    <a:pt x="1401" y="36927"/>
                  </a:cubicBezTo>
                  <a:cubicBezTo>
                    <a:pt x="1401" y="40463"/>
                    <a:pt x="467" y="45466"/>
                    <a:pt x="1401" y="48869"/>
                  </a:cubicBezTo>
                  <a:cubicBezTo>
                    <a:pt x="2002" y="51004"/>
                    <a:pt x="3036" y="50370"/>
                    <a:pt x="5404" y="50370"/>
                  </a:cubicBezTo>
                  <a:lnTo>
                    <a:pt x="11909" y="50370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1"/>
            <p:cNvSpPr/>
            <p:nvPr/>
          </p:nvSpPr>
          <p:spPr>
            <a:xfrm>
              <a:off x="5604120" y="1313155"/>
              <a:ext cx="1798370" cy="813782"/>
            </a:xfrm>
            <a:custGeom>
              <a:avLst/>
              <a:gdLst/>
              <a:ahLst/>
              <a:cxnLst/>
              <a:rect l="l" t="t" r="r" b="b"/>
              <a:pathLst>
                <a:path w="92000" h="41631" fill="none" extrusionOk="0">
                  <a:moveTo>
                    <a:pt x="91032" y="41631"/>
                  </a:moveTo>
                  <a:cubicBezTo>
                    <a:pt x="91066" y="33958"/>
                    <a:pt x="91299" y="29989"/>
                    <a:pt x="91333" y="22317"/>
                  </a:cubicBezTo>
                  <a:cubicBezTo>
                    <a:pt x="91333" y="19982"/>
                    <a:pt x="92000" y="601"/>
                    <a:pt x="90765" y="601"/>
                  </a:cubicBezTo>
                  <a:cubicBezTo>
                    <a:pt x="73687" y="635"/>
                    <a:pt x="56574" y="635"/>
                    <a:pt x="39462" y="668"/>
                  </a:cubicBezTo>
                  <a:cubicBezTo>
                    <a:pt x="30889" y="701"/>
                    <a:pt x="22350" y="701"/>
                    <a:pt x="13777" y="735"/>
                  </a:cubicBezTo>
                  <a:cubicBezTo>
                    <a:pt x="11742" y="735"/>
                    <a:pt x="9674" y="735"/>
                    <a:pt x="7639" y="735"/>
                  </a:cubicBezTo>
                  <a:cubicBezTo>
                    <a:pt x="6339" y="735"/>
                    <a:pt x="1969" y="1"/>
                    <a:pt x="968" y="735"/>
                  </a:cubicBezTo>
                  <a:cubicBezTo>
                    <a:pt x="1" y="1469"/>
                    <a:pt x="401" y="3637"/>
                    <a:pt x="401" y="4938"/>
                  </a:cubicBezTo>
                  <a:cubicBezTo>
                    <a:pt x="401" y="13344"/>
                    <a:pt x="434" y="21750"/>
                    <a:pt x="434" y="30156"/>
                  </a:cubicBez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1"/>
            <p:cNvSpPr/>
            <p:nvPr/>
          </p:nvSpPr>
          <p:spPr>
            <a:xfrm>
              <a:off x="5487402" y="1603318"/>
              <a:ext cx="298002" cy="483195"/>
            </a:xfrm>
            <a:custGeom>
              <a:avLst/>
              <a:gdLst/>
              <a:ahLst/>
              <a:cxnLst/>
              <a:rect l="l" t="t" r="r" b="b"/>
              <a:pathLst>
                <a:path w="15245" h="24719" fill="none" extrusionOk="0">
                  <a:moveTo>
                    <a:pt x="1" y="1"/>
                  </a:moveTo>
                  <a:lnTo>
                    <a:pt x="501" y="22283"/>
                  </a:lnTo>
                  <a:cubicBezTo>
                    <a:pt x="534" y="23351"/>
                    <a:pt x="368" y="24518"/>
                    <a:pt x="1402" y="24518"/>
                  </a:cubicBezTo>
                  <a:lnTo>
                    <a:pt x="15245" y="24718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1"/>
            <p:cNvSpPr/>
            <p:nvPr/>
          </p:nvSpPr>
          <p:spPr>
            <a:xfrm>
              <a:off x="5776920" y="1471607"/>
              <a:ext cx="28051" cy="1180239"/>
            </a:xfrm>
            <a:custGeom>
              <a:avLst/>
              <a:gdLst/>
              <a:ahLst/>
              <a:cxnLst/>
              <a:rect l="l" t="t" r="r" b="b"/>
              <a:pathLst>
                <a:path w="1435" h="60378" fill="none" extrusionOk="0">
                  <a:moveTo>
                    <a:pt x="0" y="1"/>
                  </a:moveTo>
                  <a:cubicBezTo>
                    <a:pt x="467" y="20148"/>
                    <a:pt x="934" y="40263"/>
                    <a:pt x="1435" y="60377"/>
                  </a:cubicBez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1"/>
            <p:cNvSpPr/>
            <p:nvPr/>
          </p:nvSpPr>
          <p:spPr>
            <a:xfrm>
              <a:off x="5343962" y="2214940"/>
              <a:ext cx="292137" cy="20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1"/>
            <p:cNvSpPr/>
            <p:nvPr/>
          </p:nvSpPr>
          <p:spPr>
            <a:xfrm>
              <a:off x="5351781" y="2521405"/>
              <a:ext cx="292137" cy="20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1"/>
            <p:cNvSpPr/>
            <p:nvPr/>
          </p:nvSpPr>
          <p:spPr>
            <a:xfrm>
              <a:off x="5499795" y="2351225"/>
              <a:ext cx="292137" cy="20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1" y="0"/>
                  </a:moveTo>
                  <a:lnTo>
                    <a:pt x="14945" y="0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1"/>
            <p:cNvSpPr/>
            <p:nvPr/>
          </p:nvSpPr>
          <p:spPr>
            <a:xfrm>
              <a:off x="7105134" y="1418790"/>
              <a:ext cx="166291" cy="776622"/>
            </a:xfrm>
            <a:custGeom>
              <a:avLst/>
              <a:gdLst/>
              <a:ahLst/>
              <a:cxnLst/>
              <a:rect l="l" t="t" r="r" b="b"/>
              <a:pathLst>
                <a:path w="8507" h="39730" fill="none" extrusionOk="0">
                  <a:moveTo>
                    <a:pt x="8507" y="1"/>
                  </a:moveTo>
                  <a:lnTo>
                    <a:pt x="8507" y="4070"/>
                  </a:lnTo>
                  <a:cubicBezTo>
                    <a:pt x="8507" y="4971"/>
                    <a:pt x="7740" y="5738"/>
                    <a:pt x="6839" y="5738"/>
                  </a:cubicBezTo>
                  <a:lnTo>
                    <a:pt x="735" y="5738"/>
                  </a:lnTo>
                  <a:cubicBezTo>
                    <a:pt x="334" y="5738"/>
                    <a:pt x="1" y="6072"/>
                    <a:pt x="1" y="6472"/>
                  </a:cubicBezTo>
                  <a:lnTo>
                    <a:pt x="1" y="39729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1"/>
            <p:cNvSpPr/>
            <p:nvPr/>
          </p:nvSpPr>
          <p:spPr>
            <a:xfrm>
              <a:off x="7110353" y="2267757"/>
              <a:ext cx="269325" cy="399727"/>
            </a:xfrm>
            <a:custGeom>
              <a:avLst/>
              <a:gdLst/>
              <a:ahLst/>
              <a:cxnLst/>
              <a:rect l="l" t="t" r="r" b="b"/>
              <a:pathLst>
                <a:path w="13778" h="20449" fill="none" extrusionOk="0">
                  <a:moveTo>
                    <a:pt x="13777" y="1"/>
                  </a:moveTo>
                  <a:lnTo>
                    <a:pt x="13777" y="20449"/>
                  </a:lnTo>
                  <a:lnTo>
                    <a:pt x="1" y="20449"/>
                  </a:lnTo>
                </a:path>
              </a:pathLst>
            </a:custGeom>
            <a:noFill/>
            <a:ln w="31700" cap="flat" cmpd="sng">
              <a:solidFill>
                <a:srgbClr val="B6C6B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1"/>
            <p:cNvSpPr/>
            <p:nvPr/>
          </p:nvSpPr>
          <p:spPr>
            <a:xfrm>
              <a:off x="7109043" y="2066281"/>
              <a:ext cx="136305" cy="20"/>
            </a:xfrm>
            <a:custGeom>
              <a:avLst/>
              <a:gdLst/>
              <a:ahLst/>
              <a:cxnLst/>
              <a:rect l="l" t="t" r="r" b="b"/>
              <a:pathLst>
                <a:path w="6973" h="1" fill="none" extrusionOk="0">
                  <a:moveTo>
                    <a:pt x="1" y="0"/>
                  </a:moveTo>
                  <a:lnTo>
                    <a:pt x="6973" y="0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1"/>
            <p:cNvSpPr/>
            <p:nvPr/>
          </p:nvSpPr>
          <p:spPr>
            <a:xfrm>
              <a:off x="7169699" y="1913048"/>
              <a:ext cx="225617" cy="20"/>
            </a:xfrm>
            <a:custGeom>
              <a:avLst/>
              <a:gdLst/>
              <a:ahLst/>
              <a:cxnLst/>
              <a:rect l="l" t="t" r="r" b="b"/>
              <a:pathLst>
                <a:path w="11542" h="1" fill="none" extrusionOk="0">
                  <a:moveTo>
                    <a:pt x="0" y="0"/>
                  </a:moveTo>
                  <a:lnTo>
                    <a:pt x="11542" y="0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1"/>
            <p:cNvSpPr/>
            <p:nvPr/>
          </p:nvSpPr>
          <p:spPr>
            <a:xfrm>
              <a:off x="7262276" y="2494019"/>
              <a:ext cx="116738" cy="20"/>
            </a:xfrm>
            <a:custGeom>
              <a:avLst/>
              <a:gdLst/>
              <a:ahLst/>
              <a:cxnLst/>
              <a:rect l="l" t="t" r="r" b="b"/>
              <a:pathLst>
                <a:path w="5972" h="1" fill="none" extrusionOk="0">
                  <a:moveTo>
                    <a:pt x="1" y="1"/>
                  </a:moveTo>
                  <a:lnTo>
                    <a:pt x="5972" y="1"/>
                  </a:lnTo>
                </a:path>
              </a:pathLst>
            </a:custGeom>
            <a:noFill/>
            <a:ln w="31700" cap="flat" cmpd="sng">
              <a:solidFill>
                <a:srgbClr val="B6C6B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1"/>
            <p:cNvSpPr/>
            <p:nvPr/>
          </p:nvSpPr>
          <p:spPr>
            <a:xfrm>
              <a:off x="7215987" y="1642452"/>
              <a:ext cx="171510" cy="20"/>
            </a:xfrm>
            <a:custGeom>
              <a:avLst/>
              <a:gdLst/>
              <a:ahLst/>
              <a:cxnLst/>
              <a:rect l="l" t="t" r="r" b="b"/>
              <a:pathLst>
                <a:path w="8774" h="1" fill="none" extrusionOk="0">
                  <a:moveTo>
                    <a:pt x="1" y="0"/>
                  </a:moveTo>
                  <a:lnTo>
                    <a:pt x="8773" y="0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1"/>
            <p:cNvSpPr/>
            <p:nvPr/>
          </p:nvSpPr>
          <p:spPr>
            <a:xfrm>
              <a:off x="7116882" y="1763725"/>
              <a:ext cx="136285" cy="20"/>
            </a:xfrm>
            <a:custGeom>
              <a:avLst/>
              <a:gdLst/>
              <a:ahLst/>
              <a:cxnLst/>
              <a:rect l="l" t="t" r="r" b="b"/>
              <a:pathLst>
                <a:path w="6972" h="1" fill="none" extrusionOk="0">
                  <a:moveTo>
                    <a:pt x="0" y="1"/>
                  </a:moveTo>
                  <a:lnTo>
                    <a:pt x="6972" y="1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1"/>
            <p:cNvSpPr/>
            <p:nvPr/>
          </p:nvSpPr>
          <p:spPr>
            <a:xfrm>
              <a:off x="6515679" y="1327503"/>
              <a:ext cx="20" cy="1162627"/>
            </a:xfrm>
            <a:custGeom>
              <a:avLst/>
              <a:gdLst/>
              <a:ahLst/>
              <a:cxnLst/>
              <a:rect l="l" t="t" r="r" b="b"/>
              <a:pathLst>
                <a:path w="1" h="59477" fill="none" extrusionOk="0">
                  <a:moveTo>
                    <a:pt x="1" y="59477"/>
                  </a:moveTo>
                  <a:lnTo>
                    <a:pt x="1" y="1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1"/>
            <p:cNvSpPr/>
            <p:nvPr/>
          </p:nvSpPr>
          <p:spPr>
            <a:xfrm>
              <a:off x="5918405" y="2383166"/>
              <a:ext cx="522974" cy="133705"/>
            </a:xfrm>
            <a:custGeom>
              <a:avLst/>
              <a:gdLst/>
              <a:ahLst/>
              <a:cxnLst/>
              <a:rect l="l" t="t" r="r" b="b"/>
              <a:pathLst>
                <a:path w="26754" h="6840" fill="none" extrusionOk="0">
                  <a:moveTo>
                    <a:pt x="635" y="1"/>
                  </a:moveTo>
                  <a:cubicBezTo>
                    <a:pt x="635" y="1168"/>
                    <a:pt x="1" y="4871"/>
                    <a:pt x="635" y="5772"/>
                  </a:cubicBezTo>
                  <a:cubicBezTo>
                    <a:pt x="1368" y="6839"/>
                    <a:pt x="4304" y="6305"/>
                    <a:pt x="5705" y="6305"/>
                  </a:cubicBezTo>
                  <a:lnTo>
                    <a:pt x="26753" y="6305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1"/>
            <p:cNvSpPr/>
            <p:nvPr/>
          </p:nvSpPr>
          <p:spPr>
            <a:xfrm>
              <a:off x="5905367" y="1400532"/>
              <a:ext cx="624679" cy="967015"/>
            </a:xfrm>
            <a:custGeom>
              <a:avLst/>
              <a:gdLst/>
              <a:ahLst/>
              <a:cxnLst/>
              <a:rect l="l" t="t" r="r" b="b"/>
              <a:pathLst>
                <a:path w="31957" h="49470" fill="none" extrusionOk="0">
                  <a:moveTo>
                    <a:pt x="23784" y="1"/>
                  </a:moveTo>
                  <a:lnTo>
                    <a:pt x="23784" y="5371"/>
                  </a:lnTo>
                  <a:cubicBezTo>
                    <a:pt x="23784" y="5371"/>
                    <a:pt x="16379" y="5571"/>
                    <a:pt x="14144" y="5571"/>
                  </a:cubicBezTo>
                  <a:lnTo>
                    <a:pt x="8040" y="5571"/>
                  </a:lnTo>
                  <a:cubicBezTo>
                    <a:pt x="6138" y="5571"/>
                    <a:pt x="3370" y="5671"/>
                    <a:pt x="1735" y="5705"/>
                  </a:cubicBezTo>
                  <a:cubicBezTo>
                    <a:pt x="1001" y="5738"/>
                    <a:pt x="434" y="6339"/>
                    <a:pt x="368" y="7072"/>
                  </a:cubicBezTo>
                  <a:cubicBezTo>
                    <a:pt x="234" y="9641"/>
                    <a:pt x="1" y="15412"/>
                    <a:pt x="801" y="17580"/>
                  </a:cubicBezTo>
                  <a:cubicBezTo>
                    <a:pt x="1368" y="19148"/>
                    <a:pt x="935" y="18814"/>
                    <a:pt x="2936" y="18981"/>
                  </a:cubicBezTo>
                  <a:cubicBezTo>
                    <a:pt x="4971" y="19148"/>
                    <a:pt x="7072" y="18981"/>
                    <a:pt x="9107" y="18981"/>
                  </a:cubicBezTo>
                  <a:lnTo>
                    <a:pt x="18214" y="18981"/>
                  </a:lnTo>
                  <a:cubicBezTo>
                    <a:pt x="19348" y="18981"/>
                    <a:pt x="21816" y="18514"/>
                    <a:pt x="22784" y="18981"/>
                  </a:cubicBezTo>
                  <a:cubicBezTo>
                    <a:pt x="24185" y="19648"/>
                    <a:pt x="23784" y="20215"/>
                    <a:pt x="23784" y="22050"/>
                  </a:cubicBezTo>
                  <a:lnTo>
                    <a:pt x="23784" y="36293"/>
                  </a:lnTo>
                  <a:cubicBezTo>
                    <a:pt x="23784" y="37928"/>
                    <a:pt x="24385" y="40630"/>
                    <a:pt x="23017" y="41364"/>
                  </a:cubicBezTo>
                  <a:cubicBezTo>
                    <a:pt x="22483" y="41664"/>
                    <a:pt x="20916" y="41364"/>
                    <a:pt x="20315" y="41364"/>
                  </a:cubicBezTo>
                  <a:lnTo>
                    <a:pt x="9674" y="41364"/>
                  </a:lnTo>
                  <a:cubicBezTo>
                    <a:pt x="8807" y="41364"/>
                    <a:pt x="8106" y="42064"/>
                    <a:pt x="8073" y="42931"/>
                  </a:cubicBezTo>
                  <a:cubicBezTo>
                    <a:pt x="8040" y="44599"/>
                    <a:pt x="7940" y="46300"/>
                    <a:pt x="8040" y="47935"/>
                  </a:cubicBezTo>
                  <a:cubicBezTo>
                    <a:pt x="8073" y="48802"/>
                    <a:pt x="8840" y="49469"/>
                    <a:pt x="9741" y="49436"/>
                  </a:cubicBezTo>
                  <a:cubicBezTo>
                    <a:pt x="17113" y="49036"/>
                    <a:pt x="24552" y="49436"/>
                    <a:pt x="31957" y="49436"/>
                  </a:cubicBez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1"/>
            <p:cNvSpPr/>
            <p:nvPr/>
          </p:nvSpPr>
          <p:spPr>
            <a:xfrm>
              <a:off x="5938617" y="2061062"/>
              <a:ext cx="302576" cy="182593"/>
            </a:xfrm>
            <a:custGeom>
              <a:avLst/>
              <a:gdLst/>
              <a:ahLst/>
              <a:cxnLst/>
              <a:rect l="l" t="t" r="r" b="b"/>
              <a:pathLst>
                <a:path w="15479" h="9341" fill="none" extrusionOk="0">
                  <a:moveTo>
                    <a:pt x="1" y="9341"/>
                  </a:moveTo>
                  <a:cubicBezTo>
                    <a:pt x="1" y="7239"/>
                    <a:pt x="68" y="5138"/>
                    <a:pt x="34" y="3003"/>
                  </a:cubicBezTo>
                  <a:cubicBezTo>
                    <a:pt x="1" y="401"/>
                    <a:pt x="68" y="434"/>
                    <a:pt x="2736" y="267"/>
                  </a:cubicBezTo>
                  <a:cubicBezTo>
                    <a:pt x="6973" y="1"/>
                    <a:pt x="11242" y="468"/>
                    <a:pt x="15479" y="468"/>
                  </a:cubicBez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1"/>
            <p:cNvSpPr/>
            <p:nvPr/>
          </p:nvSpPr>
          <p:spPr>
            <a:xfrm>
              <a:off x="5769101" y="1909139"/>
              <a:ext cx="434267" cy="20"/>
            </a:xfrm>
            <a:custGeom>
              <a:avLst/>
              <a:gdLst/>
              <a:ahLst/>
              <a:cxnLst/>
              <a:rect l="l" t="t" r="r" b="b"/>
              <a:pathLst>
                <a:path w="22216" h="1" fill="none" extrusionOk="0">
                  <a:moveTo>
                    <a:pt x="22216" y="0"/>
                  </a:moveTo>
                  <a:lnTo>
                    <a:pt x="0" y="0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1"/>
            <p:cNvSpPr/>
            <p:nvPr/>
          </p:nvSpPr>
          <p:spPr>
            <a:xfrm>
              <a:off x="6071638" y="1634614"/>
              <a:ext cx="456454" cy="20"/>
            </a:xfrm>
            <a:custGeom>
              <a:avLst/>
              <a:gdLst/>
              <a:ahLst/>
              <a:cxnLst/>
              <a:rect l="l" t="t" r="r" b="b"/>
              <a:pathLst>
                <a:path w="23351" h="1" fill="none" extrusionOk="0">
                  <a:moveTo>
                    <a:pt x="1" y="1"/>
                  </a:moveTo>
                  <a:lnTo>
                    <a:pt x="23351" y="1"/>
                  </a:lnTo>
                </a:path>
              </a:pathLst>
            </a:custGeom>
            <a:noFill/>
            <a:ln w="317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1"/>
            <p:cNvSpPr/>
            <p:nvPr/>
          </p:nvSpPr>
          <p:spPr>
            <a:xfrm>
              <a:off x="7518544" y="1955584"/>
              <a:ext cx="92714" cy="219694"/>
            </a:xfrm>
            <a:custGeom>
              <a:avLst/>
              <a:gdLst/>
              <a:ahLst/>
              <a:cxnLst/>
              <a:rect l="l" t="t" r="r" b="b"/>
              <a:pathLst>
                <a:path w="4743" h="11239" extrusionOk="0">
                  <a:moveTo>
                    <a:pt x="1935" y="1"/>
                  </a:moveTo>
                  <a:cubicBezTo>
                    <a:pt x="1910" y="1"/>
                    <a:pt x="1885" y="9"/>
                    <a:pt x="1868" y="26"/>
                  </a:cubicBezTo>
                  <a:cubicBezTo>
                    <a:pt x="1768" y="159"/>
                    <a:pt x="1768" y="360"/>
                    <a:pt x="1768" y="526"/>
                  </a:cubicBezTo>
                  <a:cubicBezTo>
                    <a:pt x="1802" y="760"/>
                    <a:pt x="1802" y="993"/>
                    <a:pt x="1802" y="1194"/>
                  </a:cubicBezTo>
                  <a:cubicBezTo>
                    <a:pt x="1835" y="1661"/>
                    <a:pt x="1835" y="2128"/>
                    <a:pt x="1868" y="2595"/>
                  </a:cubicBezTo>
                  <a:cubicBezTo>
                    <a:pt x="1868" y="3462"/>
                    <a:pt x="1902" y="4362"/>
                    <a:pt x="1935" y="5263"/>
                  </a:cubicBezTo>
                  <a:cubicBezTo>
                    <a:pt x="1968" y="6130"/>
                    <a:pt x="2002" y="7031"/>
                    <a:pt x="2002" y="7932"/>
                  </a:cubicBezTo>
                  <a:cubicBezTo>
                    <a:pt x="2035" y="8699"/>
                    <a:pt x="2002" y="9499"/>
                    <a:pt x="2035" y="10300"/>
                  </a:cubicBezTo>
                  <a:cubicBezTo>
                    <a:pt x="1768" y="9833"/>
                    <a:pt x="1501" y="9333"/>
                    <a:pt x="1234" y="8832"/>
                  </a:cubicBezTo>
                  <a:cubicBezTo>
                    <a:pt x="1034" y="8499"/>
                    <a:pt x="868" y="8165"/>
                    <a:pt x="701" y="7832"/>
                  </a:cubicBezTo>
                  <a:cubicBezTo>
                    <a:pt x="601" y="7665"/>
                    <a:pt x="501" y="7498"/>
                    <a:pt x="401" y="7331"/>
                  </a:cubicBezTo>
                  <a:cubicBezTo>
                    <a:pt x="367" y="7231"/>
                    <a:pt x="300" y="7164"/>
                    <a:pt x="200" y="7131"/>
                  </a:cubicBezTo>
                  <a:lnTo>
                    <a:pt x="167" y="7098"/>
                  </a:lnTo>
                  <a:cubicBezTo>
                    <a:pt x="155" y="7074"/>
                    <a:pt x="131" y="7063"/>
                    <a:pt x="104" y="7063"/>
                  </a:cubicBezTo>
                  <a:cubicBezTo>
                    <a:pt x="56" y="7063"/>
                    <a:pt x="0" y="7100"/>
                    <a:pt x="0" y="7164"/>
                  </a:cubicBezTo>
                  <a:cubicBezTo>
                    <a:pt x="34" y="7231"/>
                    <a:pt x="0" y="7265"/>
                    <a:pt x="0" y="7331"/>
                  </a:cubicBezTo>
                  <a:cubicBezTo>
                    <a:pt x="0" y="7398"/>
                    <a:pt x="67" y="7498"/>
                    <a:pt x="67" y="7565"/>
                  </a:cubicBezTo>
                  <a:cubicBezTo>
                    <a:pt x="134" y="7732"/>
                    <a:pt x="200" y="7898"/>
                    <a:pt x="300" y="8065"/>
                  </a:cubicBezTo>
                  <a:cubicBezTo>
                    <a:pt x="434" y="8399"/>
                    <a:pt x="601" y="8766"/>
                    <a:pt x="767" y="9099"/>
                  </a:cubicBezTo>
                  <a:cubicBezTo>
                    <a:pt x="1134" y="9766"/>
                    <a:pt x="1468" y="10433"/>
                    <a:pt x="1868" y="11101"/>
                  </a:cubicBezTo>
                  <a:cubicBezTo>
                    <a:pt x="1916" y="11196"/>
                    <a:pt x="2002" y="11238"/>
                    <a:pt x="2089" y="11238"/>
                  </a:cubicBezTo>
                  <a:cubicBezTo>
                    <a:pt x="2185" y="11238"/>
                    <a:pt x="2283" y="11188"/>
                    <a:pt x="2335" y="11101"/>
                  </a:cubicBezTo>
                  <a:cubicBezTo>
                    <a:pt x="2402" y="11034"/>
                    <a:pt x="2435" y="10967"/>
                    <a:pt x="2469" y="10900"/>
                  </a:cubicBezTo>
                  <a:cubicBezTo>
                    <a:pt x="2535" y="10867"/>
                    <a:pt x="2569" y="10800"/>
                    <a:pt x="2602" y="10700"/>
                  </a:cubicBezTo>
                  <a:cubicBezTo>
                    <a:pt x="3269" y="9633"/>
                    <a:pt x="3970" y="8532"/>
                    <a:pt x="4604" y="7431"/>
                  </a:cubicBezTo>
                  <a:cubicBezTo>
                    <a:pt x="4742" y="7200"/>
                    <a:pt x="4560" y="7000"/>
                    <a:pt x="4369" y="7000"/>
                  </a:cubicBezTo>
                  <a:cubicBezTo>
                    <a:pt x="4284" y="7000"/>
                    <a:pt x="4198" y="7039"/>
                    <a:pt x="4137" y="7131"/>
                  </a:cubicBezTo>
                  <a:cubicBezTo>
                    <a:pt x="3603" y="7965"/>
                    <a:pt x="3102" y="8799"/>
                    <a:pt x="2602" y="9633"/>
                  </a:cubicBezTo>
                  <a:cubicBezTo>
                    <a:pt x="2569" y="9066"/>
                    <a:pt x="2535" y="8499"/>
                    <a:pt x="2535" y="7932"/>
                  </a:cubicBezTo>
                  <a:cubicBezTo>
                    <a:pt x="2502" y="7031"/>
                    <a:pt x="2469" y="6130"/>
                    <a:pt x="2435" y="5263"/>
                  </a:cubicBezTo>
                  <a:cubicBezTo>
                    <a:pt x="2402" y="4362"/>
                    <a:pt x="2335" y="3462"/>
                    <a:pt x="2302" y="2595"/>
                  </a:cubicBezTo>
                  <a:cubicBezTo>
                    <a:pt x="2269" y="2128"/>
                    <a:pt x="2235" y="1661"/>
                    <a:pt x="2202" y="1194"/>
                  </a:cubicBezTo>
                  <a:cubicBezTo>
                    <a:pt x="2202" y="993"/>
                    <a:pt x="2168" y="760"/>
                    <a:pt x="2168" y="526"/>
                  </a:cubicBezTo>
                  <a:cubicBezTo>
                    <a:pt x="2135" y="360"/>
                    <a:pt x="2135" y="159"/>
                    <a:pt x="2002" y="26"/>
                  </a:cubicBezTo>
                  <a:cubicBezTo>
                    <a:pt x="1985" y="9"/>
                    <a:pt x="1960" y="1"/>
                    <a:pt x="1935" y="1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1"/>
            <p:cNvSpPr/>
            <p:nvPr/>
          </p:nvSpPr>
          <p:spPr>
            <a:xfrm>
              <a:off x="6783030" y="2899630"/>
              <a:ext cx="104990" cy="277125"/>
            </a:xfrm>
            <a:custGeom>
              <a:avLst/>
              <a:gdLst/>
              <a:ahLst/>
              <a:cxnLst/>
              <a:rect l="l" t="t" r="r" b="b"/>
              <a:pathLst>
                <a:path w="5371" h="14177" extrusionOk="0">
                  <a:moveTo>
                    <a:pt x="2414" y="0"/>
                  </a:moveTo>
                  <a:cubicBezTo>
                    <a:pt x="2139" y="0"/>
                    <a:pt x="1843" y="100"/>
                    <a:pt x="1535" y="332"/>
                  </a:cubicBezTo>
                  <a:cubicBezTo>
                    <a:pt x="234" y="1333"/>
                    <a:pt x="234" y="3802"/>
                    <a:pt x="334" y="5236"/>
                  </a:cubicBezTo>
                  <a:cubicBezTo>
                    <a:pt x="501" y="7571"/>
                    <a:pt x="0" y="9806"/>
                    <a:pt x="134" y="12108"/>
                  </a:cubicBezTo>
                  <a:cubicBezTo>
                    <a:pt x="167" y="12875"/>
                    <a:pt x="467" y="13709"/>
                    <a:pt x="1168" y="14042"/>
                  </a:cubicBezTo>
                  <a:cubicBezTo>
                    <a:pt x="1367" y="14134"/>
                    <a:pt x="1594" y="14177"/>
                    <a:pt x="1826" y="14177"/>
                  </a:cubicBezTo>
                  <a:cubicBezTo>
                    <a:pt x="2101" y="14177"/>
                    <a:pt x="2383" y="14117"/>
                    <a:pt x="2636" y="14009"/>
                  </a:cubicBezTo>
                  <a:cubicBezTo>
                    <a:pt x="5371" y="13042"/>
                    <a:pt x="5171" y="9672"/>
                    <a:pt x="4237" y="7504"/>
                  </a:cubicBezTo>
                  <a:cubicBezTo>
                    <a:pt x="4203" y="7438"/>
                    <a:pt x="4170" y="7371"/>
                    <a:pt x="4170" y="7337"/>
                  </a:cubicBezTo>
                  <a:cubicBezTo>
                    <a:pt x="4037" y="7071"/>
                    <a:pt x="3937" y="6770"/>
                    <a:pt x="3937" y="6470"/>
                  </a:cubicBezTo>
                  <a:cubicBezTo>
                    <a:pt x="3903" y="6203"/>
                    <a:pt x="3970" y="5936"/>
                    <a:pt x="4037" y="5670"/>
                  </a:cubicBezTo>
                  <a:cubicBezTo>
                    <a:pt x="4303" y="4502"/>
                    <a:pt x="4337" y="3301"/>
                    <a:pt x="4203" y="2134"/>
                  </a:cubicBezTo>
                  <a:cubicBezTo>
                    <a:pt x="4074" y="1177"/>
                    <a:pt x="3364" y="0"/>
                    <a:pt x="2414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1"/>
            <p:cNvSpPr/>
            <p:nvPr/>
          </p:nvSpPr>
          <p:spPr>
            <a:xfrm>
              <a:off x="6536770" y="2243381"/>
              <a:ext cx="356468" cy="763916"/>
            </a:xfrm>
            <a:custGeom>
              <a:avLst/>
              <a:gdLst/>
              <a:ahLst/>
              <a:cxnLst/>
              <a:rect l="l" t="t" r="r" b="b"/>
              <a:pathLst>
                <a:path w="18236" h="39080" extrusionOk="0">
                  <a:moveTo>
                    <a:pt x="2970" y="0"/>
                  </a:moveTo>
                  <a:cubicBezTo>
                    <a:pt x="1" y="0"/>
                    <a:pt x="2352" y="4659"/>
                    <a:pt x="4326" y="8219"/>
                  </a:cubicBezTo>
                  <a:cubicBezTo>
                    <a:pt x="5226" y="9821"/>
                    <a:pt x="6060" y="11222"/>
                    <a:pt x="6327" y="11889"/>
                  </a:cubicBezTo>
                  <a:cubicBezTo>
                    <a:pt x="9029" y="19094"/>
                    <a:pt x="10997" y="31303"/>
                    <a:pt x="10830" y="39075"/>
                  </a:cubicBezTo>
                  <a:cubicBezTo>
                    <a:pt x="10925" y="39078"/>
                    <a:pt x="11022" y="39079"/>
                    <a:pt x="11121" y="39079"/>
                  </a:cubicBezTo>
                  <a:cubicBezTo>
                    <a:pt x="12544" y="39079"/>
                    <a:pt x="14373" y="38793"/>
                    <a:pt x="16011" y="38793"/>
                  </a:cubicBezTo>
                  <a:cubicBezTo>
                    <a:pt x="16825" y="38793"/>
                    <a:pt x="17591" y="38863"/>
                    <a:pt x="18236" y="39075"/>
                  </a:cubicBezTo>
                  <a:cubicBezTo>
                    <a:pt x="18069" y="31369"/>
                    <a:pt x="17035" y="20528"/>
                    <a:pt x="16034" y="13156"/>
                  </a:cubicBezTo>
                  <a:cubicBezTo>
                    <a:pt x="14867" y="4750"/>
                    <a:pt x="12031" y="781"/>
                    <a:pt x="3258" y="14"/>
                  </a:cubicBezTo>
                  <a:cubicBezTo>
                    <a:pt x="3157" y="5"/>
                    <a:pt x="3061" y="0"/>
                    <a:pt x="2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1"/>
            <p:cNvSpPr/>
            <p:nvPr/>
          </p:nvSpPr>
          <p:spPr>
            <a:xfrm>
              <a:off x="6711955" y="3841155"/>
              <a:ext cx="142814" cy="240630"/>
            </a:xfrm>
            <a:custGeom>
              <a:avLst/>
              <a:gdLst/>
              <a:ahLst/>
              <a:cxnLst/>
              <a:rect l="l" t="t" r="r" b="b"/>
              <a:pathLst>
                <a:path w="7306" h="12310" extrusionOk="0">
                  <a:moveTo>
                    <a:pt x="6939" y="1"/>
                  </a:moveTo>
                  <a:lnTo>
                    <a:pt x="0" y="468"/>
                  </a:lnTo>
                  <a:cubicBezTo>
                    <a:pt x="67" y="1468"/>
                    <a:pt x="1235" y="12310"/>
                    <a:pt x="1235" y="12310"/>
                  </a:cubicBezTo>
                  <a:lnTo>
                    <a:pt x="7306" y="11742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1"/>
            <p:cNvSpPr/>
            <p:nvPr/>
          </p:nvSpPr>
          <p:spPr>
            <a:xfrm>
              <a:off x="6580244" y="4034968"/>
              <a:ext cx="292782" cy="113610"/>
            </a:xfrm>
            <a:custGeom>
              <a:avLst/>
              <a:gdLst/>
              <a:ahLst/>
              <a:cxnLst/>
              <a:rect l="l" t="t" r="r" b="b"/>
              <a:pathLst>
                <a:path w="14978" h="5812" extrusionOk="0">
                  <a:moveTo>
                    <a:pt x="7939" y="1"/>
                  </a:moveTo>
                  <a:cubicBezTo>
                    <a:pt x="7877" y="1"/>
                    <a:pt x="7821" y="9"/>
                    <a:pt x="7773" y="26"/>
                  </a:cubicBezTo>
                  <a:cubicBezTo>
                    <a:pt x="7472" y="126"/>
                    <a:pt x="7039" y="827"/>
                    <a:pt x="6705" y="1027"/>
                  </a:cubicBezTo>
                  <a:cubicBezTo>
                    <a:pt x="6238" y="1327"/>
                    <a:pt x="5704" y="1527"/>
                    <a:pt x="5171" y="1727"/>
                  </a:cubicBezTo>
                  <a:cubicBezTo>
                    <a:pt x="4137" y="2161"/>
                    <a:pt x="3136" y="2661"/>
                    <a:pt x="2235" y="3262"/>
                  </a:cubicBezTo>
                  <a:cubicBezTo>
                    <a:pt x="1635" y="3695"/>
                    <a:pt x="334" y="4529"/>
                    <a:pt x="67" y="5230"/>
                  </a:cubicBezTo>
                  <a:cubicBezTo>
                    <a:pt x="0" y="5430"/>
                    <a:pt x="67" y="5730"/>
                    <a:pt x="301" y="5797"/>
                  </a:cubicBezTo>
                  <a:cubicBezTo>
                    <a:pt x="323" y="5808"/>
                    <a:pt x="345" y="5812"/>
                    <a:pt x="368" y="5812"/>
                  </a:cubicBezTo>
                  <a:cubicBezTo>
                    <a:pt x="415" y="5812"/>
                    <a:pt x="467" y="5797"/>
                    <a:pt x="534" y="5797"/>
                  </a:cubicBezTo>
                  <a:lnTo>
                    <a:pt x="13743" y="5530"/>
                  </a:lnTo>
                  <a:cubicBezTo>
                    <a:pt x="14177" y="5530"/>
                    <a:pt x="14444" y="5430"/>
                    <a:pt x="14611" y="5263"/>
                  </a:cubicBezTo>
                  <a:cubicBezTo>
                    <a:pt x="14978" y="4963"/>
                    <a:pt x="14878" y="4363"/>
                    <a:pt x="14744" y="3629"/>
                  </a:cubicBezTo>
                  <a:cubicBezTo>
                    <a:pt x="14677" y="3295"/>
                    <a:pt x="14544" y="2962"/>
                    <a:pt x="14477" y="2628"/>
                  </a:cubicBezTo>
                  <a:cubicBezTo>
                    <a:pt x="14344" y="2128"/>
                    <a:pt x="14511" y="1160"/>
                    <a:pt x="14277" y="760"/>
                  </a:cubicBezTo>
                  <a:cubicBezTo>
                    <a:pt x="14144" y="527"/>
                    <a:pt x="13944" y="460"/>
                    <a:pt x="13710" y="426"/>
                  </a:cubicBezTo>
                  <a:cubicBezTo>
                    <a:pt x="13325" y="406"/>
                    <a:pt x="12792" y="374"/>
                    <a:pt x="12284" y="374"/>
                  </a:cubicBezTo>
                  <a:cubicBezTo>
                    <a:pt x="11955" y="374"/>
                    <a:pt x="11637" y="387"/>
                    <a:pt x="11375" y="426"/>
                  </a:cubicBezTo>
                  <a:cubicBezTo>
                    <a:pt x="11075" y="456"/>
                    <a:pt x="10775" y="473"/>
                    <a:pt x="10472" y="473"/>
                  </a:cubicBezTo>
                  <a:cubicBezTo>
                    <a:pt x="10101" y="473"/>
                    <a:pt x="9726" y="448"/>
                    <a:pt x="9340" y="393"/>
                  </a:cubicBezTo>
                  <a:cubicBezTo>
                    <a:pt x="8993" y="335"/>
                    <a:pt x="8344" y="1"/>
                    <a:pt x="7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1"/>
            <p:cNvSpPr/>
            <p:nvPr/>
          </p:nvSpPr>
          <p:spPr>
            <a:xfrm>
              <a:off x="6535246" y="2670397"/>
              <a:ext cx="344955" cy="1323288"/>
            </a:xfrm>
            <a:custGeom>
              <a:avLst/>
              <a:gdLst/>
              <a:ahLst/>
              <a:cxnLst/>
              <a:rect l="l" t="t" r="r" b="b"/>
              <a:pathLst>
                <a:path w="17647" h="67696" extrusionOk="0">
                  <a:moveTo>
                    <a:pt x="3867" y="1"/>
                  </a:moveTo>
                  <a:cubicBezTo>
                    <a:pt x="1779" y="1"/>
                    <a:pt x="521" y="1059"/>
                    <a:pt x="334" y="2986"/>
                  </a:cubicBezTo>
                  <a:cubicBezTo>
                    <a:pt x="1" y="6022"/>
                    <a:pt x="401" y="9224"/>
                    <a:pt x="368" y="12260"/>
                  </a:cubicBezTo>
                  <a:cubicBezTo>
                    <a:pt x="334" y="15529"/>
                    <a:pt x="634" y="18831"/>
                    <a:pt x="935" y="22100"/>
                  </a:cubicBezTo>
                  <a:cubicBezTo>
                    <a:pt x="935" y="28438"/>
                    <a:pt x="1568" y="34776"/>
                    <a:pt x="2269" y="41080"/>
                  </a:cubicBezTo>
                  <a:cubicBezTo>
                    <a:pt x="3003" y="47785"/>
                    <a:pt x="4537" y="54023"/>
                    <a:pt x="6038" y="60594"/>
                  </a:cubicBezTo>
                  <a:cubicBezTo>
                    <a:pt x="6405" y="62195"/>
                    <a:pt x="6739" y="63797"/>
                    <a:pt x="7239" y="65364"/>
                  </a:cubicBezTo>
                  <a:cubicBezTo>
                    <a:pt x="7439" y="65898"/>
                    <a:pt x="7639" y="66465"/>
                    <a:pt x="8040" y="66865"/>
                  </a:cubicBezTo>
                  <a:cubicBezTo>
                    <a:pt x="8573" y="67399"/>
                    <a:pt x="9374" y="67533"/>
                    <a:pt x="10141" y="67599"/>
                  </a:cubicBezTo>
                  <a:cubicBezTo>
                    <a:pt x="10850" y="67662"/>
                    <a:pt x="11566" y="67695"/>
                    <a:pt x="12286" y="67695"/>
                  </a:cubicBezTo>
                  <a:cubicBezTo>
                    <a:pt x="13091" y="67695"/>
                    <a:pt x="13901" y="67654"/>
                    <a:pt x="14711" y="67566"/>
                  </a:cubicBezTo>
                  <a:cubicBezTo>
                    <a:pt x="15245" y="67499"/>
                    <a:pt x="15812" y="67432"/>
                    <a:pt x="16212" y="67066"/>
                  </a:cubicBezTo>
                  <a:cubicBezTo>
                    <a:pt x="16779" y="66599"/>
                    <a:pt x="16879" y="65798"/>
                    <a:pt x="16979" y="65097"/>
                  </a:cubicBezTo>
                  <a:cubicBezTo>
                    <a:pt x="17647" y="58259"/>
                    <a:pt x="16879" y="51521"/>
                    <a:pt x="16346" y="44716"/>
                  </a:cubicBezTo>
                  <a:cubicBezTo>
                    <a:pt x="15812" y="38045"/>
                    <a:pt x="15245" y="31373"/>
                    <a:pt x="14444" y="24735"/>
                  </a:cubicBezTo>
                  <a:cubicBezTo>
                    <a:pt x="13977" y="20799"/>
                    <a:pt x="12977" y="16930"/>
                    <a:pt x="12610" y="12993"/>
                  </a:cubicBezTo>
                  <a:cubicBezTo>
                    <a:pt x="12243" y="9157"/>
                    <a:pt x="12109" y="5388"/>
                    <a:pt x="9174" y="2353"/>
                  </a:cubicBezTo>
                  <a:cubicBezTo>
                    <a:pt x="7873" y="1018"/>
                    <a:pt x="6172" y="151"/>
                    <a:pt x="4337" y="18"/>
                  </a:cubicBezTo>
                  <a:cubicBezTo>
                    <a:pt x="4176" y="6"/>
                    <a:pt x="4019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1"/>
            <p:cNvSpPr/>
            <p:nvPr/>
          </p:nvSpPr>
          <p:spPr>
            <a:xfrm>
              <a:off x="6254211" y="3858103"/>
              <a:ext cx="152607" cy="232166"/>
            </a:xfrm>
            <a:custGeom>
              <a:avLst/>
              <a:gdLst/>
              <a:ahLst/>
              <a:cxnLst/>
              <a:rect l="l" t="t" r="r" b="b"/>
              <a:pathLst>
                <a:path w="7807" h="11877" extrusionOk="0">
                  <a:moveTo>
                    <a:pt x="7806" y="1"/>
                  </a:moveTo>
                  <a:lnTo>
                    <a:pt x="234" y="1002"/>
                  </a:lnTo>
                  <a:cubicBezTo>
                    <a:pt x="201" y="2036"/>
                    <a:pt x="1" y="11876"/>
                    <a:pt x="1" y="11876"/>
                  </a:cubicBezTo>
                  <a:lnTo>
                    <a:pt x="6138" y="11476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1"/>
            <p:cNvSpPr/>
            <p:nvPr/>
          </p:nvSpPr>
          <p:spPr>
            <a:xfrm>
              <a:off x="6517653" y="2152349"/>
              <a:ext cx="106944" cy="134350"/>
            </a:xfrm>
            <a:custGeom>
              <a:avLst/>
              <a:gdLst/>
              <a:ahLst/>
              <a:cxnLst/>
              <a:rect l="l" t="t" r="r" b="b"/>
              <a:pathLst>
                <a:path w="5471" h="6873" extrusionOk="0">
                  <a:moveTo>
                    <a:pt x="0" y="1"/>
                  </a:moveTo>
                  <a:lnTo>
                    <a:pt x="0" y="6872"/>
                  </a:lnTo>
                  <a:lnTo>
                    <a:pt x="5471" y="687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1"/>
            <p:cNvSpPr/>
            <p:nvPr/>
          </p:nvSpPr>
          <p:spPr>
            <a:xfrm>
              <a:off x="6196175" y="2611754"/>
              <a:ext cx="500807" cy="1373896"/>
            </a:xfrm>
            <a:custGeom>
              <a:avLst/>
              <a:gdLst/>
              <a:ahLst/>
              <a:cxnLst/>
              <a:rect l="l" t="t" r="r" b="b"/>
              <a:pathLst>
                <a:path w="25620" h="70285" extrusionOk="0">
                  <a:moveTo>
                    <a:pt x="18183" y="1"/>
                  </a:moveTo>
                  <a:cubicBezTo>
                    <a:pt x="15078" y="1"/>
                    <a:pt x="12495" y="3553"/>
                    <a:pt x="11442" y="6253"/>
                  </a:cubicBezTo>
                  <a:cubicBezTo>
                    <a:pt x="4304" y="24566"/>
                    <a:pt x="1" y="46382"/>
                    <a:pt x="568" y="66029"/>
                  </a:cubicBezTo>
                  <a:cubicBezTo>
                    <a:pt x="601" y="66696"/>
                    <a:pt x="635" y="67397"/>
                    <a:pt x="1002" y="67931"/>
                  </a:cubicBezTo>
                  <a:cubicBezTo>
                    <a:pt x="1502" y="68665"/>
                    <a:pt x="2436" y="68898"/>
                    <a:pt x="3303" y="69098"/>
                  </a:cubicBezTo>
                  <a:cubicBezTo>
                    <a:pt x="4704" y="69398"/>
                    <a:pt x="6105" y="69732"/>
                    <a:pt x="7540" y="70066"/>
                  </a:cubicBezTo>
                  <a:cubicBezTo>
                    <a:pt x="8015" y="70175"/>
                    <a:pt x="8520" y="70285"/>
                    <a:pt x="9011" y="70285"/>
                  </a:cubicBezTo>
                  <a:cubicBezTo>
                    <a:pt x="9417" y="70285"/>
                    <a:pt x="9813" y="70210"/>
                    <a:pt x="10175" y="69999"/>
                  </a:cubicBezTo>
                  <a:cubicBezTo>
                    <a:pt x="10909" y="69599"/>
                    <a:pt x="11242" y="68731"/>
                    <a:pt x="11509" y="67931"/>
                  </a:cubicBezTo>
                  <a:cubicBezTo>
                    <a:pt x="13978" y="60759"/>
                    <a:pt x="14745" y="53053"/>
                    <a:pt x="15979" y="45615"/>
                  </a:cubicBezTo>
                  <a:cubicBezTo>
                    <a:pt x="17046" y="39143"/>
                    <a:pt x="18247" y="32672"/>
                    <a:pt x="19782" y="26267"/>
                  </a:cubicBezTo>
                  <a:cubicBezTo>
                    <a:pt x="20249" y="24266"/>
                    <a:pt x="20782" y="22265"/>
                    <a:pt x="21350" y="20297"/>
                  </a:cubicBezTo>
                  <a:cubicBezTo>
                    <a:pt x="21350" y="20230"/>
                    <a:pt x="22417" y="16494"/>
                    <a:pt x="22751" y="14326"/>
                  </a:cubicBezTo>
                  <a:cubicBezTo>
                    <a:pt x="22751" y="13925"/>
                    <a:pt x="22717" y="13492"/>
                    <a:pt x="23017" y="13225"/>
                  </a:cubicBezTo>
                  <a:cubicBezTo>
                    <a:pt x="23084" y="13191"/>
                    <a:pt x="23151" y="13158"/>
                    <a:pt x="23218" y="13125"/>
                  </a:cubicBezTo>
                  <a:cubicBezTo>
                    <a:pt x="23484" y="12524"/>
                    <a:pt x="23785" y="11991"/>
                    <a:pt x="24085" y="11424"/>
                  </a:cubicBezTo>
                  <a:cubicBezTo>
                    <a:pt x="25619" y="8488"/>
                    <a:pt x="23284" y="2317"/>
                    <a:pt x="20449" y="649"/>
                  </a:cubicBezTo>
                  <a:cubicBezTo>
                    <a:pt x="19673" y="198"/>
                    <a:pt x="18913" y="1"/>
                    <a:pt x="18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1"/>
            <p:cNvSpPr/>
            <p:nvPr/>
          </p:nvSpPr>
          <p:spPr>
            <a:xfrm>
              <a:off x="6333105" y="2242854"/>
              <a:ext cx="474066" cy="739521"/>
            </a:xfrm>
            <a:custGeom>
              <a:avLst/>
              <a:gdLst/>
              <a:ahLst/>
              <a:cxnLst/>
              <a:rect l="l" t="t" r="r" b="b"/>
              <a:pathLst>
                <a:path w="24252" h="37832" extrusionOk="0">
                  <a:moveTo>
                    <a:pt x="13377" y="1"/>
                  </a:moveTo>
                  <a:cubicBezTo>
                    <a:pt x="13277" y="1"/>
                    <a:pt x="13177" y="3"/>
                    <a:pt x="13077" y="7"/>
                  </a:cubicBezTo>
                  <a:cubicBezTo>
                    <a:pt x="12601" y="27"/>
                    <a:pt x="12129" y="32"/>
                    <a:pt x="11657" y="32"/>
                  </a:cubicBezTo>
                  <a:cubicBezTo>
                    <a:pt x="11157" y="32"/>
                    <a:pt x="10659" y="26"/>
                    <a:pt x="10159" y="26"/>
                  </a:cubicBezTo>
                  <a:cubicBezTo>
                    <a:pt x="9544" y="26"/>
                    <a:pt x="8928" y="35"/>
                    <a:pt x="8307" y="74"/>
                  </a:cubicBezTo>
                  <a:cubicBezTo>
                    <a:pt x="5772" y="241"/>
                    <a:pt x="4904" y="1842"/>
                    <a:pt x="3870" y="4010"/>
                  </a:cubicBezTo>
                  <a:cubicBezTo>
                    <a:pt x="3437" y="4944"/>
                    <a:pt x="3103" y="5911"/>
                    <a:pt x="2903" y="6912"/>
                  </a:cubicBezTo>
                  <a:cubicBezTo>
                    <a:pt x="2336" y="9747"/>
                    <a:pt x="2536" y="12683"/>
                    <a:pt x="2536" y="15585"/>
                  </a:cubicBezTo>
                  <a:cubicBezTo>
                    <a:pt x="2536" y="19888"/>
                    <a:pt x="1002" y="33398"/>
                    <a:pt x="1" y="37601"/>
                  </a:cubicBezTo>
                  <a:cubicBezTo>
                    <a:pt x="1751" y="37770"/>
                    <a:pt x="3583" y="37831"/>
                    <a:pt x="5459" y="37831"/>
                  </a:cubicBezTo>
                  <a:cubicBezTo>
                    <a:pt x="10244" y="37831"/>
                    <a:pt x="15316" y="37435"/>
                    <a:pt x="20046" y="37435"/>
                  </a:cubicBezTo>
                  <a:cubicBezTo>
                    <a:pt x="21486" y="37435"/>
                    <a:pt x="22893" y="37472"/>
                    <a:pt x="24252" y="37567"/>
                  </a:cubicBezTo>
                  <a:cubicBezTo>
                    <a:pt x="24085" y="35866"/>
                    <a:pt x="23484" y="25225"/>
                    <a:pt x="23318" y="23524"/>
                  </a:cubicBezTo>
                  <a:cubicBezTo>
                    <a:pt x="23017" y="20055"/>
                    <a:pt x="22751" y="16586"/>
                    <a:pt x="22550" y="13117"/>
                  </a:cubicBezTo>
                  <a:cubicBezTo>
                    <a:pt x="22484" y="11816"/>
                    <a:pt x="22550" y="10448"/>
                    <a:pt x="22350" y="9180"/>
                  </a:cubicBezTo>
                  <a:cubicBezTo>
                    <a:pt x="22217" y="8213"/>
                    <a:pt x="21716" y="7312"/>
                    <a:pt x="21183" y="6478"/>
                  </a:cubicBezTo>
                  <a:cubicBezTo>
                    <a:pt x="20616" y="5511"/>
                    <a:pt x="20082" y="4544"/>
                    <a:pt x="19582" y="3576"/>
                  </a:cubicBezTo>
                  <a:cubicBezTo>
                    <a:pt x="19315" y="3076"/>
                    <a:pt x="19081" y="2576"/>
                    <a:pt x="18848" y="2042"/>
                  </a:cubicBezTo>
                  <a:cubicBezTo>
                    <a:pt x="18548" y="1408"/>
                    <a:pt x="18481" y="975"/>
                    <a:pt x="17714" y="774"/>
                  </a:cubicBezTo>
                  <a:cubicBezTo>
                    <a:pt x="16310" y="431"/>
                    <a:pt x="14819" y="1"/>
                    <a:pt x="13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1"/>
            <p:cNvSpPr/>
            <p:nvPr/>
          </p:nvSpPr>
          <p:spPr>
            <a:xfrm>
              <a:off x="5975796" y="2208430"/>
              <a:ext cx="198231" cy="300777"/>
            </a:xfrm>
            <a:custGeom>
              <a:avLst/>
              <a:gdLst/>
              <a:ahLst/>
              <a:cxnLst/>
              <a:rect l="l" t="t" r="r" b="b"/>
              <a:pathLst>
                <a:path w="10141" h="15387" extrusionOk="0">
                  <a:moveTo>
                    <a:pt x="2035" y="0"/>
                  </a:moveTo>
                  <a:cubicBezTo>
                    <a:pt x="1802" y="0"/>
                    <a:pt x="1635" y="267"/>
                    <a:pt x="1601" y="501"/>
                  </a:cubicBezTo>
                  <a:cubicBezTo>
                    <a:pt x="1601" y="701"/>
                    <a:pt x="1701" y="934"/>
                    <a:pt x="1802" y="1134"/>
                  </a:cubicBezTo>
                  <a:lnTo>
                    <a:pt x="2669" y="2936"/>
                  </a:lnTo>
                  <a:cubicBezTo>
                    <a:pt x="2702" y="3002"/>
                    <a:pt x="2736" y="3069"/>
                    <a:pt x="2702" y="3136"/>
                  </a:cubicBezTo>
                  <a:cubicBezTo>
                    <a:pt x="2669" y="3203"/>
                    <a:pt x="2635" y="3236"/>
                    <a:pt x="2569" y="3269"/>
                  </a:cubicBezTo>
                  <a:cubicBezTo>
                    <a:pt x="2202" y="3503"/>
                    <a:pt x="1802" y="3636"/>
                    <a:pt x="1468" y="3870"/>
                  </a:cubicBezTo>
                  <a:cubicBezTo>
                    <a:pt x="1101" y="4137"/>
                    <a:pt x="834" y="4670"/>
                    <a:pt x="601" y="5071"/>
                  </a:cubicBezTo>
                  <a:cubicBezTo>
                    <a:pt x="0" y="6171"/>
                    <a:pt x="734" y="7039"/>
                    <a:pt x="1368" y="7839"/>
                  </a:cubicBezTo>
                  <a:cubicBezTo>
                    <a:pt x="2135" y="8773"/>
                    <a:pt x="2736" y="9841"/>
                    <a:pt x="3303" y="10941"/>
                  </a:cubicBezTo>
                  <a:cubicBezTo>
                    <a:pt x="3770" y="11775"/>
                    <a:pt x="4203" y="12643"/>
                    <a:pt x="4637" y="13410"/>
                  </a:cubicBezTo>
                  <a:cubicBezTo>
                    <a:pt x="5137" y="14277"/>
                    <a:pt x="5771" y="15244"/>
                    <a:pt x="6772" y="15378"/>
                  </a:cubicBezTo>
                  <a:cubicBezTo>
                    <a:pt x="6840" y="15384"/>
                    <a:pt x="6908" y="15386"/>
                    <a:pt x="6975" y="15386"/>
                  </a:cubicBezTo>
                  <a:cubicBezTo>
                    <a:pt x="7298" y="15386"/>
                    <a:pt x="7602" y="15322"/>
                    <a:pt x="7906" y="15211"/>
                  </a:cubicBezTo>
                  <a:cubicBezTo>
                    <a:pt x="8740" y="15011"/>
                    <a:pt x="9674" y="14577"/>
                    <a:pt x="9907" y="13777"/>
                  </a:cubicBezTo>
                  <a:cubicBezTo>
                    <a:pt x="10141" y="13110"/>
                    <a:pt x="9841" y="12409"/>
                    <a:pt x="9540" y="11775"/>
                  </a:cubicBezTo>
                  <a:cubicBezTo>
                    <a:pt x="7639" y="7739"/>
                    <a:pt x="4737" y="4403"/>
                    <a:pt x="2602" y="501"/>
                  </a:cubicBezTo>
                  <a:cubicBezTo>
                    <a:pt x="2469" y="267"/>
                    <a:pt x="2302" y="0"/>
                    <a:pt x="2035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1"/>
            <p:cNvSpPr/>
            <p:nvPr/>
          </p:nvSpPr>
          <p:spPr>
            <a:xfrm>
              <a:off x="6052735" y="2315082"/>
              <a:ext cx="444706" cy="383502"/>
            </a:xfrm>
            <a:custGeom>
              <a:avLst/>
              <a:gdLst/>
              <a:ahLst/>
              <a:cxnLst/>
              <a:rect l="l" t="t" r="r" b="b"/>
              <a:pathLst>
                <a:path w="22750" h="19619" extrusionOk="0">
                  <a:moveTo>
                    <a:pt x="18846" y="1"/>
                  </a:moveTo>
                  <a:cubicBezTo>
                    <a:pt x="18769" y="1"/>
                    <a:pt x="18692" y="5"/>
                    <a:pt x="18614" y="15"/>
                  </a:cubicBezTo>
                  <a:cubicBezTo>
                    <a:pt x="18047" y="82"/>
                    <a:pt x="17546" y="415"/>
                    <a:pt x="17079" y="749"/>
                  </a:cubicBezTo>
                  <a:cubicBezTo>
                    <a:pt x="13677" y="3217"/>
                    <a:pt x="10641" y="6253"/>
                    <a:pt x="8540" y="9889"/>
                  </a:cubicBezTo>
                  <a:cubicBezTo>
                    <a:pt x="8607" y="9755"/>
                    <a:pt x="7639" y="8454"/>
                    <a:pt x="7506" y="8287"/>
                  </a:cubicBezTo>
                  <a:cubicBezTo>
                    <a:pt x="7139" y="7754"/>
                    <a:pt x="6805" y="7187"/>
                    <a:pt x="6438" y="6653"/>
                  </a:cubicBezTo>
                  <a:cubicBezTo>
                    <a:pt x="5805" y="5719"/>
                    <a:pt x="5237" y="4752"/>
                    <a:pt x="4604" y="3784"/>
                  </a:cubicBezTo>
                  <a:cubicBezTo>
                    <a:pt x="3103" y="5052"/>
                    <a:pt x="1568" y="6286"/>
                    <a:pt x="0" y="7487"/>
                  </a:cubicBezTo>
                  <a:cubicBezTo>
                    <a:pt x="901" y="9388"/>
                    <a:pt x="1868" y="11290"/>
                    <a:pt x="2902" y="13124"/>
                  </a:cubicBezTo>
                  <a:cubicBezTo>
                    <a:pt x="3536" y="14158"/>
                    <a:pt x="4070" y="15192"/>
                    <a:pt x="4937" y="16026"/>
                  </a:cubicBezTo>
                  <a:cubicBezTo>
                    <a:pt x="5871" y="16894"/>
                    <a:pt x="6772" y="17761"/>
                    <a:pt x="7739" y="18595"/>
                  </a:cubicBezTo>
                  <a:cubicBezTo>
                    <a:pt x="8240" y="19028"/>
                    <a:pt x="8807" y="19495"/>
                    <a:pt x="9474" y="19596"/>
                  </a:cubicBezTo>
                  <a:cubicBezTo>
                    <a:pt x="9580" y="19611"/>
                    <a:pt x="9685" y="19619"/>
                    <a:pt x="9790" y="19619"/>
                  </a:cubicBezTo>
                  <a:cubicBezTo>
                    <a:pt x="10577" y="19619"/>
                    <a:pt x="11332" y="19203"/>
                    <a:pt x="12009" y="18762"/>
                  </a:cubicBezTo>
                  <a:cubicBezTo>
                    <a:pt x="14444" y="17227"/>
                    <a:pt x="16679" y="15326"/>
                    <a:pt x="18614" y="13191"/>
                  </a:cubicBezTo>
                  <a:cubicBezTo>
                    <a:pt x="21149" y="10389"/>
                    <a:pt x="22750" y="6019"/>
                    <a:pt x="21482" y="2450"/>
                  </a:cubicBezTo>
                  <a:cubicBezTo>
                    <a:pt x="21074" y="1255"/>
                    <a:pt x="20102" y="1"/>
                    <a:pt x="1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1"/>
            <p:cNvSpPr/>
            <p:nvPr/>
          </p:nvSpPr>
          <p:spPr>
            <a:xfrm>
              <a:off x="6261385" y="2246372"/>
              <a:ext cx="336471" cy="361883"/>
            </a:xfrm>
            <a:custGeom>
              <a:avLst/>
              <a:gdLst/>
              <a:ahLst/>
              <a:cxnLst/>
              <a:rect l="l" t="t" r="r" b="b"/>
              <a:pathLst>
                <a:path w="17213" h="18513" extrusionOk="0">
                  <a:moveTo>
                    <a:pt x="11615" y="0"/>
                  </a:moveTo>
                  <a:cubicBezTo>
                    <a:pt x="10286" y="0"/>
                    <a:pt x="8922" y="502"/>
                    <a:pt x="7906" y="1395"/>
                  </a:cubicBezTo>
                  <a:cubicBezTo>
                    <a:pt x="5038" y="3930"/>
                    <a:pt x="2202" y="6599"/>
                    <a:pt x="301" y="9934"/>
                  </a:cubicBezTo>
                  <a:cubicBezTo>
                    <a:pt x="167" y="10201"/>
                    <a:pt x="34" y="10435"/>
                    <a:pt x="34" y="10702"/>
                  </a:cubicBezTo>
                  <a:cubicBezTo>
                    <a:pt x="1" y="11035"/>
                    <a:pt x="167" y="11302"/>
                    <a:pt x="301" y="11569"/>
                  </a:cubicBezTo>
                  <a:cubicBezTo>
                    <a:pt x="935" y="12636"/>
                    <a:pt x="1635" y="13704"/>
                    <a:pt x="2669" y="14404"/>
                  </a:cubicBezTo>
                  <a:cubicBezTo>
                    <a:pt x="3403" y="14938"/>
                    <a:pt x="4304" y="15238"/>
                    <a:pt x="5104" y="15672"/>
                  </a:cubicBezTo>
                  <a:cubicBezTo>
                    <a:pt x="5905" y="16105"/>
                    <a:pt x="6672" y="16773"/>
                    <a:pt x="6872" y="17673"/>
                  </a:cubicBezTo>
                  <a:cubicBezTo>
                    <a:pt x="6939" y="17873"/>
                    <a:pt x="6939" y="18074"/>
                    <a:pt x="7072" y="18240"/>
                  </a:cubicBezTo>
                  <a:cubicBezTo>
                    <a:pt x="7124" y="18327"/>
                    <a:pt x="7212" y="18404"/>
                    <a:pt x="7308" y="18445"/>
                  </a:cubicBezTo>
                  <a:lnTo>
                    <a:pt x="7308" y="18445"/>
                  </a:lnTo>
                  <a:cubicBezTo>
                    <a:pt x="9520" y="16431"/>
                    <a:pt x="11726" y="14412"/>
                    <a:pt x="13410" y="11969"/>
                  </a:cubicBezTo>
                  <a:cubicBezTo>
                    <a:pt x="15278" y="9301"/>
                    <a:pt x="17213" y="5364"/>
                    <a:pt x="15512" y="2229"/>
                  </a:cubicBezTo>
                  <a:cubicBezTo>
                    <a:pt x="14667" y="684"/>
                    <a:pt x="13165" y="0"/>
                    <a:pt x="11615" y="0"/>
                  </a:cubicBezTo>
                  <a:close/>
                  <a:moveTo>
                    <a:pt x="7873" y="18174"/>
                  </a:moveTo>
                  <a:lnTo>
                    <a:pt x="7573" y="18441"/>
                  </a:lnTo>
                  <a:cubicBezTo>
                    <a:pt x="7533" y="18464"/>
                    <a:pt x="7489" y="18475"/>
                    <a:pt x="7445" y="18475"/>
                  </a:cubicBezTo>
                  <a:cubicBezTo>
                    <a:pt x="7399" y="18475"/>
                    <a:pt x="7352" y="18464"/>
                    <a:pt x="7308" y="18445"/>
                  </a:cubicBezTo>
                  <a:lnTo>
                    <a:pt x="7308" y="18445"/>
                  </a:lnTo>
                  <a:cubicBezTo>
                    <a:pt x="7285" y="18466"/>
                    <a:pt x="7262" y="18486"/>
                    <a:pt x="7239" y="18507"/>
                  </a:cubicBezTo>
                  <a:cubicBezTo>
                    <a:pt x="7266" y="18511"/>
                    <a:pt x="7294" y="18512"/>
                    <a:pt x="7321" y="18512"/>
                  </a:cubicBezTo>
                  <a:cubicBezTo>
                    <a:pt x="7559" y="18512"/>
                    <a:pt x="7783" y="18383"/>
                    <a:pt x="7873" y="18174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1"/>
            <p:cNvSpPr/>
            <p:nvPr/>
          </p:nvSpPr>
          <p:spPr>
            <a:xfrm>
              <a:off x="6488293" y="2051933"/>
              <a:ext cx="125866" cy="163828"/>
            </a:xfrm>
            <a:custGeom>
              <a:avLst/>
              <a:gdLst/>
              <a:ahLst/>
              <a:cxnLst/>
              <a:rect l="l" t="t" r="r" b="b"/>
              <a:pathLst>
                <a:path w="6439" h="8381" extrusionOk="0">
                  <a:moveTo>
                    <a:pt x="2236" y="1"/>
                  </a:moveTo>
                  <a:cubicBezTo>
                    <a:pt x="1836" y="1"/>
                    <a:pt x="1402" y="67"/>
                    <a:pt x="1168" y="367"/>
                  </a:cubicBezTo>
                  <a:cubicBezTo>
                    <a:pt x="1068" y="501"/>
                    <a:pt x="1035" y="634"/>
                    <a:pt x="1002" y="801"/>
                  </a:cubicBezTo>
                  <a:cubicBezTo>
                    <a:pt x="768" y="1535"/>
                    <a:pt x="568" y="2302"/>
                    <a:pt x="401" y="3069"/>
                  </a:cubicBezTo>
                  <a:cubicBezTo>
                    <a:pt x="134" y="4237"/>
                    <a:pt x="1" y="5438"/>
                    <a:pt x="168" y="6605"/>
                  </a:cubicBezTo>
                  <a:cubicBezTo>
                    <a:pt x="268" y="7339"/>
                    <a:pt x="868" y="7806"/>
                    <a:pt x="1502" y="8106"/>
                  </a:cubicBezTo>
                  <a:cubicBezTo>
                    <a:pt x="1926" y="8288"/>
                    <a:pt x="2384" y="8380"/>
                    <a:pt x="2842" y="8380"/>
                  </a:cubicBezTo>
                  <a:cubicBezTo>
                    <a:pt x="3394" y="8380"/>
                    <a:pt x="3945" y="8246"/>
                    <a:pt x="4437" y="7973"/>
                  </a:cubicBezTo>
                  <a:cubicBezTo>
                    <a:pt x="5105" y="7606"/>
                    <a:pt x="5538" y="7006"/>
                    <a:pt x="5672" y="6238"/>
                  </a:cubicBezTo>
                  <a:cubicBezTo>
                    <a:pt x="5772" y="5738"/>
                    <a:pt x="5805" y="5238"/>
                    <a:pt x="5905" y="4771"/>
                  </a:cubicBezTo>
                  <a:cubicBezTo>
                    <a:pt x="6039" y="4037"/>
                    <a:pt x="6439" y="3336"/>
                    <a:pt x="6372" y="2569"/>
                  </a:cubicBezTo>
                  <a:cubicBezTo>
                    <a:pt x="6339" y="1668"/>
                    <a:pt x="5672" y="901"/>
                    <a:pt x="4871" y="501"/>
                  </a:cubicBezTo>
                  <a:cubicBezTo>
                    <a:pt x="4071" y="67"/>
                    <a:pt x="3137" y="1"/>
                    <a:pt x="2236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1"/>
            <p:cNvSpPr/>
            <p:nvPr/>
          </p:nvSpPr>
          <p:spPr>
            <a:xfrm>
              <a:off x="6485693" y="2028203"/>
              <a:ext cx="176729" cy="176709"/>
            </a:xfrm>
            <a:custGeom>
              <a:avLst/>
              <a:gdLst/>
              <a:ahLst/>
              <a:cxnLst/>
              <a:rect l="l" t="t" r="r" b="b"/>
              <a:pathLst>
                <a:path w="9041" h="9040" extrusionOk="0">
                  <a:moveTo>
                    <a:pt x="4517" y="1"/>
                  </a:moveTo>
                  <a:cubicBezTo>
                    <a:pt x="4123" y="1"/>
                    <a:pt x="3730" y="33"/>
                    <a:pt x="3336" y="80"/>
                  </a:cubicBezTo>
                  <a:cubicBezTo>
                    <a:pt x="2402" y="214"/>
                    <a:pt x="1435" y="414"/>
                    <a:pt x="834" y="1081"/>
                  </a:cubicBezTo>
                  <a:cubicBezTo>
                    <a:pt x="468" y="1481"/>
                    <a:pt x="1" y="2415"/>
                    <a:pt x="668" y="2682"/>
                  </a:cubicBezTo>
                  <a:cubicBezTo>
                    <a:pt x="1071" y="2872"/>
                    <a:pt x="1525" y="3045"/>
                    <a:pt x="1970" y="3045"/>
                  </a:cubicBezTo>
                  <a:cubicBezTo>
                    <a:pt x="2150" y="3045"/>
                    <a:pt x="2329" y="3017"/>
                    <a:pt x="2502" y="2949"/>
                  </a:cubicBezTo>
                  <a:cubicBezTo>
                    <a:pt x="2664" y="2889"/>
                    <a:pt x="2983" y="2719"/>
                    <a:pt x="3181" y="2719"/>
                  </a:cubicBezTo>
                  <a:cubicBezTo>
                    <a:pt x="3311" y="2719"/>
                    <a:pt x="3389" y="2791"/>
                    <a:pt x="3336" y="3016"/>
                  </a:cubicBezTo>
                  <a:cubicBezTo>
                    <a:pt x="3236" y="3449"/>
                    <a:pt x="2669" y="3783"/>
                    <a:pt x="2836" y="4283"/>
                  </a:cubicBezTo>
                  <a:cubicBezTo>
                    <a:pt x="2903" y="4617"/>
                    <a:pt x="3270" y="4784"/>
                    <a:pt x="3503" y="5017"/>
                  </a:cubicBezTo>
                  <a:cubicBezTo>
                    <a:pt x="3803" y="5284"/>
                    <a:pt x="3937" y="5718"/>
                    <a:pt x="3903" y="6118"/>
                  </a:cubicBezTo>
                  <a:cubicBezTo>
                    <a:pt x="3903" y="6151"/>
                    <a:pt x="3870" y="6185"/>
                    <a:pt x="3870" y="6218"/>
                  </a:cubicBezTo>
                  <a:cubicBezTo>
                    <a:pt x="3837" y="6418"/>
                    <a:pt x="3803" y="6585"/>
                    <a:pt x="3870" y="6785"/>
                  </a:cubicBezTo>
                  <a:cubicBezTo>
                    <a:pt x="3970" y="7085"/>
                    <a:pt x="4337" y="7185"/>
                    <a:pt x="4604" y="7386"/>
                  </a:cubicBezTo>
                  <a:cubicBezTo>
                    <a:pt x="4971" y="7686"/>
                    <a:pt x="5171" y="8086"/>
                    <a:pt x="5538" y="8386"/>
                  </a:cubicBezTo>
                  <a:cubicBezTo>
                    <a:pt x="5896" y="8660"/>
                    <a:pt x="6493" y="9040"/>
                    <a:pt x="6993" y="9040"/>
                  </a:cubicBezTo>
                  <a:cubicBezTo>
                    <a:pt x="7286" y="9040"/>
                    <a:pt x="7546" y="8910"/>
                    <a:pt x="7706" y="8553"/>
                  </a:cubicBezTo>
                  <a:cubicBezTo>
                    <a:pt x="7806" y="8286"/>
                    <a:pt x="7839" y="8019"/>
                    <a:pt x="7873" y="7719"/>
                  </a:cubicBezTo>
                  <a:cubicBezTo>
                    <a:pt x="8040" y="6819"/>
                    <a:pt x="8540" y="6051"/>
                    <a:pt x="8773" y="5184"/>
                  </a:cubicBezTo>
                  <a:cubicBezTo>
                    <a:pt x="9040" y="4150"/>
                    <a:pt x="8907" y="2982"/>
                    <a:pt x="8340" y="2048"/>
                  </a:cubicBezTo>
                  <a:cubicBezTo>
                    <a:pt x="7806" y="1114"/>
                    <a:pt x="6872" y="414"/>
                    <a:pt x="5838" y="147"/>
                  </a:cubicBezTo>
                  <a:cubicBezTo>
                    <a:pt x="5398" y="41"/>
                    <a:pt x="4957" y="1"/>
                    <a:pt x="4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1"/>
            <p:cNvSpPr/>
            <p:nvPr/>
          </p:nvSpPr>
          <p:spPr>
            <a:xfrm>
              <a:off x="6533291" y="2119743"/>
              <a:ext cx="58056" cy="40444"/>
            </a:xfrm>
            <a:custGeom>
              <a:avLst/>
              <a:gdLst/>
              <a:ahLst/>
              <a:cxnLst/>
              <a:rect l="l" t="t" r="r" b="b"/>
              <a:pathLst>
                <a:path w="2970" h="2069" extrusionOk="0">
                  <a:moveTo>
                    <a:pt x="1502" y="1"/>
                  </a:moveTo>
                  <a:cubicBezTo>
                    <a:pt x="1" y="1"/>
                    <a:pt x="1" y="2069"/>
                    <a:pt x="1502" y="2069"/>
                  </a:cubicBezTo>
                  <a:cubicBezTo>
                    <a:pt x="2969" y="2069"/>
                    <a:pt x="2969" y="1"/>
                    <a:pt x="1502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1"/>
            <p:cNvSpPr/>
            <p:nvPr/>
          </p:nvSpPr>
          <p:spPr>
            <a:xfrm>
              <a:off x="6093805" y="4043941"/>
              <a:ext cx="295402" cy="104345"/>
            </a:xfrm>
            <a:custGeom>
              <a:avLst/>
              <a:gdLst/>
              <a:ahLst/>
              <a:cxnLst/>
              <a:rect l="l" t="t" r="r" b="b"/>
              <a:pathLst>
                <a:path w="15112" h="5338" extrusionOk="0">
                  <a:moveTo>
                    <a:pt x="8540" y="1"/>
                  </a:moveTo>
                  <a:cubicBezTo>
                    <a:pt x="7806" y="1"/>
                    <a:pt x="7306" y="1168"/>
                    <a:pt x="6506" y="1469"/>
                  </a:cubicBezTo>
                  <a:cubicBezTo>
                    <a:pt x="5238" y="1969"/>
                    <a:pt x="3904" y="2236"/>
                    <a:pt x="2669" y="2803"/>
                  </a:cubicBezTo>
                  <a:cubicBezTo>
                    <a:pt x="1635" y="3270"/>
                    <a:pt x="368" y="4170"/>
                    <a:pt x="1" y="5338"/>
                  </a:cubicBezTo>
                  <a:lnTo>
                    <a:pt x="14044" y="5338"/>
                  </a:lnTo>
                  <a:cubicBezTo>
                    <a:pt x="14645" y="5338"/>
                    <a:pt x="15112" y="4771"/>
                    <a:pt x="15012" y="4170"/>
                  </a:cubicBezTo>
                  <a:cubicBezTo>
                    <a:pt x="14845" y="3370"/>
                    <a:pt x="14745" y="2536"/>
                    <a:pt x="14845" y="1702"/>
                  </a:cubicBezTo>
                  <a:cubicBezTo>
                    <a:pt x="14845" y="1502"/>
                    <a:pt x="14878" y="1302"/>
                    <a:pt x="14845" y="1102"/>
                  </a:cubicBezTo>
                  <a:cubicBezTo>
                    <a:pt x="14811" y="935"/>
                    <a:pt x="14678" y="735"/>
                    <a:pt x="14478" y="668"/>
                  </a:cubicBezTo>
                  <a:cubicBezTo>
                    <a:pt x="14411" y="635"/>
                    <a:pt x="14344" y="626"/>
                    <a:pt x="14278" y="626"/>
                  </a:cubicBezTo>
                  <a:cubicBezTo>
                    <a:pt x="14211" y="626"/>
                    <a:pt x="14144" y="635"/>
                    <a:pt x="14078" y="635"/>
                  </a:cubicBezTo>
                  <a:cubicBezTo>
                    <a:pt x="13901" y="655"/>
                    <a:pt x="13727" y="663"/>
                    <a:pt x="13556" y="663"/>
                  </a:cubicBezTo>
                  <a:cubicBezTo>
                    <a:pt x="12949" y="663"/>
                    <a:pt x="12367" y="564"/>
                    <a:pt x="11772" y="564"/>
                  </a:cubicBezTo>
                  <a:cubicBezTo>
                    <a:pt x="11706" y="564"/>
                    <a:pt x="11641" y="565"/>
                    <a:pt x="11576" y="568"/>
                  </a:cubicBezTo>
                  <a:cubicBezTo>
                    <a:pt x="11109" y="568"/>
                    <a:pt x="10642" y="568"/>
                    <a:pt x="10175" y="501"/>
                  </a:cubicBezTo>
                  <a:cubicBezTo>
                    <a:pt x="9641" y="401"/>
                    <a:pt x="9041" y="34"/>
                    <a:pt x="8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1"/>
            <p:cNvSpPr/>
            <p:nvPr/>
          </p:nvSpPr>
          <p:spPr>
            <a:xfrm>
              <a:off x="6048826" y="2269028"/>
              <a:ext cx="47618" cy="54792"/>
            </a:xfrm>
            <a:custGeom>
              <a:avLst/>
              <a:gdLst/>
              <a:ahLst/>
              <a:cxnLst/>
              <a:rect l="l" t="t" r="r" b="b"/>
              <a:pathLst>
                <a:path w="2436" h="2803" extrusionOk="0">
                  <a:moveTo>
                    <a:pt x="640" y="1"/>
                  </a:moveTo>
                  <a:cubicBezTo>
                    <a:pt x="326" y="1"/>
                    <a:pt x="55" y="140"/>
                    <a:pt x="34" y="570"/>
                  </a:cubicBezTo>
                  <a:cubicBezTo>
                    <a:pt x="0" y="736"/>
                    <a:pt x="34" y="903"/>
                    <a:pt x="134" y="1037"/>
                  </a:cubicBezTo>
                  <a:cubicBezTo>
                    <a:pt x="200" y="1137"/>
                    <a:pt x="300" y="1203"/>
                    <a:pt x="401" y="1270"/>
                  </a:cubicBezTo>
                  <a:cubicBezTo>
                    <a:pt x="567" y="1370"/>
                    <a:pt x="667" y="1504"/>
                    <a:pt x="801" y="1637"/>
                  </a:cubicBezTo>
                  <a:cubicBezTo>
                    <a:pt x="868" y="1737"/>
                    <a:pt x="934" y="1804"/>
                    <a:pt x="1001" y="1904"/>
                  </a:cubicBezTo>
                  <a:cubicBezTo>
                    <a:pt x="1131" y="2190"/>
                    <a:pt x="1343" y="2803"/>
                    <a:pt x="1684" y="2803"/>
                  </a:cubicBezTo>
                  <a:cubicBezTo>
                    <a:pt x="1779" y="2803"/>
                    <a:pt x="1885" y="2755"/>
                    <a:pt x="2002" y="2638"/>
                  </a:cubicBezTo>
                  <a:cubicBezTo>
                    <a:pt x="2135" y="2504"/>
                    <a:pt x="2202" y="2304"/>
                    <a:pt x="2269" y="2104"/>
                  </a:cubicBezTo>
                  <a:cubicBezTo>
                    <a:pt x="2369" y="1637"/>
                    <a:pt x="2435" y="1137"/>
                    <a:pt x="2202" y="736"/>
                  </a:cubicBezTo>
                  <a:cubicBezTo>
                    <a:pt x="2002" y="469"/>
                    <a:pt x="1701" y="303"/>
                    <a:pt x="1368" y="169"/>
                  </a:cubicBezTo>
                  <a:cubicBezTo>
                    <a:pt x="1301" y="136"/>
                    <a:pt x="1234" y="136"/>
                    <a:pt x="1168" y="103"/>
                  </a:cubicBezTo>
                  <a:cubicBezTo>
                    <a:pt x="1002" y="43"/>
                    <a:pt x="814" y="1"/>
                    <a:pt x="640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1"/>
            <p:cNvSpPr/>
            <p:nvPr/>
          </p:nvSpPr>
          <p:spPr>
            <a:xfrm>
              <a:off x="6156024" y="4073946"/>
              <a:ext cx="25842" cy="41089"/>
            </a:xfrm>
            <a:custGeom>
              <a:avLst/>
              <a:gdLst/>
              <a:ahLst/>
              <a:cxnLst/>
              <a:rect l="l" t="t" r="r" b="b"/>
              <a:pathLst>
                <a:path w="1322" h="2102" extrusionOk="0">
                  <a:moveTo>
                    <a:pt x="206" y="1"/>
                  </a:moveTo>
                  <a:cubicBezTo>
                    <a:pt x="101" y="1"/>
                    <a:pt x="0" y="93"/>
                    <a:pt x="20" y="234"/>
                  </a:cubicBezTo>
                  <a:cubicBezTo>
                    <a:pt x="87" y="767"/>
                    <a:pt x="354" y="1335"/>
                    <a:pt x="687" y="1768"/>
                  </a:cubicBezTo>
                  <a:cubicBezTo>
                    <a:pt x="787" y="1902"/>
                    <a:pt x="887" y="2102"/>
                    <a:pt x="1088" y="2102"/>
                  </a:cubicBezTo>
                  <a:cubicBezTo>
                    <a:pt x="1188" y="2102"/>
                    <a:pt x="1254" y="2035"/>
                    <a:pt x="1288" y="1935"/>
                  </a:cubicBezTo>
                  <a:cubicBezTo>
                    <a:pt x="1321" y="1835"/>
                    <a:pt x="1288" y="1735"/>
                    <a:pt x="1221" y="1668"/>
                  </a:cubicBezTo>
                  <a:cubicBezTo>
                    <a:pt x="1088" y="1435"/>
                    <a:pt x="887" y="1201"/>
                    <a:pt x="754" y="968"/>
                  </a:cubicBezTo>
                  <a:cubicBezTo>
                    <a:pt x="621" y="701"/>
                    <a:pt x="487" y="401"/>
                    <a:pt x="387" y="134"/>
                  </a:cubicBezTo>
                  <a:cubicBezTo>
                    <a:pt x="347" y="41"/>
                    <a:pt x="276" y="1"/>
                    <a:pt x="206" y="1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1"/>
            <p:cNvSpPr/>
            <p:nvPr/>
          </p:nvSpPr>
          <p:spPr>
            <a:xfrm>
              <a:off x="6185091" y="4070897"/>
              <a:ext cx="27406" cy="27484"/>
            </a:xfrm>
            <a:custGeom>
              <a:avLst/>
              <a:gdLst/>
              <a:ahLst/>
              <a:cxnLst/>
              <a:rect l="l" t="t" r="r" b="b"/>
              <a:pathLst>
                <a:path w="1402" h="1406" extrusionOk="0">
                  <a:moveTo>
                    <a:pt x="175" y="1"/>
                  </a:moveTo>
                  <a:cubicBezTo>
                    <a:pt x="130" y="1"/>
                    <a:pt x="87" y="17"/>
                    <a:pt x="68" y="56"/>
                  </a:cubicBezTo>
                  <a:cubicBezTo>
                    <a:pt x="1" y="123"/>
                    <a:pt x="1" y="223"/>
                    <a:pt x="68" y="290"/>
                  </a:cubicBezTo>
                  <a:cubicBezTo>
                    <a:pt x="201" y="423"/>
                    <a:pt x="334" y="557"/>
                    <a:pt x="468" y="723"/>
                  </a:cubicBezTo>
                  <a:cubicBezTo>
                    <a:pt x="535" y="790"/>
                    <a:pt x="601" y="890"/>
                    <a:pt x="668" y="957"/>
                  </a:cubicBezTo>
                  <a:cubicBezTo>
                    <a:pt x="658" y="936"/>
                    <a:pt x="654" y="928"/>
                    <a:pt x="654" y="928"/>
                  </a:cubicBezTo>
                  <a:lnTo>
                    <a:pt x="654" y="928"/>
                  </a:lnTo>
                  <a:cubicBezTo>
                    <a:pt x="655" y="928"/>
                    <a:pt x="678" y="967"/>
                    <a:pt x="701" y="990"/>
                  </a:cubicBezTo>
                  <a:cubicBezTo>
                    <a:pt x="701" y="990"/>
                    <a:pt x="735" y="1024"/>
                    <a:pt x="735" y="1024"/>
                  </a:cubicBezTo>
                  <a:cubicBezTo>
                    <a:pt x="768" y="1090"/>
                    <a:pt x="801" y="1124"/>
                    <a:pt x="835" y="1157"/>
                  </a:cubicBezTo>
                  <a:cubicBezTo>
                    <a:pt x="891" y="1269"/>
                    <a:pt x="995" y="1406"/>
                    <a:pt x="1126" y="1406"/>
                  </a:cubicBezTo>
                  <a:cubicBezTo>
                    <a:pt x="1150" y="1406"/>
                    <a:pt x="1176" y="1401"/>
                    <a:pt x="1202" y="1390"/>
                  </a:cubicBezTo>
                  <a:cubicBezTo>
                    <a:pt x="1335" y="1357"/>
                    <a:pt x="1402" y="1224"/>
                    <a:pt x="1369" y="1090"/>
                  </a:cubicBezTo>
                  <a:lnTo>
                    <a:pt x="1369" y="1090"/>
                  </a:lnTo>
                  <a:lnTo>
                    <a:pt x="1369" y="1124"/>
                  </a:lnTo>
                  <a:cubicBezTo>
                    <a:pt x="1369" y="1057"/>
                    <a:pt x="1335" y="990"/>
                    <a:pt x="1268" y="923"/>
                  </a:cubicBezTo>
                  <a:cubicBezTo>
                    <a:pt x="1168" y="757"/>
                    <a:pt x="1002" y="590"/>
                    <a:pt x="835" y="456"/>
                  </a:cubicBezTo>
                  <a:cubicBezTo>
                    <a:pt x="668" y="290"/>
                    <a:pt x="468" y="123"/>
                    <a:pt x="268" y="23"/>
                  </a:cubicBezTo>
                  <a:cubicBezTo>
                    <a:pt x="240" y="9"/>
                    <a:pt x="207" y="1"/>
                    <a:pt x="175" y="1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1"/>
            <p:cNvSpPr/>
            <p:nvPr/>
          </p:nvSpPr>
          <p:spPr>
            <a:xfrm>
              <a:off x="6217697" y="4059852"/>
              <a:ext cx="32957" cy="21502"/>
            </a:xfrm>
            <a:custGeom>
              <a:avLst/>
              <a:gdLst/>
              <a:ahLst/>
              <a:cxnLst/>
              <a:rect l="l" t="t" r="r" b="b"/>
              <a:pathLst>
                <a:path w="1686" h="1100" extrusionOk="0">
                  <a:moveTo>
                    <a:pt x="193" y="1"/>
                  </a:moveTo>
                  <a:cubicBezTo>
                    <a:pt x="132" y="1"/>
                    <a:pt x="76" y="24"/>
                    <a:pt x="34" y="87"/>
                  </a:cubicBezTo>
                  <a:cubicBezTo>
                    <a:pt x="1" y="188"/>
                    <a:pt x="34" y="288"/>
                    <a:pt x="101" y="354"/>
                  </a:cubicBezTo>
                  <a:cubicBezTo>
                    <a:pt x="301" y="488"/>
                    <a:pt x="501" y="621"/>
                    <a:pt x="701" y="755"/>
                  </a:cubicBezTo>
                  <a:cubicBezTo>
                    <a:pt x="935" y="888"/>
                    <a:pt x="1135" y="1021"/>
                    <a:pt x="1368" y="1088"/>
                  </a:cubicBezTo>
                  <a:cubicBezTo>
                    <a:pt x="1393" y="1096"/>
                    <a:pt x="1416" y="1100"/>
                    <a:pt x="1438" y="1100"/>
                  </a:cubicBezTo>
                  <a:cubicBezTo>
                    <a:pt x="1597" y="1100"/>
                    <a:pt x="1686" y="905"/>
                    <a:pt x="1569" y="788"/>
                  </a:cubicBezTo>
                  <a:cubicBezTo>
                    <a:pt x="1368" y="588"/>
                    <a:pt x="1168" y="488"/>
                    <a:pt x="935" y="354"/>
                  </a:cubicBezTo>
                  <a:cubicBezTo>
                    <a:pt x="735" y="254"/>
                    <a:pt x="501" y="121"/>
                    <a:pt x="301" y="21"/>
                  </a:cubicBezTo>
                  <a:cubicBezTo>
                    <a:pt x="264" y="9"/>
                    <a:pt x="228" y="1"/>
                    <a:pt x="193" y="1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1"/>
            <p:cNvSpPr/>
            <p:nvPr/>
          </p:nvSpPr>
          <p:spPr>
            <a:xfrm>
              <a:off x="6668912" y="4052092"/>
              <a:ext cx="28070" cy="29048"/>
            </a:xfrm>
            <a:custGeom>
              <a:avLst/>
              <a:gdLst/>
              <a:ahLst/>
              <a:cxnLst/>
              <a:rect l="l" t="t" r="r" b="b"/>
              <a:pathLst>
                <a:path w="1436" h="1486" extrusionOk="0">
                  <a:moveTo>
                    <a:pt x="184" y="1"/>
                  </a:moveTo>
                  <a:cubicBezTo>
                    <a:pt x="143" y="1"/>
                    <a:pt x="101" y="17"/>
                    <a:pt x="68" y="51"/>
                  </a:cubicBezTo>
                  <a:cubicBezTo>
                    <a:pt x="34" y="84"/>
                    <a:pt x="1" y="184"/>
                    <a:pt x="34" y="251"/>
                  </a:cubicBezTo>
                  <a:cubicBezTo>
                    <a:pt x="168" y="484"/>
                    <a:pt x="334" y="718"/>
                    <a:pt x="535" y="918"/>
                  </a:cubicBezTo>
                  <a:cubicBezTo>
                    <a:pt x="601" y="1018"/>
                    <a:pt x="701" y="1118"/>
                    <a:pt x="801" y="1218"/>
                  </a:cubicBezTo>
                  <a:cubicBezTo>
                    <a:pt x="835" y="1285"/>
                    <a:pt x="868" y="1318"/>
                    <a:pt x="935" y="1352"/>
                  </a:cubicBezTo>
                  <a:cubicBezTo>
                    <a:pt x="968" y="1385"/>
                    <a:pt x="1002" y="1418"/>
                    <a:pt x="1035" y="1418"/>
                  </a:cubicBezTo>
                  <a:cubicBezTo>
                    <a:pt x="1068" y="1452"/>
                    <a:pt x="1102" y="1485"/>
                    <a:pt x="1168" y="1485"/>
                  </a:cubicBezTo>
                  <a:cubicBezTo>
                    <a:pt x="1235" y="1485"/>
                    <a:pt x="1302" y="1485"/>
                    <a:pt x="1369" y="1452"/>
                  </a:cubicBezTo>
                  <a:cubicBezTo>
                    <a:pt x="1402" y="1385"/>
                    <a:pt x="1435" y="1318"/>
                    <a:pt x="1402" y="1252"/>
                  </a:cubicBezTo>
                  <a:lnTo>
                    <a:pt x="1402" y="1218"/>
                  </a:lnTo>
                  <a:cubicBezTo>
                    <a:pt x="1402" y="1185"/>
                    <a:pt x="1369" y="1152"/>
                    <a:pt x="1369" y="1118"/>
                  </a:cubicBezTo>
                  <a:cubicBezTo>
                    <a:pt x="1335" y="1085"/>
                    <a:pt x="1302" y="1052"/>
                    <a:pt x="1268" y="1018"/>
                  </a:cubicBezTo>
                  <a:cubicBezTo>
                    <a:pt x="1235" y="985"/>
                    <a:pt x="1168" y="951"/>
                    <a:pt x="1135" y="885"/>
                  </a:cubicBezTo>
                  <a:cubicBezTo>
                    <a:pt x="1035" y="818"/>
                    <a:pt x="935" y="718"/>
                    <a:pt x="835" y="618"/>
                  </a:cubicBezTo>
                  <a:cubicBezTo>
                    <a:pt x="635" y="451"/>
                    <a:pt x="468" y="251"/>
                    <a:pt x="301" y="51"/>
                  </a:cubicBezTo>
                  <a:cubicBezTo>
                    <a:pt x="268" y="17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1"/>
            <p:cNvSpPr/>
            <p:nvPr/>
          </p:nvSpPr>
          <p:spPr>
            <a:xfrm>
              <a:off x="6699327" y="4040090"/>
              <a:ext cx="32214" cy="32820"/>
            </a:xfrm>
            <a:custGeom>
              <a:avLst/>
              <a:gdLst/>
              <a:ahLst/>
              <a:cxnLst/>
              <a:rect l="l" t="t" r="r" b="b"/>
              <a:pathLst>
                <a:path w="1648" h="1679" extrusionOk="0">
                  <a:moveTo>
                    <a:pt x="163" y="0"/>
                  </a:moveTo>
                  <a:cubicBezTo>
                    <a:pt x="67" y="0"/>
                    <a:pt x="1" y="126"/>
                    <a:pt x="79" y="231"/>
                  </a:cubicBezTo>
                  <a:cubicBezTo>
                    <a:pt x="313" y="465"/>
                    <a:pt x="546" y="732"/>
                    <a:pt x="780" y="998"/>
                  </a:cubicBezTo>
                  <a:cubicBezTo>
                    <a:pt x="880" y="1132"/>
                    <a:pt x="1013" y="1232"/>
                    <a:pt x="1147" y="1365"/>
                  </a:cubicBezTo>
                  <a:cubicBezTo>
                    <a:pt x="1147" y="1365"/>
                    <a:pt x="1147" y="1399"/>
                    <a:pt x="1180" y="1399"/>
                  </a:cubicBezTo>
                  <a:lnTo>
                    <a:pt x="1180" y="1432"/>
                  </a:lnTo>
                  <a:lnTo>
                    <a:pt x="1180" y="1465"/>
                  </a:lnTo>
                  <a:cubicBezTo>
                    <a:pt x="1180" y="1465"/>
                    <a:pt x="1180" y="1499"/>
                    <a:pt x="1180" y="1532"/>
                  </a:cubicBezTo>
                  <a:cubicBezTo>
                    <a:pt x="1214" y="1565"/>
                    <a:pt x="1214" y="1599"/>
                    <a:pt x="1247" y="1632"/>
                  </a:cubicBezTo>
                  <a:cubicBezTo>
                    <a:pt x="1292" y="1662"/>
                    <a:pt x="1344" y="1679"/>
                    <a:pt x="1393" y="1679"/>
                  </a:cubicBezTo>
                  <a:cubicBezTo>
                    <a:pt x="1453" y="1679"/>
                    <a:pt x="1510" y="1654"/>
                    <a:pt x="1547" y="1599"/>
                  </a:cubicBezTo>
                  <a:cubicBezTo>
                    <a:pt x="1647" y="1532"/>
                    <a:pt x="1647" y="1399"/>
                    <a:pt x="1614" y="1299"/>
                  </a:cubicBezTo>
                  <a:cubicBezTo>
                    <a:pt x="1580" y="1199"/>
                    <a:pt x="1514" y="1132"/>
                    <a:pt x="1447" y="1065"/>
                  </a:cubicBezTo>
                  <a:cubicBezTo>
                    <a:pt x="1380" y="998"/>
                    <a:pt x="1280" y="932"/>
                    <a:pt x="1214" y="865"/>
                  </a:cubicBezTo>
                  <a:cubicBezTo>
                    <a:pt x="1080" y="732"/>
                    <a:pt x="913" y="565"/>
                    <a:pt x="747" y="431"/>
                  </a:cubicBezTo>
                  <a:cubicBezTo>
                    <a:pt x="580" y="298"/>
                    <a:pt x="413" y="164"/>
                    <a:pt x="246" y="31"/>
                  </a:cubicBezTo>
                  <a:cubicBezTo>
                    <a:pt x="218" y="10"/>
                    <a:pt x="189" y="0"/>
                    <a:pt x="163" y="0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1"/>
            <p:cNvSpPr/>
            <p:nvPr/>
          </p:nvSpPr>
          <p:spPr>
            <a:xfrm>
              <a:off x="6646667" y="4065521"/>
              <a:ext cx="32703" cy="32723"/>
            </a:xfrm>
            <a:custGeom>
              <a:avLst/>
              <a:gdLst/>
              <a:ahLst/>
              <a:cxnLst/>
              <a:rect l="l" t="t" r="r" b="b"/>
              <a:pathLst>
                <a:path w="1673" h="1674" extrusionOk="0">
                  <a:moveTo>
                    <a:pt x="183" y="0"/>
                  </a:moveTo>
                  <a:cubicBezTo>
                    <a:pt x="80" y="0"/>
                    <a:pt x="0" y="119"/>
                    <a:pt x="105" y="198"/>
                  </a:cubicBezTo>
                  <a:cubicBezTo>
                    <a:pt x="338" y="465"/>
                    <a:pt x="572" y="731"/>
                    <a:pt x="805" y="998"/>
                  </a:cubicBezTo>
                  <a:cubicBezTo>
                    <a:pt x="905" y="1098"/>
                    <a:pt x="1039" y="1232"/>
                    <a:pt x="1139" y="1365"/>
                  </a:cubicBezTo>
                  <a:cubicBezTo>
                    <a:pt x="1172" y="1365"/>
                    <a:pt x="1172" y="1399"/>
                    <a:pt x="1206" y="1399"/>
                  </a:cubicBezTo>
                  <a:lnTo>
                    <a:pt x="1206" y="1432"/>
                  </a:lnTo>
                  <a:cubicBezTo>
                    <a:pt x="1206" y="1465"/>
                    <a:pt x="1206" y="1499"/>
                    <a:pt x="1206" y="1499"/>
                  </a:cubicBezTo>
                  <a:cubicBezTo>
                    <a:pt x="1239" y="1532"/>
                    <a:pt x="1239" y="1599"/>
                    <a:pt x="1272" y="1599"/>
                  </a:cubicBezTo>
                  <a:cubicBezTo>
                    <a:pt x="1322" y="1649"/>
                    <a:pt x="1381" y="1674"/>
                    <a:pt x="1435" y="1674"/>
                  </a:cubicBezTo>
                  <a:cubicBezTo>
                    <a:pt x="1489" y="1674"/>
                    <a:pt x="1539" y="1649"/>
                    <a:pt x="1573" y="1599"/>
                  </a:cubicBezTo>
                  <a:cubicBezTo>
                    <a:pt x="1673" y="1532"/>
                    <a:pt x="1673" y="1399"/>
                    <a:pt x="1639" y="1299"/>
                  </a:cubicBezTo>
                  <a:cubicBezTo>
                    <a:pt x="1606" y="1198"/>
                    <a:pt x="1539" y="1132"/>
                    <a:pt x="1472" y="1065"/>
                  </a:cubicBezTo>
                  <a:cubicBezTo>
                    <a:pt x="1406" y="998"/>
                    <a:pt x="1306" y="898"/>
                    <a:pt x="1239" y="832"/>
                  </a:cubicBezTo>
                  <a:cubicBezTo>
                    <a:pt x="1072" y="698"/>
                    <a:pt x="939" y="565"/>
                    <a:pt x="772" y="431"/>
                  </a:cubicBezTo>
                  <a:cubicBezTo>
                    <a:pt x="605" y="298"/>
                    <a:pt x="438" y="164"/>
                    <a:pt x="272" y="31"/>
                  </a:cubicBezTo>
                  <a:cubicBezTo>
                    <a:pt x="243" y="9"/>
                    <a:pt x="212" y="0"/>
                    <a:pt x="183" y="0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1"/>
            <p:cNvSpPr/>
            <p:nvPr/>
          </p:nvSpPr>
          <p:spPr>
            <a:xfrm>
              <a:off x="6722394" y="4068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1"/>
            <p:cNvSpPr/>
            <p:nvPr/>
          </p:nvSpPr>
          <p:spPr>
            <a:xfrm>
              <a:off x="6722394" y="4068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1"/>
            <p:cNvSpPr/>
            <p:nvPr/>
          </p:nvSpPr>
          <p:spPr>
            <a:xfrm>
              <a:off x="6373217" y="2470895"/>
              <a:ext cx="116073" cy="143831"/>
            </a:xfrm>
            <a:custGeom>
              <a:avLst/>
              <a:gdLst/>
              <a:ahLst/>
              <a:cxnLst/>
              <a:rect l="l" t="t" r="r" b="b"/>
              <a:pathLst>
                <a:path w="5938" h="7358" extrusionOk="0">
                  <a:moveTo>
                    <a:pt x="5774" y="1"/>
                  </a:moveTo>
                  <a:cubicBezTo>
                    <a:pt x="5744" y="1"/>
                    <a:pt x="5714" y="15"/>
                    <a:pt x="5688" y="50"/>
                  </a:cubicBezTo>
                  <a:cubicBezTo>
                    <a:pt x="5187" y="583"/>
                    <a:pt x="4821" y="1250"/>
                    <a:pt x="4387" y="1851"/>
                  </a:cubicBezTo>
                  <a:cubicBezTo>
                    <a:pt x="3953" y="2485"/>
                    <a:pt x="3453" y="3085"/>
                    <a:pt x="2986" y="3719"/>
                  </a:cubicBezTo>
                  <a:cubicBezTo>
                    <a:pt x="2519" y="4319"/>
                    <a:pt x="2052" y="4886"/>
                    <a:pt x="1552" y="5453"/>
                  </a:cubicBezTo>
                  <a:cubicBezTo>
                    <a:pt x="1051" y="6054"/>
                    <a:pt x="551" y="6621"/>
                    <a:pt x="50" y="7221"/>
                  </a:cubicBezTo>
                  <a:cubicBezTo>
                    <a:pt x="1" y="7271"/>
                    <a:pt x="62" y="7357"/>
                    <a:pt x="124" y="7357"/>
                  </a:cubicBezTo>
                  <a:cubicBezTo>
                    <a:pt x="145" y="7357"/>
                    <a:pt x="167" y="7347"/>
                    <a:pt x="184" y="7321"/>
                  </a:cubicBezTo>
                  <a:cubicBezTo>
                    <a:pt x="784" y="6821"/>
                    <a:pt x="1285" y="6221"/>
                    <a:pt x="1818" y="5654"/>
                  </a:cubicBezTo>
                  <a:cubicBezTo>
                    <a:pt x="2319" y="5086"/>
                    <a:pt x="2786" y="4519"/>
                    <a:pt x="3253" y="3919"/>
                  </a:cubicBezTo>
                  <a:cubicBezTo>
                    <a:pt x="3720" y="3352"/>
                    <a:pt x="4187" y="2751"/>
                    <a:pt x="4620" y="2151"/>
                  </a:cubicBezTo>
                  <a:cubicBezTo>
                    <a:pt x="4854" y="1851"/>
                    <a:pt x="5054" y="1517"/>
                    <a:pt x="5288" y="1184"/>
                  </a:cubicBezTo>
                  <a:cubicBezTo>
                    <a:pt x="5521" y="883"/>
                    <a:pt x="5721" y="550"/>
                    <a:pt x="5888" y="216"/>
                  </a:cubicBezTo>
                  <a:cubicBezTo>
                    <a:pt x="5937" y="118"/>
                    <a:pt x="5859" y="1"/>
                    <a:pt x="5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6552193" y="2131492"/>
              <a:ext cx="21541" cy="12452"/>
            </a:xfrm>
            <a:custGeom>
              <a:avLst/>
              <a:gdLst/>
              <a:ahLst/>
              <a:cxnLst/>
              <a:rect l="l" t="t" r="r" b="b"/>
              <a:pathLst>
                <a:path w="1102" h="637" extrusionOk="0">
                  <a:moveTo>
                    <a:pt x="768" y="0"/>
                  </a:moveTo>
                  <a:cubicBezTo>
                    <a:pt x="635" y="0"/>
                    <a:pt x="535" y="0"/>
                    <a:pt x="435" y="67"/>
                  </a:cubicBezTo>
                  <a:cubicBezTo>
                    <a:pt x="335" y="100"/>
                    <a:pt x="234" y="167"/>
                    <a:pt x="168" y="234"/>
                  </a:cubicBezTo>
                  <a:cubicBezTo>
                    <a:pt x="134" y="300"/>
                    <a:pt x="101" y="334"/>
                    <a:pt x="68" y="367"/>
                  </a:cubicBezTo>
                  <a:cubicBezTo>
                    <a:pt x="34" y="434"/>
                    <a:pt x="1" y="500"/>
                    <a:pt x="1" y="567"/>
                  </a:cubicBezTo>
                  <a:cubicBezTo>
                    <a:pt x="1" y="608"/>
                    <a:pt x="52" y="637"/>
                    <a:pt x="99" y="637"/>
                  </a:cubicBezTo>
                  <a:cubicBezTo>
                    <a:pt x="128" y="637"/>
                    <a:pt x="155" y="626"/>
                    <a:pt x="168" y="601"/>
                  </a:cubicBezTo>
                  <a:cubicBezTo>
                    <a:pt x="201" y="567"/>
                    <a:pt x="201" y="534"/>
                    <a:pt x="234" y="467"/>
                  </a:cubicBezTo>
                  <a:cubicBezTo>
                    <a:pt x="268" y="434"/>
                    <a:pt x="268" y="400"/>
                    <a:pt x="301" y="367"/>
                  </a:cubicBezTo>
                  <a:cubicBezTo>
                    <a:pt x="368" y="300"/>
                    <a:pt x="435" y="267"/>
                    <a:pt x="535" y="234"/>
                  </a:cubicBezTo>
                  <a:cubicBezTo>
                    <a:pt x="619" y="170"/>
                    <a:pt x="731" y="147"/>
                    <a:pt x="843" y="147"/>
                  </a:cubicBezTo>
                  <a:cubicBezTo>
                    <a:pt x="908" y="147"/>
                    <a:pt x="974" y="155"/>
                    <a:pt x="1035" y="167"/>
                  </a:cubicBezTo>
                  <a:cubicBezTo>
                    <a:pt x="1068" y="167"/>
                    <a:pt x="1102" y="100"/>
                    <a:pt x="1068" y="67"/>
                  </a:cubicBezTo>
                  <a:cubicBezTo>
                    <a:pt x="968" y="33"/>
                    <a:pt x="868" y="0"/>
                    <a:pt x="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6221508" y="2648621"/>
              <a:ext cx="36632" cy="15286"/>
            </a:xfrm>
            <a:custGeom>
              <a:avLst/>
              <a:gdLst/>
              <a:ahLst/>
              <a:cxnLst/>
              <a:rect l="l" t="t" r="r" b="b"/>
              <a:pathLst>
                <a:path w="1874" h="782" extrusionOk="0">
                  <a:moveTo>
                    <a:pt x="216" y="0"/>
                  </a:moveTo>
                  <a:cubicBezTo>
                    <a:pt x="103" y="0"/>
                    <a:pt x="1" y="126"/>
                    <a:pt x="106" y="231"/>
                  </a:cubicBezTo>
                  <a:cubicBezTo>
                    <a:pt x="423" y="548"/>
                    <a:pt x="887" y="782"/>
                    <a:pt x="1349" y="782"/>
                  </a:cubicBezTo>
                  <a:cubicBezTo>
                    <a:pt x="1469" y="782"/>
                    <a:pt x="1590" y="766"/>
                    <a:pt x="1707" y="731"/>
                  </a:cubicBezTo>
                  <a:cubicBezTo>
                    <a:pt x="1874" y="698"/>
                    <a:pt x="1841" y="498"/>
                    <a:pt x="1674" y="464"/>
                  </a:cubicBezTo>
                  <a:cubicBezTo>
                    <a:pt x="1440" y="464"/>
                    <a:pt x="1173" y="464"/>
                    <a:pt x="940" y="398"/>
                  </a:cubicBezTo>
                  <a:cubicBezTo>
                    <a:pt x="706" y="298"/>
                    <a:pt x="473" y="198"/>
                    <a:pt x="306" y="31"/>
                  </a:cubicBezTo>
                  <a:cubicBezTo>
                    <a:pt x="278" y="9"/>
                    <a:pt x="246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6216778" y="2502347"/>
              <a:ext cx="23594" cy="31511"/>
            </a:xfrm>
            <a:custGeom>
              <a:avLst/>
              <a:gdLst/>
              <a:ahLst/>
              <a:cxnLst/>
              <a:rect l="l" t="t" r="r" b="b"/>
              <a:pathLst>
                <a:path w="1207" h="1612" extrusionOk="0">
                  <a:moveTo>
                    <a:pt x="139" y="0"/>
                  </a:moveTo>
                  <a:cubicBezTo>
                    <a:pt x="70" y="0"/>
                    <a:pt x="1" y="71"/>
                    <a:pt x="48" y="142"/>
                  </a:cubicBezTo>
                  <a:cubicBezTo>
                    <a:pt x="215" y="409"/>
                    <a:pt x="348" y="642"/>
                    <a:pt x="515" y="876"/>
                  </a:cubicBezTo>
                  <a:lnTo>
                    <a:pt x="748" y="1243"/>
                  </a:lnTo>
                  <a:cubicBezTo>
                    <a:pt x="815" y="1343"/>
                    <a:pt x="915" y="1476"/>
                    <a:pt x="1015" y="1576"/>
                  </a:cubicBezTo>
                  <a:cubicBezTo>
                    <a:pt x="1040" y="1601"/>
                    <a:pt x="1065" y="1612"/>
                    <a:pt x="1088" y="1612"/>
                  </a:cubicBezTo>
                  <a:cubicBezTo>
                    <a:pt x="1157" y="1612"/>
                    <a:pt x="1207" y="1518"/>
                    <a:pt x="1182" y="1443"/>
                  </a:cubicBezTo>
                  <a:cubicBezTo>
                    <a:pt x="1115" y="1309"/>
                    <a:pt x="1048" y="1209"/>
                    <a:pt x="982" y="1076"/>
                  </a:cubicBezTo>
                  <a:lnTo>
                    <a:pt x="715" y="742"/>
                  </a:lnTo>
                  <a:cubicBezTo>
                    <a:pt x="548" y="509"/>
                    <a:pt x="381" y="275"/>
                    <a:pt x="215" y="42"/>
                  </a:cubicBezTo>
                  <a:cubicBezTo>
                    <a:pt x="195" y="12"/>
                    <a:pt x="167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1"/>
            <p:cNvSpPr/>
            <p:nvPr/>
          </p:nvSpPr>
          <p:spPr>
            <a:xfrm>
              <a:off x="6515679" y="2202977"/>
              <a:ext cx="35576" cy="10438"/>
            </a:xfrm>
            <a:custGeom>
              <a:avLst/>
              <a:gdLst/>
              <a:ahLst/>
              <a:cxnLst/>
              <a:rect l="l" t="t" r="r" b="b"/>
              <a:pathLst>
                <a:path w="1820" h="534" extrusionOk="0">
                  <a:moveTo>
                    <a:pt x="1659" y="1"/>
                  </a:moveTo>
                  <a:cubicBezTo>
                    <a:pt x="1642" y="1"/>
                    <a:pt x="1623" y="4"/>
                    <a:pt x="1602" y="12"/>
                  </a:cubicBezTo>
                  <a:cubicBezTo>
                    <a:pt x="1369" y="79"/>
                    <a:pt x="1135" y="146"/>
                    <a:pt x="868" y="213"/>
                  </a:cubicBezTo>
                  <a:cubicBezTo>
                    <a:pt x="635" y="279"/>
                    <a:pt x="368" y="279"/>
                    <a:pt x="134" y="313"/>
                  </a:cubicBezTo>
                  <a:cubicBezTo>
                    <a:pt x="1" y="313"/>
                    <a:pt x="1" y="513"/>
                    <a:pt x="134" y="513"/>
                  </a:cubicBezTo>
                  <a:cubicBezTo>
                    <a:pt x="243" y="526"/>
                    <a:pt x="354" y="533"/>
                    <a:pt x="464" y="533"/>
                  </a:cubicBezTo>
                  <a:cubicBezTo>
                    <a:pt x="896" y="533"/>
                    <a:pt x="1331" y="432"/>
                    <a:pt x="1702" y="246"/>
                  </a:cubicBezTo>
                  <a:cubicBezTo>
                    <a:pt x="1819" y="187"/>
                    <a:pt x="1782" y="1"/>
                    <a:pt x="1659" y="1"/>
                  </a:cubicBezTo>
                  <a:close/>
                </a:path>
              </a:pathLst>
            </a:custGeom>
            <a:solidFill>
              <a:srgbClr val="BF7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1"/>
            <p:cNvSpPr/>
            <p:nvPr/>
          </p:nvSpPr>
          <p:spPr>
            <a:xfrm>
              <a:off x="6734317" y="2404531"/>
              <a:ext cx="67322" cy="581479"/>
            </a:xfrm>
            <a:custGeom>
              <a:avLst/>
              <a:gdLst/>
              <a:ahLst/>
              <a:cxnLst/>
              <a:rect l="l" t="t" r="r" b="b"/>
              <a:pathLst>
                <a:path w="3444" h="29747" extrusionOk="0">
                  <a:moveTo>
                    <a:pt x="121" y="1"/>
                  </a:moveTo>
                  <a:cubicBezTo>
                    <a:pt x="60" y="1"/>
                    <a:pt x="0" y="71"/>
                    <a:pt x="24" y="142"/>
                  </a:cubicBezTo>
                  <a:cubicBezTo>
                    <a:pt x="858" y="1743"/>
                    <a:pt x="858" y="3678"/>
                    <a:pt x="1025" y="5446"/>
                  </a:cubicBezTo>
                  <a:cubicBezTo>
                    <a:pt x="1191" y="7381"/>
                    <a:pt x="1325" y="9315"/>
                    <a:pt x="1492" y="11250"/>
                  </a:cubicBezTo>
                  <a:cubicBezTo>
                    <a:pt x="1825" y="15186"/>
                    <a:pt x="2159" y="19089"/>
                    <a:pt x="2492" y="22992"/>
                  </a:cubicBezTo>
                  <a:cubicBezTo>
                    <a:pt x="2693" y="25193"/>
                    <a:pt x="2893" y="27395"/>
                    <a:pt x="3059" y="29597"/>
                  </a:cubicBezTo>
                  <a:cubicBezTo>
                    <a:pt x="3076" y="29697"/>
                    <a:pt x="3176" y="29747"/>
                    <a:pt x="3268" y="29747"/>
                  </a:cubicBezTo>
                  <a:cubicBezTo>
                    <a:pt x="3360" y="29747"/>
                    <a:pt x="3443" y="29697"/>
                    <a:pt x="3426" y="29597"/>
                  </a:cubicBezTo>
                  <a:cubicBezTo>
                    <a:pt x="3093" y="25627"/>
                    <a:pt x="2726" y="21691"/>
                    <a:pt x="2359" y="17755"/>
                  </a:cubicBezTo>
                  <a:lnTo>
                    <a:pt x="2359" y="17721"/>
                  </a:lnTo>
                  <a:cubicBezTo>
                    <a:pt x="1992" y="13785"/>
                    <a:pt x="1658" y="9816"/>
                    <a:pt x="1258" y="5846"/>
                  </a:cubicBezTo>
                  <a:cubicBezTo>
                    <a:pt x="1091" y="3912"/>
                    <a:pt x="1125" y="1810"/>
                    <a:pt x="191" y="42"/>
                  </a:cubicBezTo>
                  <a:cubicBezTo>
                    <a:pt x="171" y="13"/>
                    <a:pt x="146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1"/>
            <p:cNvSpPr/>
            <p:nvPr/>
          </p:nvSpPr>
          <p:spPr>
            <a:xfrm>
              <a:off x="6551177" y="3007532"/>
              <a:ext cx="62337" cy="245810"/>
            </a:xfrm>
            <a:custGeom>
              <a:avLst/>
              <a:gdLst/>
              <a:ahLst/>
              <a:cxnLst/>
              <a:rect l="l" t="t" r="r" b="b"/>
              <a:pathLst>
                <a:path w="3189" h="12575" extrusionOk="0">
                  <a:moveTo>
                    <a:pt x="3035" y="0"/>
                  </a:moveTo>
                  <a:cubicBezTo>
                    <a:pt x="2999" y="0"/>
                    <a:pt x="2967" y="15"/>
                    <a:pt x="2955" y="50"/>
                  </a:cubicBezTo>
                  <a:cubicBezTo>
                    <a:pt x="2755" y="517"/>
                    <a:pt x="2688" y="1084"/>
                    <a:pt x="2555" y="1584"/>
                  </a:cubicBezTo>
                  <a:cubicBezTo>
                    <a:pt x="2421" y="2084"/>
                    <a:pt x="2321" y="2585"/>
                    <a:pt x="2188" y="3085"/>
                  </a:cubicBezTo>
                  <a:cubicBezTo>
                    <a:pt x="1954" y="4119"/>
                    <a:pt x="1687" y="5153"/>
                    <a:pt x="1454" y="6187"/>
                  </a:cubicBezTo>
                  <a:cubicBezTo>
                    <a:pt x="954" y="8289"/>
                    <a:pt x="487" y="10357"/>
                    <a:pt x="20" y="12425"/>
                  </a:cubicBezTo>
                  <a:cubicBezTo>
                    <a:pt x="0" y="12522"/>
                    <a:pt x="71" y="12574"/>
                    <a:pt x="141" y="12574"/>
                  </a:cubicBezTo>
                  <a:cubicBezTo>
                    <a:pt x="190" y="12574"/>
                    <a:pt x="239" y="12547"/>
                    <a:pt x="253" y="12492"/>
                  </a:cubicBezTo>
                  <a:cubicBezTo>
                    <a:pt x="753" y="10424"/>
                    <a:pt x="1254" y="8355"/>
                    <a:pt x="1754" y="6287"/>
                  </a:cubicBezTo>
                  <a:cubicBezTo>
                    <a:pt x="1988" y="5253"/>
                    <a:pt x="2255" y="4186"/>
                    <a:pt x="2488" y="3152"/>
                  </a:cubicBezTo>
                  <a:cubicBezTo>
                    <a:pt x="2588" y="2651"/>
                    <a:pt x="2722" y="2151"/>
                    <a:pt x="2822" y="1651"/>
                  </a:cubicBezTo>
                  <a:cubicBezTo>
                    <a:pt x="2955" y="1150"/>
                    <a:pt x="3155" y="617"/>
                    <a:pt x="3189" y="116"/>
                  </a:cubicBezTo>
                  <a:cubicBezTo>
                    <a:pt x="3189" y="51"/>
                    <a:pt x="3104" y="0"/>
                    <a:pt x="3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1"/>
            <p:cNvSpPr/>
            <p:nvPr/>
          </p:nvSpPr>
          <p:spPr>
            <a:xfrm>
              <a:off x="6543378" y="3508593"/>
              <a:ext cx="534390" cy="660021"/>
            </a:xfrm>
            <a:custGeom>
              <a:avLst/>
              <a:gdLst/>
              <a:ahLst/>
              <a:cxnLst/>
              <a:rect l="l" t="t" r="r" b="b"/>
              <a:pathLst>
                <a:path w="27338" h="33765" extrusionOk="0">
                  <a:moveTo>
                    <a:pt x="22334" y="11743"/>
                  </a:moveTo>
                  <a:cubicBezTo>
                    <a:pt x="22501" y="12644"/>
                    <a:pt x="22701" y="13578"/>
                    <a:pt x="22901" y="14512"/>
                  </a:cubicBezTo>
                  <a:cubicBezTo>
                    <a:pt x="23235" y="16113"/>
                    <a:pt x="23535" y="17714"/>
                    <a:pt x="23869" y="19349"/>
                  </a:cubicBezTo>
                  <a:cubicBezTo>
                    <a:pt x="22835" y="18948"/>
                    <a:pt x="21734" y="18615"/>
                    <a:pt x="20700" y="18248"/>
                  </a:cubicBezTo>
                  <a:cubicBezTo>
                    <a:pt x="19432" y="17814"/>
                    <a:pt x="18165" y="17381"/>
                    <a:pt x="16930" y="16947"/>
                  </a:cubicBezTo>
                  <a:cubicBezTo>
                    <a:pt x="15896" y="16613"/>
                    <a:pt x="14862" y="16246"/>
                    <a:pt x="13828" y="15880"/>
                  </a:cubicBezTo>
                  <a:cubicBezTo>
                    <a:pt x="15463" y="15246"/>
                    <a:pt x="17097" y="14612"/>
                    <a:pt x="18665" y="13811"/>
                  </a:cubicBezTo>
                  <a:cubicBezTo>
                    <a:pt x="19699" y="13311"/>
                    <a:pt x="20700" y="12744"/>
                    <a:pt x="21634" y="12077"/>
                  </a:cubicBezTo>
                  <a:cubicBezTo>
                    <a:pt x="21867" y="11977"/>
                    <a:pt x="22101" y="11843"/>
                    <a:pt x="22334" y="11743"/>
                  </a:cubicBezTo>
                  <a:close/>
                  <a:moveTo>
                    <a:pt x="5289" y="13511"/>
                  </a:moveTo>
                  <a:cubicBezTo>
                    <a:pt x="5422" y="13611"/>
                    <a:pt x="5556" y="13645"/>
                    <a:pt x="5722" y="13711"/>
                  </a:cubicBezTo>
                  <a:cubicBezTo>
                    <a:pt x="6023" y="13845"/>
                    <a:pt x="6356" y="13978"/>
                    <a:pt x="6690" y="14112"/>
                  </a:cubicBezTo>
                  <a:cubicBezTo>
                    <a:pt x="7324" y="14345"/>
                    <a:pt x="7991" y="14545"/>
                    <a:pt x="8624" y="14779"/>
                  </a:cubicBezTo>
                  <a:cubicBezTo>
                    <a:pt x="9759" y="15179"/>
                    <a:pt x="10926" y="15579"/>
                    <a:pt x="12094" y="15980"/>
                  </a:cubicBezTo>
                  <a:cubicBezTo>
                    <a:pt x="12060" y="15980"/>
                    <a:pt x="12027" y="15980"/>
                    <a:pt x="11994" y="16013"/>
                  </a:cubicBezTo>
                  <a:cubicBezTo>
                    <a:pt x="9659" y="16914"/>
                    <a:pt x="7324" y="17848"/>
                    <a:pt x="5122" y="19115"/>
                  </a:cubicBezTo>
                  <a:cubicBezTo>
                    <a:pt x="4655" y="19349"/>
                    <a:pt x="4155" y="19582"/>
                    <a:pt x="3688" y="19816"/>
                  </a:cubicBezTo>
                  <a:cubicBezTo>
                    <a:pt x="4188" y="17714"/>
                    <a:pt x="4755" y="15613"/>
                    <a:pt x="5289" y="13511"/>
                  </a:cubicBezTo>
                  <a:close/>
                  <a:moveTo>
                    <a:pt x="8620" y="0"/>
                  </a:moveTo>
                  <a:cubicBezTo>
                    <a:pt x="8531" y="0"/>
                    <a:pt x="8445" y="49"/>
                    <a:pt x="8391" y="168"/>
                  </a:cubicBezTo>
                  <a:cubicBezTo>
                    <a:pt x="8124" y="669"/>
                    <a:pt x="7991" y="1202"/>
                    <a:pt x="7824" y="1736"/>
                  </a:cubicBezTo>
                  <a:cubicBezTo>
                    <a:pt x="7690" y="2303"/>
                    <a:pt x="7524" y="2837"/>
                    <a:pt x="7357" y="3371"/>
                  </a:cubicBezTo>
                  <a:cubicBezTo>
                    <a:pt x="7057" y="4438"/>
                    <a:pt x="6723" y="5505"/>
                    <a:pt x="6423" y="6573"/>
                  </a:cubicBezTo>
                  <a:cubicBezTo>
                    <a:pt x="5822" y="8708"/>
                    <a:pt x="5255" y="10843"/>
                    <a:pt x="4688" y="13011"/>
                  </a:cubicBezTo>
                  <a:cubicBezTo>
                    <a:pt x="3521" y="17314"/>
                    <a:pt x="2420" y="21684"/>
                    <a:pt x="1486" y="26054"/>
                  </a:cubicBezTo>
                  <a:cubicBezTo>
                    <a:pt x="1219" y="27254"/>
                    <a:pt x="952" y="28489"/>
                    <a:pt x="685" y="29723"/>
                  </a:cubicBezTo>
                  <a:cubicBezTo>
                    <a:pt x="452" y="30924"/>
                    <a:pt x="185" y="32158"/>
                    <a:pt x="18" y="33392"/>
                  </a:cubicBezTo>
                  <a:cubicBezTo>
                    <a:pt x="0" y="33500"/>
                    <a:pt x="100" y="33560"/>
                    <a:pt x="200" y="33560"/>
                  </a:cubicBezTo>
                  <a:cubicBezTo>
                    <a:pt x="285" y="33560"/>
                    <a:pt x="370" y="33517"/>
                    <a:pt x="385" y="33425"/>
                  </a:cubicBezTo>
                  <a:cubicBezTo>
                    <a:pt x="719" y="32358"/>
                    <a:pt x="919" y="31291"/>
                    <a:pt x="1186" y="30190"/>
                  </a:cubicBezTo>
                  <a:cubicBezTo>
                    <a:pt x="1453" y="29122"/>
                    <a:pt x="1686" y="28055"/>
                    <a:pt x="1953" y="26954"/>
                  </a:cubicBezTo>
                  <a:cubicBezTo>
                    <a:pt x="2387" y="25120"/>
                    <a:pt x="2820" y="23285"/>
                    <a:pt x="3287" y="21417"/>
                  </a:cubicBezTo>
                  <a:cubicBezTo>
                    <a:pt x="3454" y="21317"/>
                    <a:pt x="3487" y="21083"/>
                    <a:pt x="3387" y="20950"/>
                  </a:cubicBezTo>
                  <a:cubicBezTo>
                    <a:pt x="3487" y="20883"/>
                    <a:pt x="3554" y="20816"/>
                    <a:pt x="3621" y="20783"/>
                  </a:cubicBezTo>
                  <a:cubicBezTo>
                    <a:pt x="3754" y="20683"/>
                    <a:pt x="3888" y="20583"/>
                    <a:pt x="4021" y="20483"/>
                  </a:cubicBezTo>
                  <a:cubicBezTo>
                    <a:pt x="4321" y="20283"/>
                    <a:pt x="4622" y="20116"/>
                    <a:pt x="4922" y="19916"/>
                  </a:cubicBezTo>
                  <a:cubicBezTo>
                    <a:pt x="5522" y="19549"/>
                    <a:pt x="6156" y="19215"/>
                    <a:pt x="6790" y="18882"/>
                  </a:cubicBezTo>
                  <a:cubicBezTo>
                    <a:pt x="8057" y="18215"/>
                    <a:pt x="9392" y="17647"/>
                    <a:pt x="10726" y="17114"/>
                  </a:cubicBezTo>
                  <a:cubicBezTo>
                    <a:pt x="11460" y="16814"/>
                    <a:pt x="12194" y="16547"/>
                    <a:pt x="12928" y="16246"/>
                  </a:cubicBezTo>
                  <a:cubicBezTo>
                    <a:pt x="15296" y="17047"/>
                    <a:pt x="17631" y="17881"/>
                    <a:pt x="19999" y="18682"/>
                  </a:cubicBezTo>
                  <a:cubicBezTo>
                    <a:pt x="20733" y="18948"/>
                    <a:pt x="21434" y="19182"/>
                    <a:pt x="22134" y="19449"/>
                  </a:cubicBezTo>
                  <a:cubicBezTo>
                    <a:pt x="22768" y="19649"/>
                    <a:pt x="23402" y="19882"/>
                    <a:pt x="24002" y="20083"/>
                  </a:cubicBezTo>
                  <a:cubicBezTo>
                    <a:pt x="24469" y="22284"/>
                    <a:pt x="24903" y="24486"/>
                    <a:pt x="25370" y="26687"/>
                  </a:cubicBezTo>
                  <a:cubicBezTo>
                    <a:pt x="25570" y="27821"/>
                    <a:pt x="25803" y="28956"/>
                    <a:pt x="26037" y="30090"/>
                  </a:cubicBezTo>
                  <a:cubicBezTo>
                    <a:pt x="26137" y="30657"/>
                    <a:pt x="26270" y="31257"/>
                    <a:pt x="26370" y="31824"/>
                  </a:cubicBezTo>
                  <a:cubicBezTo>
                    <a:pt x="26504" y="32391"/>
                    <a:pt x="26571" y="33025"/>
                    <a:pt x="26771" y="33559"/>
                  </a:cubicBezTo>
                  <a:cubicBezTo>
                    <a:pt x="26817" y="33697"/>
                    <a:pt x="26941" y="33765"/>
                    <a:pt x="27061" y="33765"/>
                  </a:cubicBezTo>
                  <a:cubicBezTo>
                    <a:pt x="27202" y="33765"/>
                    <a:pt x="27338" y="33672"/>
                    <a:pt x="27338" y="33492"/>
                  </a:cubicBezTo>
                  <a:cubicBezTo>
                    <a:pt x="27304" y="32992"/>
                    <a:pt x="27204" y="32491"/>
                    <a:pt x="27104" y="31991"/>
                  </a:cubicBezTo>
                  <a:cubicBezTo>
                    <a:pt x="27004" y="31491"/>
                    <a:pt x="26904" y="30990"/>
                    <a:pt x="26804" y="30490"/>
                  </a:cubicBezTo>
                  <a:cubicBezTo>
                    <a:pt x="26604" y="29456"/>
                    <a:pt x="26370" y="28422"/>
                    <a:pt x="26170" y="27388"/>
                  </a:cubicBezTo>
                  <a:cubicBezTo>
                    <a:pt x="25770" y="25353"/>
                    <a:pt x="25370" y="23352"/>
                    <a:pt x="24936" y="21317"/>
                  </a:cubicBezTo>
                  <a:cubicBezTo>
                    <a:pt x="24869" y="20883"/>
                    <a:pt x="24769" y="20450"/>
                    <a:pt x="24669" y="20016"/>
                  </a:cubicBezTo>
                  <a:cubicBezTo>
                    <a:pt x="24736" y="19916"/>
                    <a:pt x="24703" y="19749"/>
                    <a:pt x="24603" y="19649"/>
                  </a:cubicBezTo>
                  <a:cubicBezTo>
                    <a:pt x="23869" y="16146"/>
                    <a:pt x="23135" y="12644"/>
                    <a:pt x="22401" y="9141"/>
                  </a:cubicBezTo>
                  <a:cubicBezTo>
                    <a:pt x="22167" y="8007"/>
                    <a:pt x="21901" y="6906"/>
                    <a:pt x="21667" y="5772"/>
                  </a:cubicBezTo>
                  <a:cubicBezTo>
                    <a:pt x="21400" y="4605"/>
                    <a:pt x="21200" y="3437"/>
                    <a:pt x="20833" y="2303"/>
                  </a:cubicBezTo>
                  <a:cubicBezTo>
                    <a:pt x="20801" y="2224"/>
                    <a:pt x="20716" y="2182"/>
                    <a:pt x="20636" y="2182"/>
                  </a:cubicBezTo>
                  <a:cubicBezTo>
                    <a:pt x="20548" y="2182"/>
                    <a:pt x="20466" y="2232"/>
                    <a:pt x="20466" y="2337"/>
                  </a:cubicBezTo>
                  <a:cubicBezTo>
                    <a:pt x="20566" y="3371"/>
                    <a:pt x="20800" y="4338"/>
                    <a:pt x="21000" y="5339"/>
                  </a:cubicBezTo>
                  <a:cubicBezTo>
                    <a:pt x="21200" y="6373"/>
                    <a:pt x="21434" y="7407"/>
                    <a:pt x="21634" y="8441"/>
                  </a:cubicBezTo>
                  <a:cubicBezTo>
                    <a:pt x="21834" y="9375"/>
                    <a:pt x="22034" y="10309"/>
                    <a:pt x="22201" y="11243"/>
                  </a:cubicBezTo>
                  <a:cubicBezTo>
                    <a:pt x="21634" y="11476"/>
                    <a:pt x="21100" y="11777"/>
                    <a:pt x="20533" y="12043"/>
                  </a:cubicBezTo>
                  <a:cubicBezTo>
                    <a:pt x="19933" y="12344"/>
                    <a:pt x="19299" y="12644"/>
                    <a:pt x="18698" y="12911"/>
                  </a:cubicBezTo>
                  <a:cubicBezTo>
                    <a:pt x="17431" y="13511"/>
                    <a:pt x="16163" y="14112"/>
                    <a:pt x="14896" y="14679"/>
                  </a:cubicBezTo>
                  <a:cubicBezTo>
                    <a:pt x="14228" y="14979"/>
                    <a:pt x="13595" y="15279"/>
                    <a:pt x="12928" y="15579"/>
                  </a:cubicBezTo>
                  <a:cubicBezTo>
                    <a:pt x="11727" y="15179"/>
                    <a:pt x="10526" y="14779"/>
                    <a:pt x="9325" y="14378"/>
                  </a:cubicBezTo>
                  <a:cubicBezTo>
                    <a:pt x="8624" y="14145"/>
                    <a:pt x="7957" y="13911"/>
                    <a:pt x="7257" y="13678"/>
                  </a:cubicBezTo>
                  <a:cubicBezTo>
                    <a:pt x="6890" y="13578"/>
                    <a:pt x="6523" y="13444"/>
                    <a:pt x="6189" y="13344"/>
                  </a:cubicBezTo>
                  <a:cubicBezTo>
                    <a:pt x="5923" y="13278"/>
                    <a:pt x="5656" y="13178"/>
                    <a:pt x="5389" y="13178"/>
                  </a:cubicBezTo>
                  <a:cubicBezTo>
                    <a:pt x="5889" y="11310"/>
                    <a:pt x="6390" y="9475"/>
                    <a:pt x="6923" y="7607"/>
                  </a:cubicBezTo>
                  <a:cubicBezTo>
                    <a:pt x="7257" y="6439"/>
                    <a:pt x="7590" y="5239"/>
                    <a:pt x="7924" y="4071"/>
                  </a:cubicBezTo>
                  <a:cubicBezTo>
                    <a:pt x="8091" y="3471"/>
                    <a:pt x="8291" y="2870"/>
                    <a:pt x="8458" y="2270"/>
                  </a:cubicBezTo>
                  <a:cubicBezTo>
                    <a:pt x="8658" y="1669"/>
                    <a:pt x="8891" y="1069"/>
                    <a:pt x="8958" y="435"/>
                  </a:cubicBezTo>
                  <a:cubicBezTo>
                    <a:pt x="9003" y="210"/>
                    <a:pt x="8805" y="0"/>
                    <a:pt x="8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1"/>
            <p:cNvSpPr/>
            <p:nvPr/>
          </p:nvSpPr>
          <p:spPr>
            <a:xfrm>
              <a:off x="6448103" y="2865793"/>
              <a:ext cx="745737" cy="711314"/>
            </a:xfrm>
            <a:custGeom>
              <a:avLst/>
              <a:gdLst/>
              <a:ahLst/>
              <a:cxnLst/>
              <a:rect l="l" t="t" r="r" b="b"/>
              <a:pathLst>
                <a:path w="38150" h="36389" extrusionOk="0">
                  <a:moveTo>
                    <a:pt x="28504" y="0"/>
                  </a:moveTo>
                  <a:cubicBezTo>
                    <a:pt x="27240" y="0"/>
                    <a:pt x="25981" y="201"/>
                    <a:pt x="24840" y="562"/>
                  </a:cubicBezTo>
                  <a:cubicBezTo>
                    <a:pt x="20437" y="1963"/>
                    <a:pt x="18836" y="6066"/>
                    <a:pt x="17935" y="10369"/>
                  </a:cubicBezTo>
                  <a:cubicBezTo>
                    <a:pt x="17234" y="13839"/>
                    <a:pt x="16968" y="17441"/>
                    <a:pt x="15833" y="20810"/>
                  </a:cubicBezTo>
                  <a:cubicBezTo>
                    <a:pt x="15400" y="22078"/>
                    <a:pt x="14833" y="23345"/>
                    <a:pt x="14066" y="24480"/>
                  </a:cubicBezTo>
                  <a:cubicBezTo>
                    <a:pt x="12831" y="26348"/>
                    <a:pt x="11163" y="27849"/>
                    <a:pt x="9095" y="28549"/>
                  </a:cubicBezTo>
                  <a:cubicBezTo>
                    <a:pt x="7461" y="29083"/>
                    <a:pt x="5626" y="29116"/>
                    <a:pt x="4125" y="29950"/>
                  </a:cubicBezTo>
                  <a:cubicBezTo>
                    <a:pt x="1" y="32223"/>
                    <a:pt x="2168" y="36331"/>
                    <a:pt x="6072" y="36331"/>
                  </a:cubicBezTo>
                  <a:cubicBezTo>
                    <a:pt x="6178" y="36331"/>
                    <a:pt x="6285" y="36327"/>
                    <a:pt x="6393" y="36321"/>
                  </a:cubicBezTo>
                  <a:cubicBezTo>
                    <a:pt x="8420" y="36208"/>
                    <a:pt x="10457" y="36148"/>
                    <a:pt x="12493" y="36148"/>
                  </a:cubicBezTo>
                  <a:cubicBezTo>
                    <a:pt x="14043" y="36148"/>
                    <a:pt x="15592" y="36183"/>
                    <a:pt x="17134" y="36255"/>
                  </a:cubicBezTo>
                  <a:cubicBezTo>
                    <a:pt x="18513" y="36308"/>
                    <a:pt x="19883" y="36389"/>
                    <a:pt x="21248" y="36389"/>
                  </a:cubicBezTo>
                  <a:cubicBezTo>
                    <a:pt x="22459" y="36389"/>
                    <a:pt x="23666" y="36325"/>
                    <a:pt x="24873" y="36121"/>
                  </a:cubicBezTo>
                  <a:cubicBezTo>
                    <a:pt x="27175" y="35754"/>
                    <a:pt x="30978" y="34420"/>
                    <a:pt x="32012" y="32118"/>
                  </a:cubicBezTo>
                  <a:cubicBezTo>
                    <a:pt x="34447" y="26915"/>
                    <a:pt x="36148" y="21377"/>
                    <a:pt x="37182" y="15707"/>
                  </a:cubicBezTo>
                  <a:cubicBezTo>
                    <a:pt x="37983" y="11203"/>
                    <a:pt x="38149" y="6033"/>
                    <a:pt x="35114" y="2597"/>
                  </a:cubicBezTo>
                  <a:cubicBezTo>
                    <a:pt x="33459" y="766"/>
                    <a:pt x="30973" y="0"/>
                    <a:pt x="28504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1"/>
            <p:cNvSpPr/>
            <p:nvPr/>
          </p:nvSpPr>
          <p:spPr>
            <a:xfrm>
              <a:off x="7370178" y="3504684"/>
              <a:ext cx="534390" cy="660021"/>
            </a:xfrm>
            <a:custGeom>
              <a:avLst/>
              <a:gdLst/>
              <a:ahLst/>
              <a:cxnLst/>
              <a:rect l="l" t="t" r="r" b="b"/>
              <a:pathLst>
                <a:path w="27338" h="33765" extrusionOk="0">
                  <a:moveTo>
                    <a:pt x="22301" y="11743"/>
                  </a:moveTo>
                  <a:cubicBezTo>
                    <a:pt x="22501" y="12644"/>
                    <a:pt x="22701" y="13578"/>
                    <a:pt x="22868" y="14512"/>
                  </a:cubicBezTo>
                  <a:cubicBezTo>
                    <a:pt x="23201" y="16113"/>
                    <a:pt x="23535" y="17714"/>
                    <a:pt x="23869" y="19349"/>
                  </a:cubicBezTo>
                  <a:cubicBezTo>
                    <a:pt x="22834" y="18948"/>
                    <a:pt x="21734" y="18615"/>
                    <a:pt x="20700" y="18248"/>
                  </a:cubicBezTo>
                  <a:lnTo>
                    <a:pt x="20666" y="18248"/>
                  </a:lnTo>
                  <a:cubicBezTo>
                    <a:pt x="19432" y="17814"/>
                    <a:pt x="18164" y="17380"/>
                    <a:pt x="16930" y="16947"/>
                  </a:cubicBezTo>
                  <a:cubicBezTo>
                    <a:pt x="15896" y="16613"/>
                    <a:pt x="14862" y="16246"/>
                    <a:pt x="13828" y="15879"/>
                  </a:cubicBezTo>
                  <a:cubicBezTo>
                    <a:pt x="15463" y="15246"/>
                    <a:pt x="17097" y="14612"/>
                    <a:pt x="18665" y="13811"/>
                  </a:cubicBezTo>
                  <a:cubicBezTo>
                    <a:pt x="19699" y="13311"/>
                    <a:pt x="20700" y="12744"/>
                    <a:pt x="21634" y="12077"/>
                  </a:cubicBezTo>
                  <a:cubicBezTo>
                    <a:pt x="21867" y="11977"/>
                    <a:pt x="22101" y="11843"/>
                    <a:pt x="22301" y="11743"/>
                  </a:cubicBezTo>
                  <a:close/>
                  <a:moveTo>
                    <a:pt x="5289" y="13511"/>
                  </a:moveTo>
                  <a:cubicBezTo>
                    <a:pt x="5389" y="13611"/>
                    <a:pt x="5522" y="13644"/>
                    <a:pt x="5689" y="13711"/>
                  </a:cubicBezTo>
                  <a:cubicBezTo>
                    <a:pt x="6022" y="13845"/>
                    <a:pt x="6356" y="13978"/>
                    <a:pt x="6690" y="14111"/>
                  </a:cubicBezTo>
                  <a:cubicBezTo>
                    <a:pt x="7323" y="14345"/>
                    <a:pt x="7957" y="14545"/>
                    <a:pt x="8591" y="14779"/>
                  </a:cubicBezTo>
                  <a:cubicBezTo>
                    <a:pt x="9758" y="15179"/>
                    <a:pt x="10926" y="15579"/>
                    <a:pt x="12060" y="15979"/>
                  </a:cubicBezTo>
                  <a:cubicBezTo>
                    <a:pt x="12060" y="15979"/>
                    <a:pt x="12027" y="15979"/>
                    <a:pt x="11993" y="16013"/>
                  </a:cubicBezTo>
                  <a:cubicBezTo>
                    <a:pt x="9658" y="16913"/>
                    <a:pt x="7323" y="17847"/>
                    <a:pt x="5122" y="19115"/>
                  </a:cubicBezTo>
                  <a:cubicBezTo>
                    <a:pt x="4621" y="19349"/>
                    <a:pt x="4154" y="19582"/>
                    <a:pt x="3654" y="19816"/>
                  </a:cubicBezTo>
                  <a:cubicBezTo>
                    <a:pt x="4188" y="17714"/>
                    <a:pt x="4722" y="15613"/>
                    <a:pt x="5289" y="13511"/>
                  </a:cubicBezTo>
                  <a:close/>
                  <a:moveTo>
                    <a:pt x="8603" y="0"/>
                  </a:moveTo>
                  <a:cubicBezTo>
                    <a:pt x="8512" y="0"/>
                    <a:pt x="8423" y="49"/>
                    <a:pt x="8357" y="168"/>
                  </a:cubicBezTo>
                  <a:cubicBezTo>
                    <a:pt x="8124" y="669"/>
                    <a:pt x="7991" y="1202"/>
                    <a:pt x="7824" y="1736"/>
                  </a:cubicBezTo>
                  <a:cubicBezTo>
                    <a:pt x="7657" y="2303"/>
                    <a:pt x="7524" y="2837"/>
                    <a:pt x="7357" y="3370"/>
                  </a:cubicBezTo>
                  <a:cubicBezTo>
                    <a:pt x="7023" y="4438"/>
                    <a:pt x="6723" y="5505"/>
                    <a:pt x="6423" y="6573"/>
                  </a:cubicBezTo>
                  <a:cubicBezTo>
                    <a:pt x="5822" y="8708"/>
                    <a:pt x="5222" y="10842"/>
                    <a:pt x="4655" y="13011"/>
                  </a:cubicBezTo>
                  <a:cubicBezTo>
                    <a:pt x="3521" y="17314"/>
                    <a:pt x="2420" y="21684"/>
                    <a:pt x="1453" y="26053"/>
                  </a:cubicBezTo>
                  <a:cubicBezTo>
                    <a:pt x="1186" y="27254"/>
                    <a:pt x="919" y="28488"/>
                    <a:pt x="685" y="29723"/>
                  </a:cubicBezTo>
                  <a:cubicBezTo>
                    <a:pt x="452" y="30924"/>
                    <a:pt x="152" y="32158"/>
                    <a:pt x="18" y="33392"/>
                  </a:cubicBezTo>
                  <a:cubicBezTo>
                    <a:pt x="0" y="33500"/>
                    <a:pt x="90" y="33560"/>
                    <a:pt x="186" y="33560"/>
                  </a:cubicBezTo>
                  <a:cubicBezTo>
                    <a:pt x="268" y="33560"/>
                    <a:pt x="355" y="33517"/>
                    <a:pt x="385" y="33425"/>
                  </a:cubicBezTo>
                  <a:cubicBezTo>
                    <a:pt x="719" y="32358"/>
                    <a:pt x="919" y="31290"/>
                    <a:pt x="1186" y="30190"/>
                  </a:cubicBezTo>
                  <a:cubicBezTo>
                    <a:pt x="1453" y="29122"/>
                    <a:pt x="1686" y="28055"/>
                    <a:pt x="1953" y="26954"/>
                  </a:cubicBezTo>
                  <a:cubicBezTo>
                    <a:pt x="2387" y="25119"/>
                    <a:pt x="2820" y="23285"/>
                    <a:pt x="3287" y="21417"/>
                  </a:cubicBezTo>
                  <a:cubicBezTo>
                    <a:pt x="3421" y="21317"/>
                    <a:pt x="3487" y="21083"/>
                    <a:pt x="3387" y="20950"/>
                  </a:cubicBezTo>
                  <a:cubicBezTo>
                    <a:pt x="3454" y="20883"/>
                    <a:pt x="3554" y="20816"/>
                    <a:pt x="3621" y="20783"/>
                  </a:cubicBezTo>
                  <a:cubicBezTo>
                    <a:pt x="3754" y="20683"/>
                    <a:pt x="3888" y="20583"/>
                    <a:pt x="4021" y="20483"/>
                  </a:cubicBezTo>
                  <a:cubicBezTo>
                    <a:pt x="4321" y="20283"/>
                    <a:pt x="4621" y="20116"/>
                    <a:pt x="4922" y="19916"/>
                  </a:cubicBezTo>
                  <a:cubicBezTo>
                    <a:pt x="5522" y="19549"/>
                    <a:pt x="6156" y="19215"/>
                    <a:pt x="6790" y="18882"/>
                  </a:cubicBezTo>
                  <a:cubicBezTo>
                    <a:pt x="8057" y="18214"/>
                    <a:pt x="9392" y="17647"/>
                    <a:pt x="10726" y="17114"/>
                  </a:cubicBezTo>
                  <a:cubicBezTo>
                    <a:pt x="11460" y="16813"/>
                    <a:pt x="12160" y="16547"/>
                    <a:pt x="12894" y="16246"/>
                  </a:cubicBezTo>
                  <a:cubicBezTo>
                    <a:pt x="15262" y="17047"/>
                    <a:pt x="17631" y="17881"/>
                    <a:pt x="19999" y="18681"/>
                  </a:cubicBezTo>
                  <a:cubicBezTo>
                    <a:pt x="20700" y="18948"/>
                    <a:pt x="21433" y="19182"/>
                    <a:pt x="22134" y="19449"/>
                  </a:cubicBezTo>
                  <a:cubicBezTo>
                    <a:pt x="22768" y="19649"/>
                    <a:pt x="23368" y="19882"/>
                    <a:pt x="24002" y="20082"/>
                  </a:cubicBezTo>
                  <a:cubicBezTo>
                    <a:pt x="24469" y="22284"/>
                    <a:pt x="24903" y="24486"/>
                    <a:pt x="25336" y="26687"/>
                  </a:cubicBezTo>
                  <a:cubicBezTo>
                    <a:pt x="25570" y="27821"/>
                    <a:pt x="25803" y="28955"/>
                    <a:pt x="26037" y="30090"/>
                  </a:cubicBezTo>
                  <a:cubicBezTo>
                    <a:pt x="26137" y="30657"/>
                    <a:pt x="26270" y="31257"/>
                    <a:pt x="26370" y="31824"/>
                  </a:cubicBezTo>
                  <a:cubicBezTo>
                    <a:pt x="26470" y="32391"/>
                    <a:pt x="26570" y="33025"/>
                    <a:pt x="26771" y="33559"/>
                  </a:cubicBezTo>
                  <a:cubicBezTo>
                    <a:pt x="26817" y="33697"/>
                    <a:pt x="26941" y="33765"/>
                    <a:pt x="27061" y="33765"/>
                  </a:cubicBezTo>
                  <a:cubicBezTo>
                    <a:pt x="27202" y="33765"/>
                    <a:pt x="27338" y="33672"/>
                    <a:pt x="27338" y="33492"/>
                  </a:cubicBezTo>
                  <a:cubicBezTo>
                    <a:pt x="27304" y="32992"/>
                    <a:pt x="27204" y="32491"/>
                    <a:pt x="27104" y="31991"/>
                  </a:cubicBezTo>
                  <a:cubicBezTo>
                    <a:pt x="27004" y="31491"/>
                    <a:pt x="26904" y="30990"/>
                    <a:pt x="26804" y="30490"/>
                  </a:cubicBezTo>
                  <a:cubicBezTo>
                    <a:pt x="26604" y="29456"/>
                    <a:pt x="26370" y="28422"/>
                    <a:pt x="26170" y="27388"/>
                  </a:cubicBezTo>
                  <a:cubicBezTo>
                    <a:pt x="25770" y="25353"/>
                    <a:pt x="25370" y="23351"/>
                    <a:pt x="24936" y="21317"/>
                  </a:cubicBezTo>
                  <a:cubicBezTo>
                    <a:pt x="24836" y="20883"/>
                    <a:pt x="24769" y="20449"/>
                    <a:pt x="24669" y="20016"/>
                  </a:cubicBezTo>
                  <a:cubicBezTo>
                    <a:pt x="24736" y="19916"/>
                    <a:pt x="24702" y="19749"/>
                    <a:pt x="24602" y="19649"/>
                  </a:cubicBezTo>
                  <a:cubicBezTo>
                    <a:pt x="23869" y="16146"/>
                    <a:pt x="23135" y="12644"/>
                    <a:pt x="22401" y="9141"/>
                  </a:cubicBezTo>
                  <a:cubicBezTo>
                    <a:pt x="22134" y="8007"/>
                    <a:pt x="21900" y="6906"/>
                    <a:pt x="21667" y="5772"/>
                  </a:cubicBezTo>
                  <a:cubicBezTo>
                    <a:pt x="21400" y="4605"/>
                    <a:pt x="21200" y="3437"/>
                    <a:pt x="20800" y="2303"/>
                  </a:cubicBezTo>
                  <a:cubicBezTo>
                    <a:pt x="20784" y="2223"/>
                    <a:pt x="20700" y="2182"/>
                    <a:pt x="20619" y="2182"/>
                  </a:cubicBezTo>
                  <a:cubicBezTo>
                    <a:pt x="20532" y="2182"/>
                    <a:pt x="20449" y="2232"/>
                    <a:pt x="20466" y="2336"/>
                  </a:cubicBezTo>
                  <a:cubicBezTo>
                    <a:pt x="20566" y="3370"/>
                    <a:pt x="20800" y="4338"/>
                    <a:pt x="21000" y="5339"/>
                  </a:cubicBezTo>
                  <a:cubicBezTo>
                    <a:pt x="21200" y="6373"/>
                    <a:pt x="21400" y="7407"/>
                    <a:pt x="21634" y="8441"/>
                  </a:cubicBezTo>
                  <a:cubicBezTo>
                    <a:pt x="21834" y="9375"/>
                    <a:pt x="22001" y="10309"/>
                    <a:pt x="22201" y="11243"/>
                  </a:cubicBezTo>
                  <a:cubicBezTo>
                    <a:pt x="21634" y="11476"/>
                    <a:pt x="21100" y="11776"/>
                    <a:pt x="20533" y="12043"/>
                  </a:cubicBezTo>
                  <a:cubicBezTo>
                    <a:pt x="19932" y="12344"/>
                    <a:pt x="19299" y="12644"/>
                    <a:pt x="18665" y="12911"/>
                  </a:cubicBezTo>
                  <a:cubicBezTo>
                    <a:pt x="17431" y="13511"/>
                    <a:pt x="16163" y="14111"/>
                    <a:pt x="14895" y="14679"/>
                  </a:cubicBezTo>
                  <a:cubicBezTo>
                    <a:pt x="14228" y="14979"/>
                    <a:pt x="13561" y="15279"/>
                    <a:pt x="12927" y="15579"/>
                  </a:cubicBezTo>
                  <a:cubicBezTo>
                    <a:pt x="11727" y="15179"/>
                    <a:pt x="10526" y="14779"/>
                    <a:pt x="9325" y="14378"/>
                  </a:cubicBezTo>
                  <a:cubicBezTo>
                    <a:pt x="8624" y="14145"/>
                    <a:pt x="7924" y="13911"/>
                    <a:pt x="7257" y="13678"/>
                  </a:cubicBezTo>
                  <a:cubicBezTo>
                    <a:pt x="6890" y="13578"/>
                    <a:pt x="6523" y="13444"/>
                    <a:pt x="6156" y="13344"/>
                  </a:cubicBezTo>
                  <a:cubicBezTo>
                    <a:pt x="5922" y="13278"/>
                    <a:pt x="5656" y="13177"/>
                    <a:pt x="5389" y="13177"/>
                  </a:cubicBezTo>
                  <a:cubicBezTo>
                    <a:pt x="5889" y="11309"/>
                    <a:pt x="6389" y="9475"/>
                    <a:pt x="6890" y="7607"/>
                  </a:cubicBezTo>
                  <a:cubicBezTo>
                    <a:pt x="7223" y="6439"/>
                    <a:pt x="7590" y="5238"/>
                    <a:pt x="7924" y="4071"/>
                  </a:cubicBezTo>
                  <a:cubicBezTo>
                    <a:pt x="8091" y="3471"/>
                    <a:pt x="8257" y="2870"/>
                    <a:pt x="8458" y="2270"/>
                  </a:cubicBezTo>
                  <a:cubicBezTo>
                    <a:pt x="8624" y="1669"/>
                    <a:pt x="8858" y="1069"/>
                    <a:pt x="8958" y="435"/>
                  </a:cubicBezTo>
                  <a:cubicBezTo>
                    <a:pt x="8980" y="210"/>
                    <a:pt x="8790" y="0"/>
                    <a:pt x="86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1"/>
            <p:cNvSpPr/>
            <p:nvPr/>
          </p:nvSpPr>
          <p:spPr>
            <a:xfrm>
              <a:off x="7082967" y="2806213"/>
              <a:ext cx="444061" cy="402033"/>
            </a:xfrm>
            <a:custGeom>
              <a:avLst/>
              <a:gdLst/>
              <a:ahLst/>
              <a:cxnLst/>
              <a:rect l="l" t="t" r="r" b="b"/>
              <a:pathLst>
                <a:path w="22717" h="20567" extrusionOk="0">
                  <a:moveTo>
                    <a:pt x="18845" y="1"/>
                  </a:moveTo>
                  <a:cubicBezTo>
                    <a:pt x="17687" y="1"/>
                    <a:pt x="16865" y="1107"/>
                    <a:pt x="16379" y="2443"/>
                  </a:cubicBezTo>
                  <a:cubicBezTo>
                    <a:pt x="16012" y="3410"/>
                    <a:pt x="15812" y="4444"/>
                    <a:pt x="15578" y="5445"/>
                  </a:cubicBezTo>
                  <a:cubicBezTo>
                    <a:pt x="15245" y="6846"/>
                    <a:pt x="14878" y="7947"/>
                    <a:pt x="14244" y="9281"/>
                  </a:cubicBezTo>
                  <a:cubicBezTo>
                    <a:pt x="13811" y="10115"/>
                    <a:pt x="13410" y="10982"/>
                    <a:pt x="12877" y="11750"/>
                  </a:cubicBezTo>
                  <a:cubicBezTo>
                    <a:pt x="12243" y="12650"/>
                    <a:pt x="11476" y="13451"/>
                    <a:pt x="10608" y="14118"/>
                  </a:cubicBezTo>
                  <a:cubicBezTo>
                    <a:pt x="8974" y="15385"/>
                    <a:pt x="7039" y="16286"/>
                    <a:pt x="5104" y="17020"/>
                  </a:cubicBezTo>
                  <a:cubicBezTo>
                    <a:pt x="4004" y="17420"/>
                    <a:pt x="2903" y="17821"/>
                    <a:pt x="1769" y="18154"/>
                  </a:cubicBezTo>
                  <a:cubicBezTo>
                    <a:pt x="1001" y="18388"/>
                    <a:pt x="1" y="18855"/>
                    <a:pt x="201" y="19488"/>
                  </a:cubicBezTo>
                  <a:lnTo>
                    <a:pt x="201" y="19455"/>
                  </a:lnTo>
                  <a:cubicBezTo>
                    <a:pt x="268" y="19689"/>
                    <a:pt x="501" y="19955"/>
                    <a:pt x="968" y="20222"/>
                  </a:cubicBezTo>
                  <a:cubicBezTo>
                    <a:pt x="1483" y="20493"/>
                    <a:pt x="2063" y="20566"/>
                    <a:pt x="2620" y="20566"/>
                  </a:cubicBezTo>
                  <a:cubicBezTo>
                    <a:pt x="2750" y="20566"/>
                    <a:pt x="2877" y="20562"/>
                    <a:pt x="3003" y="20556"/>
                  </a:cubicBezTo>
                  <a:cubicBezTo>
                    <a:pt x="6505" y="20489"/>
                    <a:pt x="9974" y="20089"/>
                    <a:pt x="13377" y="19355"/>
                  </a:cubicBezTo>
                  <a:cubicBezTo>
                    <a:pt x="14444" y="19121"/>
                    <a:pt x="15612" y="18821"/>
                    <a:pt x="16446" y="18054"/>
                  </a:cubicBezTo>
                  <a:cubicBezTo>
                    <a:pt x="16946" y="17554"/>
                    <a:pt x="17313" y="16920"/>
                    <a:pt x="17647" y="16253"/>
                  </a:cubicBezTo>
                  <a:cubicBezTo>
                    <a:pt x="19114" y="13417"/>
                    <a:pt x="20115" y="10382"/>
                    <a:pt x="21116" y="7346"/>
                  </a:cubicBezTo>
                  <a:cubicBezTo>
                    <a:pt x="21883" y="5078"/>
                    <a:pt x="22717" y="2109"/>
                    <a:pt x="20282" y="508"/>
                  </a:cubicBezTo>
                  <a:cubicBezTo>
                    <a:pt x="19756" y="155"/>
                    <a:pt x="19277" y="1"/>
                    <a:pt x="18845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1"/>
            <p:cNvSpPr/>
            <p:nvPr/>
          </p:nvSpPr>
          <p:spPr>
            <a:xfrm>
              <a:off x="7307919" y="2829963"/>
              <a:ext cx="712721" cy="743235"/>
            </a:xfrm>
            <a:custGeom>
              <a:avLst/>
              <a:gdLst/>
              <a:ahLst/>
              <a:cxnLst/>
              <a:rect l="l" t="t" r="r" b="b"/>
              <a:pathLst>
                <a:path w="36461" h="38022" extrusionOk="0">
                  <a:moveTo>
                    <a:pt x="24563" y="0"/>
                  </a:moveTo>
                  <a:cubicBezTo>
                    <a:pt x="22813" y="0"/>
                    <a:pt x="21065" y="485"/>
                    <a:pt x="19481" y="1595"/>
                  </a:cubicBezTo>
                  <a:cubicBezTo>
                    <a:pt x="13911" y="5464"/>
                    <a:pt x="14978" y="11569"/>
                    <a:pt x="14978" y="17406"/>
                  </a:cubicBezTo>
                  <a:cubicBezTo>
                    <a:pt x="14978" y="20975"/>
                    <a:pt x="15512" y="24711"/>
                    <a:pt x="14511" y="27580"/>
                  </a:cubicBezTo>
                  <a:cubicBezTo>
                    <a:pt x="13811" y="29615"/>
                    <a:pt x="12310" y="31216"/>
                    <a:pt x="9274" y="32017"/>
                  </a:cubicBezTo>
                  <a:cubicBezTo>
                    <a:pt x="7006" y="32650"/>
                    <a:pt x="4738" y="33251"/>
                    <a:pt x="2436" y="33885"/>
                  </a:cubicBezTo>
                  <a:cubicBezTo>
                    <a:pt x="1702" y="34085"/>
                    <a:pt x="902" y="34318"/>
                    <a:pt x="535" y="34985"/>
                  </a:cubicBezTo>
                  <a:cubicBezTo>
                    <a:pt x="1" y="35886"/>
                    <a:pt x="668" y="37120"/>
                    <a:pt x="1602" y="37587"/>
                  </a:cubicBezTo>
                  <a:cubicBezTo>
                    <a:pt x="2216" y="37916"/>
                    <a:pt x="2901" y="38000"/>
                    <a:pt x="3602" y="38000"/>
                  </a:cubicBezTo>
                  <a:cubicBezTo>
                    <a:pt x="3968" y="38000"/>
                    <a:pt x="4338" y="37977"/>
                    <a:pt x="4704" y="37954"/>
                  </a:cubicBezTo>
                  <a:cubicBezTo>
                    <a:pt x="6731" y="37841"/>
                    <a:pt x="8768" y="37781"/>
                    <a:pt x="10804" y="37781"/>
                  </a:cubicBezTo>
                  <a:cubicBezTo>
                    <a:pt x="12354" y="37781"/>
                    <a:pt x="13903" y="37815"/>
                    <a:pt x="15445" y="37887"/>
                  </a:cubicBezTo>
                  <a:cubicBezTo>
                    <a:pt x="16807" y="37941"/>
                    <a:pt x="18177" y="38022"/>
                    <a:pt x="19547" y="38022"/>
                  </a:cubicBezTo>
                  <a:cubicBezTo>
                    <a:pt x="20762" y="38022"/>
                    <a:pt x="21977" y="37958"/>
                    <a:pt x="23184" y="37754"/>
                  </a:cubicBezTo>
                  <a:cubicBezTo>
                    <a:pt x="25486" y="37387"/>
                    <a:pt x="29255" y="36053"/>
                    <a:pt x="30323" y="33751"/>
                  </a:cubicBezTo>
                  <a:cubicBezTo>
                    <a:pt x="32724" y="28547"/>
                    <a:pt x="34459" y="23010"/>
                    <a:pt x="35493" y="17339"/>
                  </a:cubicBezTo>
                  <a:cubicBezTo>
                    <a:pt x="36294" y="12836"/>
                    <a:pt x="36460" y="7666"/>
                    <a:pt x="33391" y="4230"/>
                  </a:cubicBezTo>
                  <a:cubicBezTo>
                    <a:pt x="31168" y="1723"/>
                    <a:pt x="27863" y="0"/>
                    <a:pt x="24563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1"/>
            <p:cNvSpPr/>
            <p:nvPr/>
          </p:nvSpPr>
          <p:spPr>
            <a:xfrm>
              <a:off x="7191866" y="3903687"/>
              <a:ext cx="128466" cy="229918"/>
            </a:xfrm>
            <a:custGeom>
              <a:avLst/>
              <a:gdLst/>
              <a:ahLst/>
              <a:cxnLst/>
              <a:rect l="l" t="t" r="r" b="b"/>
              <a:pathLst>
                <a:path w="6572" h="11762" extrusionOk="0">
                  <a:moveTo>
                    <a:pt x="3447" y="0"/>
                  </a:moveTo>
                  <a:cubicBezTo>
                    <a:pt x="2922" y="0"/>
                    <a:pt x="2407" y="200"/>
                    <a:pt x="2035" y="571"/>
                  </a:cubicBezTo>
                  <a:cubicBezTo>
                    <a:pt x="1635" y="971"/>
                    <a:pt x="701" y="771"/>
                    <a:pt x="534" y="1305"/>
                  </a:cubicBezTo>
                  <a:cubicBezTo>
                    <a:pt x="0" y="3173"/>
                    <a:pt x="534" y="5875"/>
                    <a:pt x="334" y="7810"/>
                  </a:cubicBezTo>
                  <a:cubicBezTo>
                    <a:pt x="301" y="8410"/>
                    <a:pt x="234" y="8977"/>
                    <a:pt x="167" y="9544"/>
                  </a:cubicBezTo>
                  <a:cubicBezTo>
                    <a:pt x="134" y="9844"/>
                    <a:pt x="134" y="10145"/>
                    <a:pt x="234" y="10411"/>
                  </a:cubicBezTo>
                  <a:cubicBezTo>
                    <a:pt x="367" y="10745"/>
                    <a:pt x="667" y="11312"/>
                    <a:pt x="968" y="11546"/>
                  </a:cubicBezTo>
                  <a:cubicBezTo>
                    <a:pt x="1210" y="11715"/>
                    <a:pt x="1522" y="11762"/>
                    <a:pt x="1828" y="11762"/>
                  </a:cubicBezTo>
                  <a:cubicBezTo>
                    <a:pt x="1944" y="11762"/>
                    <a:pt x="2059" y="11755"/>
                    <a:pt x="2169" y="11746"/>
                  </a:cubicBezTo>
                  <a:lnTo>
                    <a:pt x="4203" y="11679"/>
                  </a:lnTo>
                  <a:cubicBezTo>
                    <a:pt x="4737" y="11646"/>
                    <a:pt x="5337" y="11612"/>
                    <a:pt x="5704" y="11212"/>
                  </a:cubicBezTo>
                  <a:cubicBezTo>
                    <a:pt x="5971" y="10945"/>
                    <a:pt x="6038" y="10545"/>
                    <a:pt x="6138" y="10178"/>
                  </a:cubicBezTo>
                  <a:cubicBezTo>
                    <a:pt x="6271" y="9511"/>
                    <a:pt x="6338" y="8844"/>
                    <a:pt x="6372" y="8210"/>
                  </a:cubicBezTo>
                  <a:lnTo>
                    <a:pt x="6405" y="8210"/>
                  </a:lnTo>
                  <a:cubicBezTo>
                    <a:pt x="6472" y="7243"/>
                    <a:pt x="6472" y="6309"/>
                    <a:pt x="6538" y="5341"/>
                  </a:cubicBezTo>
                  <a:cubicBezTo>
                    <a:pt x="6572" y="4441"/>
                    <a:pt x="6505" y="3473"/>
                    <a:pt x="6372" y="2573"/>
                  </a:cubicBezTo>
                  <a:cubicBezTo>
                    <a:pt x="6338" y="2106"/>
                    <a:pt x="6238" y="1672"/>
                    <a:pt x="6005" y="1272"/>
                  </a:cubicBezTo>
                  <a:cubicBezTo>
                    <a:pt x="5804" y="938"/>
                    <a:pt x="5504" y="705"/>
                    <a:pt x="5171" y="504"/>
                  </a:cubicBezTo>
                  <a:cubicBezTo>
                    <a:pt x="4704" y="204"/>
                    <a:pt x="4137" y="4"/>
                    <a:pt x="3570" y="4"/>
                  </a:cubicBezTo>
                  <a:cubicBezTo>
                    <a:pt x="3529" y="2"/>
                    <a:pt x="3488" y="0"/>
                    <a:pt x="3447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1"/>
            <p:cNvSpPr/>
            <p:nvPr/>
          </p:nvSpPr>
          <p:spPr>
            <a:xfrm>
              <a:off x="7030149" y="4058777"/>
              <a:ext cx="290847" cy="115858"/>
            </a:xfrm>
            <a:custGeom>
              <a:avLst/>
              <a:gdLst/>
              <a:ahLst/>
              <a:cxnLst/>
              <a:rect l="l" t="t" r="r" b="b"/>
              <a:pathLst>
                <a:path w="14879" h="5927" extrusionOk="0">
                  <a:moveTo>
                    <a:pt x="8521" y="0"/>
                  </a:moveTo>
                  <a:cubicBezTo>
                    <a:pt x="8302" y="0"/>
                    <a:pt x="8107" y="70"/>
                    <a:pt x="7973" y="276"/>
                  </a:cubicBezTo>
                  <a:cubicBezTo>
                    <a:pt x="7840" y="509"/>
                    <a:pt x="7806" y="810"/>
                    <a:pt x="7673" y="1043"/>
                  </a:cubicBezTo>
                  <a:cubicBezTo>
                    <a:pt x="7339" y="1677"/>
                    <a:pt x="6539" y="1910"/>
                    <a:pt x="5838" y="2077"/>
                  </a:cubicBezTo>
                  <a:cubicBezTo>
                    <a:pt x="4304" y="2444"/>
                    <a:pt x="2769" y="2944"/>
                    <a:pt x="1302" y="3578"/>
                  </a:cubicBezTo>
                  <a:cubicBezTo>
                    <a:pt x="901" y="3745"/>
                    <a:pt x="501" y="3945"/>
                    <a:pt x="268" y="4312"/>
                  </a:cubicBezTo>
                  <a:cubicBezTo>
                    <a:pt x="1" y="4746"/>
                    <a:pt x="67" y="5213"/>
                    <a:pt x="468" y="5546"/>
                  </a:cubicBezTo>
                  <a:cubicBezTo>
                    <a:pt x="748" y="5784"/>
                    <a:pt x="1043" y="5826"/>
                    <a:pt x="1360" y="5826"/>
                  </a:cubicBezTo>
                  <a:cubicBezTo>
                    <a:pt x="1534" y="5826"/>
                    <a:pt x="1714" y="5813"/>
                    <a:pt x="1902" y="5813"/>
                  </a:cubicBezTo>
                  <a:cubicBezTo>
                    <a:pt x="2469" y="5847"/>
                    <a:pt x="3070" y="5880"/>
                    <a:pt x="3637" y="5913"/>
                  </a:cubicBezTo>
                  <a:cubicBezTo>
                    <a:pt x="3923" y="5922"/>
                    <a:pt x="4209" y="5926"/>
                    <a:pt x="4495" y="5926"/>
                  </a:cubicBezTo>
                  <a:cubicBezTo>
                    <a:pt x="6344" y="5926"/>
                    <a:pt x="8197" y="5753"/>
                    <a:pt x="10075" y="5580"/>
                  </a:cubicBezTo>
                  <a:cubicBezTo>
                    <a:pt x="11009" y="5480"/>
                    <a:pt x="11943" y="5413"/>
                    <a:pt x="12877" y="5313"/>
                  </a:cubicBezTo>
                  <a:cubicBezTo>
                    <a:pt x="13227" y="5272"/>
                    <a:pt x="13603" y="5243"/>
                    <a:pt x="13973" y="5243"/>
                  </a:cubicBezTo>
                  <a:cubicBezTo>
                    <a:pt x="14202" y="5243"/>
                    <a:pt x="14428" y="5254"/>
                    <a:pt x="14645" y="5279"/>
                  </a:cubicBezTo>
                  <a:cubicBezTo>
                    <a:pt x="14745" y="5113"/>
                    <a:pt x="14778" y="4879"/>
                    <a:pt x="14778" y="4679"/>
                  </a:cubicBezTo>
                  <a:cubicBezTo>
                    <a:pt x="14778" y="3512"/>
                    <a:pt x="14878" y="2311"/>
                    <a:pt x="14778" y="1143"/>
                  </a:cubicBezTo>
                  <a:cubicBezTo>
                    <a:pt x="14759" y="778"/>
                    <a:pt x="14574" y="701"/>
                    <a:pt x="14318" y="701"/>
                  </a:cubicBezTo>
                  <a:cubicBezTo>
                    <a:pt x="14130" y="701"/>
                    <a:pt x="13904" y="743"/>
                    <a:pt x="13677" y="743"/>
                  </a:cubicBezTo>
                  <a:cubicBezTo>
                    <a:pt x="13077" y="743"/>
                    <a:pt x="12443" y="676"/>
                    <a:pt x="11809" y="609"/>
                  </a:cubicBezTo>
                  <a:cubicBezTo>
                    <a:pt x="11109" y="543"/>
                    <a:pt x="10375" y="443"/>
                    <a:pt x="9674" y="276"/>
                  </a:cubicBezTo>
                  <a:cubicBezTo>
                    <a:pt x="9356" y="212"/>
                    <a:pt x="8903" y="0"/>
                    <a:pt x="8521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1"/>
            <p:cNvSpPr/>
            <p:nvPr/>
          </p:nvSpPr>
          <p:spPr>
            <a:xfrm>
              <a:off x="7498332" y="3124563"/>
              <a:ext cx="665" cy="1310"/>
            </a:xfrm>
            <a:custGeom>
              <a:avLst/>
              <a:gdLst/>
              <a:ahLst/>
              <a:cxnLst/>
              <a:rect l="l" t="t" r="r" b="b"/>
              <a:pathLst>
                <a:path w="34" h="67" extrusionOk="0">
                  <a:moveTo>
                    <a:pt x="34" y="0"/>
                  </a:moveTo>
                  <a:lnTo>
                    <a:pt x="0" y="67"/>
                  </a:lnTo>
                  <a:cubicBezTo>
                    <a:pt x="34" y="67"/>
                    <a:pt x="34" y="33"/>
                    <a:pt x="34" y="0"/>
                  </a:cubicBezTo>
                  <a:close/>
                </a:path>
              </a:pathLst>
            </a:custGeom>
            <a:solidFill>
              <a:srgbClr val="7A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1"/>
            <p:cNvSpPr/>
            <p:nvPr/>
          </p:nvSpPr>
          <p:spPr>
            <a:xfrm>
              <a:off x="7521808" y="2780918"/>
              <a:ext cx="1310" cy="6548"/>
            </a:xfrm>
            <a:custGeom>
              <a:avLst/>
              <a:gdLst/>
              <a:ahLst/>
              <a:cxnLst/>
              <a:rect l="l" t="t" r="r" b="b"/>
              <a:pathLst>
                <a:path w="67" h="335" extrusionOk="0">
                  <a:moveTo>
                    <a:pt x="67" y="1"/>
                  </a:moveTo>
                  <a:lnTo>
                    <a:pt x="0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7A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1"/>
            <p:cNvSpPr/>
            <p:nvPr/>
          </p:nvSpPr>
          <p:spPr>
            <a:xfrm>
              <a:off x="7380949" y="2705230"/>
              <a:ext cx="173895" cy="250462"/>
            </a:xfrm>
            <a:custGeom>
              <a:avLst/>
              <a:gdLst/>
              <a:ahLst/>
              <a:cxnLst/>
              <a:rect l="l" t="t" r="r" b="b"/>
              <a:pathLst>
                <a:path w="8896" h="12813" extrusionOk="0">
                  <a:moveTo>
                    <a:pt x="5812" y="1"/>
                  </a:moveTo>
                  <a:cubicBezTo>
                    <a:pt x="5195" y="1"/>
                    <a:pt x="4561" y="206"/>
                    <a:pt x="4004" y="671"/>
                  </a:cubicBezTo>
                  <a:cubicBezTo>
                    <a:pt x="3603" y="971"/>
                    <a:pt x="3270" y="1304"/>
                    <a:pt x="2970" y="1671"/>
                  </a:cubicBezTo>
                  <a:cubicBezTo>
                    <a:pt x="2436" y="2305"/>
                    <a:pt x="2036" y="3006"/>
                    <a:pt x="1735" y="3773"/>
                  </a:cubicBezTo>
                  <a:cubicBezTo>
                    <a:pt x="1035" y="5541"/>
                    <a:pt x="401" y="8543"/>
                    <a:pt x="1" y="10378"/>
                  </a:cubicBezTo>
                  <a:cubicBezTo>
                    <a:pt x="1836" y="11678"/>
                    <a:pt x="4171" y="11845"/>
                    <a:pt x="6172" y="12813"/>
                  </a:cubicBezTo>
                  <a:cubicBezTo>
                    <a:pt x="7540" y="10378"/>
                    <a:pt x="7840" y="7709"/>
                    <a:pt x="8307" y="5007"/>
                  </a:cubicBezTo>
                  <a:cubicBezTo>
                    <a:pt x="8407" y="4440"/>
                    <a:pt x="8507" y="3840"/>
                    <a:pt x="8607" y="3239"/>
                  </a:cubicBezTo>
                  <a:cubicBezTo>
                    <a:pt x="8896" y="1385"/>
                    <a:pt x="7413" y="1"/>
                    <a:pt x="5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1"/>
            <p:cNvSpPr/>
            <p:nvPr/>
          </p:nvSpPr>
          <p:spPr>
            <a:xfrm>
              <a:off x="7000809" y="3214736"/>
              <a:ext cx="639692" cy="743802"/>
            </a:xfrm>
            <a:custGeom>
              <a:avLst/>
              <a:gdLst/>
              <a:ahLst/>
              <a:cxnLst/>
              <a:rect l="l" t="t" r="r" b="b"/>
              <a:pathLst>
                <a:path w="32725" h="38051" extrusionOk="0">
                  <a:moveTo>
                    <a:pt x="29486" y="1"/>
                  </a:moveTo>
                  <a:cubicBezTo>
                    <a:pt x="29260" y="1"/>
                    <a:pt x="29013" y="67"/>
                    <a:pt x="28788" y="124"/>
                  </a:cubicBezTo>
                  <a:cubicBezTo>
                    <a:pt x="24151" y="1492"/>
                    <a:pt x="19515" y="2859"/>
                    <a:pt x="15078" y="4761"/>
                  </a:cubicBezTo>
                  <a:cubicBezTo>
                    <a:pt x="11009" y="6462"/>
                    <a:pt x="7106" y="8030"/>
                    <a:pt x="4104" y="11365"/>
                  </a:cubicBezTo>
                  <a:cubicBezTo>
                    <a:pt x="1" y="15935"/>
                    <a:pt x="3403" y="22707"/>
                    <a:pt x="5238" y="27443"/>
                  </a:cubicBezTo>
                  <a:cubicBezTo>
                    <a:pt x="6505" y="30746"/>
                    <a:pt x="11042" y="34749"/>
                    <a:pt x="12309" y="38051"/>
                  </a:cubicBezTo>
                  <a:cubicBezTo>
                    <a:pt x="12243" y="37884"/>
                    <a:pt x="20949" y="33915"/>
                    <a:pt x="21383" y="33715"/>
                  </a:cubicBezTo>
                  <a:cubicBezTo>
                    <a:pt x="21816" y="33481"/>
                    <a:pt x="18847" y="26943"/>
                    <a:pt x="18714" y="26176"/>
                  </a:cubicBezTo>
                  <a:cubicBezTo>
                    <a:pt x="18280" y="23441"/>
                    <a:pt x="15245" y="21939"/>
                    <a:pt x="14678" y="19238"/>
                  </a:cubicBezTo>
                  <a:cubicBezTo>
                    <a:pt x="14444" y="18170"/>
                    <a:pt x="14244" y="16802"/>
                    <a:pt x="13977" y="15335"/>
                  </a:cubicBezTo>
                  <a:cubicBezTo>
                    <a:pt x="14811" y="15168"/>
                    <a:pt x="15645" y="15035"/>
                    <a:pt x="16479" y="15001"/>
                  </a:cubicBezTo>
                  <a:cubicBezTo>
                    <a:pt x="17249" y="14967"/>
                    <a:pt x="18021" y="14954"/>
                    <a:pt x="18795" y="14954"/>
                  </a:cubicBezTo>
                  <a:cubicBezTo>
                    <a:pt x="21459" y="14954"/>
                    <a:pt x="24143" y="15110"/>
                    <a:pt x="26800" y="15110"/>
                  </a:cubicBezTo>
                  <a:cubicBezTo>
                    <a:pt x="27152" y="15110"/>
                    <a:pt x="27503" y="15107"/>
                    <a:pt x="27854" y="15101"/>
                  </a:cubicBezTo>
                  <a:lnTo>
                    <a:pt x="28054" y="15101"/>
                  </a:lnTo>
                  <a:cubicBezTo>
                    <a:pt x="30723" y="15035"/>
                    <a:pt x="32724" y="12166"/>
                    <a:pt x="32524" y="8630"/>
                  </a:cubicBezTo>
                  <a:cubicBezTo>
                    <a:pt x="32457" y="7329"/>
                    <a:pt x="31923" y="6328"/>
                    <a:pt x="31523" y="5161"/>
                  </a:cubicBezTo>
                  <a:cubicBezTo>
                    <a:pt x="31023" y="3760"/>
                    <a:pt x="30723" y="2292"/>
                    <a:pt x="30356" y="891"/>
                  </a:cubicBezTo>
                  <a:cubicBezTo>
                    <a:pt x="30256" y="624"/>
                    <a:pt x="30189" y="324"/>
                    <a:pt x="29955" y="157"/>
                  </a:cubicBezTo>
                  <a:cubicBezTo>
                    <a:pt x="29824" y="41"/>
                    <a:pt x="29662" y="1"/>
                    <a:pt x="29486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1"/>
            <p:cNvSpPr/>
            <p:nvPr/>
          </p:nvSpPr>
          <p:spPr>
            <a:xfrm>
              <a:off x="7151442" y="3142078"/>
              <a:ext cx="702263" cy="834170"/>
            </a:xfrm>
            <a:custGeom>
              <a:avLst/>
              <a:gdLst/>
              <a:ahLst/>
              <a:cxnLst/>
              <a:rect l="l" t="t" r="r" b="b"/>
              <a:pathLst>
                <a:path w="35926" h="42674" extrusionOk="0">
                  <a:moveTo>
                    <a:pt x="30134" y="1"/>
                  </a:moveTo>
                  <a:cubicBezTo>
                    <a:pt x="29274" y="1"/>
                    <a:pt x="28405" y="182"/>
                    <a:pt x="27620" y="505"/>
                  </a:cubicBezTo>
                  <a:cubicBezTo>
                    <a:pt x="25919" y="1206"/>
                    <a:pt x="24484" y="2473"/>
                    <a:pt x="23150" y="3774"/>
                  </a:cubicBezTo>
                  <a:cubicBezTo>
                    <a:pt x="21382" y="5475"/>
                    <a:pt x="19814" y="6810"/>
                    <a:pt x="17679" y="7944"/>
                  </a:cubicBezTo>
                  <a:cubicBezTo>
                    <a:pt x="16178" y="8711"/>
                    <a:pt x="14677" y="9412"/>
                    <a:pt x="13176" y="10145"/>
                  </a:cubicBezTo>
                  <a:cubicBezTo>
                    <a:pt x="11375" y="11046"/>
                    <a:pt x="8740" y="12047"/>
                    <a:pt x="6638" y="13381"/>
                  </a:cubicBezTo>
                  <a:cubicBezTo>
                    <a:pt x="5437" y="13615"/>
                    <a:pt x="4403" y="13981"/>
                    <a:pt x="3403" y="15116"/>
                  </a:cubicBezTo>
                  <a:cubicBezTo>
                    <a:pt x="3269" y="15249"/>
                    <a:pt x="3169" y="15416"/>
                    <a:pt x="3036" y="15549"/>
                  </a:cubicBezTo>
                  <a:cubicBezTo>
                    <a:pt x="2035" y="16884"/>
                    <a:pt x="1468" y="18551"/>
                    <a:pt x="1101" y="20219"/>
                  </a:cubicBezTo>
                  <a:cubicBezTo>
                    <a:pt x="434" y="23155"/>
                    <a:pt x="300" y="26224"/>
                    <a:pt x="167" y="29226"/>
                  </a:cubicBezTo>
                  <a:cubicBezTo>
                    <a:pt x="0" y="33762"/>
                    <a:pt x="334" y="37432"/>
                    <a:pt x="934" y="42469"/>
                  </a:cubicBezTo>
                  <a:cubicBezTo>
                    <a:pt x="2313" y="42626"/>
                    <a:pt x="3695" y="42673"/>
                    <a:pt x="5081" y="42673"/>
                  </a:cubicBezTo>
                  <a:cubicBezTo>
                    <a:pt x="7211" y="42673"/>
                    <a:pt x="9347" y="42561"/>
                    <a:pt x="11483" y="42561"/>
                  </a:cubicBezTo>
                  <a:cubicBezTo>
                    <a:pt x="11792" y="42561"/>
                    <a:pt x="12100" y="42563"/>
                    <a:pt x="12409" y="42569"/>
                  </a:cubicBezTo>
                  <a:cubicBezTo>
                    <a:pt x="13043" y="39833"/>
                    <a:pt x="12709" y="36798"/>
                    <a:pt x="12843" y="34029"/>
                  </a:cubicBezTo>
                  <a:cubicBezTo>
                    <a:pt x="12909" y="32295"/>
                    <a:pt x="12909" y="30560"/>
                    <a:pt x="12943" y="28825"/>
                  </a:cubicBezTo>
                  <a:cubicBezTo>
                    <a:pt x="12943" y="28058"/>
                    <a:pt x="12976" y="27291"/>
                    <a:pt x="12943" y="26490"/>
                  </a:cubicBezTo>
                  <a:cubicBezTo>
                    <a:pt x="12909" y="25890"/>
                    <a:pt x="12743" y="24989"/>
                    <a:pt x="13143" y="24456"/>
                  </a:cubicBezTo>
                  <a:cubicBezTo>
                    <a:pt x="13310" y="24289"/>
                    <a:pt x="13476" y="24155"/>
                    <a:pt x="13677" y="24055"/>
                  </a:cubicBezTo>
                  <a:cubicBezTo>
                    <a:pt x="14544" y="23588"/>
                    <a:pt x="15478" y="23255"/>
                    <a:pt x="16445" y="22955"/>
                  </a:cubicBezTo>
                  <a:cubicBezTo>
                    <a:pt x="17646" y="22588"/>
                    <a:pt x="18880" y="22254"/>
                    <a:pt x="20148" y="21954"/>
                  </a:cubicBezTo>
                  <a:cubicBezTo>
                    <a:pt x="21315" y="21654"/>
                    <a:pt x="22750" y="21587"/>
                    <a:pt x="23884" y="21120"/>
                  </a:cubicBezTo>
                  <a:cubicBezTo>
                    <a:pt x="26152" y="20186"/>
                    <a:pt x="28487" y="19452"/>
                    <a:pt x="30822" y="18685"/>
                  </a:cubicBezTo>
                  <a:cubicBezTo>
                    <a:pt x="35559" y="17084"/>
                    <a:pt x="35926" y="11713"/>
                    <a:pt x="35659" y="7477"/>
                  </a:cubicBezTo>
                  <a:cubicBezTo>
                    <a:pt x="35492" y="5008"/>
                    <a:pt x="35025" y="2206"/>
                    <a:pt x="32957" y="805"/>
                  </a:cubicBezTo>
                  <a:cubicBezTo>
                    <a:pt x="32130" y="248"/>
                    <a:pt x="31139" y="1"/>
                    <a:pt x="30134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1"/>
            <p:cNvSpPr/>
            <p:nvPr/>
          </p:nvSpPr>
          <p:spPr>
            <a:xfrm>
              <a:off x="7429857" y="2688810"/>
              <a:ext cx="437551" cy="617994"/>
            </a:xfrm>
            <a:custGeom>
              <a:avLst/>
              <a:gdLst/>
              <a:ahLst/>
              <a:cxnLst/>
              <a:rect l="l" t="t" r="r" b="b"/>
              <a:pathLst>
                <a:path w="22384" h="31615" extrusionOk="0">
                  <a:moveTo>
                    <a:pt x="6775" y="1"/>
                  </a:moveTo>
                  <a:cubicBezTo>
                    <a:pt x="4890" y="1"/>
                    <a:pt x="3051" y="633"/>
                    <a:pt x="1802" y="2178"/>
                  </a:cubicBezTo>
                  <a:lnTo>
                    <a:pt x="1769" y="2178"/>
                  </a:lnTo>
                  <a:cubicBezTo>
                    <a:pt x="1335" y="2711"/>
                    <a:pt x="968" y="3312"/>
                    <a:pt x="668" y="3946"/>
                  </a:cubicBezTo>
                  <a:cubicBezTo>
                    <a:pt x="1" y="5413"/>
                    <a:pt x="1" y="7248"/>
                    <a:pt x="201" y="8816"/>
                  </a:cubicBezTo>
                  <a:cubicBezTo>
                    <a:pt x="401" y="10584"/>
                    <a:pt x="735" y="12318"/>
                    <a:pt x="1101" y="14053"/>
                  </a:cubicBezTo>
                  <a:cubicBezTo>
                    <a:pt x="1402" y="15487"/>
                    <a:pt x="1468" y="16788"/>
                    <a:pt x="1669" y="18223"/>
                  </a:cubicBezTo>
                  <a:cubicBezTo>
                    <a:pt x="1869" y="19924"/>
                    <a:pt x="1969" y="21625"/>
                    <a:pt x="1869" y="23326"/>
                  </a:cubicBezTo>
                  <a:cubicBezTo>
                    <a:pt x="1769" y="24660"/>
                    <a:pt x="735" y="27362"/>
                    <a:pt x="2102" y="28330"/>
                  </a:cubicBezTo>
                  <a:cubicBezTo>
                    <a:pt x="2803" y="28864"/>
                    <a:pt x="4471" y="28730"/>
                    <a:pt x="5338" y="28897"/>
                  </a:cubicBezTo>
                  <a:cubicBezTo>
                    <a:pt x="6439" y="29064"/>
                    <a:pt x="7506" y="29297"/>
                    <a:pt x="8607" y="29564"/>
                  </a:cubicBezTo>
                  <a:cubicBezTo>
                    <a:pt x="12439" y="30444"/>
                    <a:pt x="16344" y="31614"/>
                    <a:pt x="20301" y="31614"/>
                  </a:cubicBezTo>
                  <a:cubicBezTo>
                    <a:pt x="20994" y="31614"/>
                    <a:pt x="21688" y="31578"/>
                    <a:pt x="22383" y="31499"/>
                  </a:cubicBezTo>
                  <a:cubicBezTo>
                    <a:pt x="21583" y="30198"/>
                    <a:pt x="21983" y="28530"/>
                    <a:pt x="21783" y="27096"/>
                  </a:cubicBezTo>
                  <a:cubicBezTo>
                    <a:pt x="21549" y="25461"/>
                    <a:pt x="20682" y="23893"/>
                    <a:pt x="20282" y="22292"/>
                  </a:cubicBezTo>
                  <a:cubicBezTo>
                    <a:pt x="20115" y="21592"/>
                    <a:pt x="19948" y="20891"/>
                    <a:pt x="19715" y="20257"/>
                  </a:cubicBezTo>
                  <a:cubicBezTo>
                    <a:pt x="18714" y="17655"/>
                    <a:pt x="17780" y="15187"/>
                    <a:pt x="17080" y="12452"/>
                  </a:cubicBezTo>
                  <a:cubicBezTo>
                    <a:pt x="16679" y="10917"/>
                    <a:pt x="16846" y="9450"/>
                    <a:pt x="16279" y="7949"/>
                  </a:cubicBezTo>
                  <a:cubicBezTo>
                    <a:pt x="15045" y="4613"/>
                    <a:pt x="13444" y="1844"/>
                    <a:pt x="9974" y="577"/>
                  </a:cubicBezTo>
                  <a:cubicBezTo>
                    <a:pt x="8962" y="211"/>
                    <a:pt x="7861" y="1"/>
                    <a:pt x="6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1"/>
            <p:cNvSpPr/>
            <p:nvPr/>
          </p:nvSpPr>
          <p:spPr>
            <a:xfrm>
              <a:off x="7423992" y="2500744"/>
              <a:ext cx="149988" cy="235215"/>
            </a:xfrm>
            <a:custGeom>
              <a:avLst/>
              <a:gdLst/>
              <a:ahLst/>
              <a:cxnLst/>
              <a:rect l="l" t="t" r="r" b="b"/>
              <a:pathLst>
                <a:path w="7673" h="12033" extrusionOk="0">
                  <a:moveTo>
                    <a:pt x="4273" y="1"/>
                  </a:moveTo>
                  <a:cubicBezTo>
                    <a:pt x="3564" y="1"/>
                    <a:pt x="2853" y="104"/>
                    <a:pt x="2202" y="391"/>
                  </a:cubicBezTo>
                  <a:cubicBezTo>
                    <a:pt x="1635" y="657"/>
                    <a:pt x="1135" y="1058"/>
                    <a:pt x="834" y="1591"/>
                  </a:cubicBezTo>
                  <a:cubicBezTo>
                    <a:pt x="467" y="2158"/>
                    <a:pt x="467" y="2826"/>
                    <a:pt x="334" y="3459"/>
                  </a:cubicBezTo>
                  <a:cubicBezTo>
                    <a:pt x="101" y="4527"/>
                    <a:pt x="0" y="5628"/>
                    <a:pt x="301" y="6695"/>
                  </a:cubicBezTo>
                  <a:cubicBezTo>
                    <a:pt x="434" y="7095"/>
                    <a:pt x="634" y="7496"/>
                    <a:pt x="934" y="7763"/>
                  </a:cubicBezTo>
                  <a:cubicBezTo>
                    <a:pt x="1268" y="8063"/>
                    <a:pt x="1668" y="8029"/>
                    <a:pt x="1702" y="8530"/>
                  </a:cubicBezTo>
                  <a:lnTo>
                    <a:pt x="1702" y="8563"/>
                  </a:lnTo>
                  <a:cubicBezTo>
                    <a:pt x="1802" y="9497"/>
                    <a:pt x="1969" y="10364"/>
                    <a:pt x="1702" y="11265"/>
                  </a:cubicBezTo>
                  <a:cubicBezTo>
                    <a:pt x="2202" y="11665"/>
                    <a:pt x="2802" y="11999"/>
                    <a:pt x="3470" y="12032"/>
                  </a:cubicBezTo>
                  <a:cubicBezTo>
                    <a:pt x="4137" y="12032"/>
                    <a:pt x="4837" y="11832"/>
                    <a:pt x="5404" y="11499"/>
                  </a:cubicBezTo>
                  <a:cubicBezTo>
                    <a:pt x="6071" y="11065"/>
                    <a:pt x="6505" y="10364"/>
                    <a:pt x="6872" y="9597"/>
                  </a:cubicBezTo>
                  <a:cubicBezTo>
                    <a:pt x="6839" y="9530"/>
                    <a:pt x="6805" y="9464"/>
                    <a:pt x="6805" y="9364"/>
                  </a:cubicBezTo>
                  <a:cubicBezTo>
                    <a:pt x="6672" y="8763"/>
                    <a:pt x="6538" y="8163"/>
                    <a:pt x="6472" y="7562"/>
                  </a:cubicBezTo>
                  <a:cubicBezTo>
                    <a:pt x="6438" y="7129"/>
                    <a:pt x="6238" y="6428"/>
                    <a:pt x="6438" y="5995"/>
                  </a:cubicBezTo>
                  <a:cubicBezTo>
                    <a:pt x="6505" y="5828"/>
                    <a:pt x="6639" y="5694"/>
                    <a:pt x="6705" y="5528"/>
                  </a:cubicBezTo>
                  <a:cubicBezTo>
                    <a:pt x="6905" y="5161"/>
                    <a:pt x="7072" y="4827"/>
                    <a:pt x="7206" y="4427"/>
                  </a:cubicBezTo>
                  <a:cubicBezTo>
                    <a:pt x="7506" y="3726"/>
                    <a:pt x="7673" y="2959"/>
                    <a:pt x="7639" y="2192"/>
                  </a:cubicBezTo>
                  <a:cubicBezTo>
                    <a:pt x="7639" y="1925"/>
                    <a:pt x="7606" y="1491"/>
                    <a:pt x="7472" y="1258"/>
                  </a:cubicBezTo>
                  <a:cubicBezTo>
                    <a:pt x="7339" y="1058"/>
                    <a:pt x="7239" y="891"/>
                    <a:pt x="7106" y="724"/>
                  </a:cubicBezTo>
                  <a:cubicBezTo>
                    <a:pt x="6572" y="190"/>
                    <a:pt x="5571" y="90"/>
                    <a:pt x="4871" y="24"/>
                  </a:cubicBezTo>
                  <a:cubicBezTo>
                    <a:pt x="4673" y="9"/>
                    <a:pt x="4473" y="1"/>
                    <a:pt x="4273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1"/>
            <p:cNvSpPr/>
            <p:nvPr/>
          </p:nvSpPr>
          <p:spPr>
            <a:xfrm>
              <a:off x="7420728" y="2476309"/>
              <a:ext cx="163691" cy="144808"/>
            </a:xfrm>
            <a:custGeom>
              <a:avLst/>
              <a:gdLst/>
              <a:ahLst/>
              <a:cxnLst/>
              <a:rect l="l" t="t" r="r" b="b"/>
              <a:pathLst>
                <a:path w="8374" h="7408" extrusionOk="0">
                  <a:moveTo>
                    <a:pt x="1490" y="1"/>
                  </a:moveTo>
                  <a:cubicBezTo>
                    <a:pt x="1161" y="1"/>
                    <a:pt x="844" y="130"/>
                    <a:pt x="634" y="340"/>
                  </a:cubicBezTo>
                  <a:cubicBezTo>
                    <a:pt x="234" y="707"/>
                    <a:pt x="1" y="1240"/>
                    <a:pt x="67" y="1774"/>
                  </a:cubicBezTo>
                  <a:cubicBezTo>
                    <a:pt x="134" y="2308"/>
                    <a:pt x="468" y="2808"/>
                    <a:pt x="935" y="3042"/>
                  </a:cubicBezTo>
                  <a:cubicBezTo>
                    <a:pt x="1268" y="3219"/>
                    <a:pt x="1631" y="3264"/>
                    <a:pt x="2005" y="3264"/>
                  </a:cubicBezTo>
                  <a:cubicBezTo>
                    <a:pt x="2191" y="3264"/>
                    <a:pt x="2380" y="3253"/>
                    <a:pt x="2569" y="3242"/>
                  </a:cubicBezTo>
                  <a:cubicBezTo>
                    <a:pt x="2934" y="3219"/>
                    <a:pt x="3314" y="3165"/>
                    <a:pt x="3688" y="3165"/>
                  </a:cubicBezTo>
                  <a:cubicBezTo>
                    <a:pt x="3862" y="3165"/>
                    <a:pt x="4035" y="3177"/>
                    <a:pt x="4204" y="3208"/>
                  </a:cubicBezTo>
                  <a:cubicBezTo>
                    <a:pt x="4604" y="3308"/>
                    <a:pt x="5238" y="3575"/>
                    <a:pt x="5338" y="4009"/>
                  </a:cubicBezTo>
                  <a:cubicBezTo>
                    <a:pt x="5405" y="4376"/>
                    <a:pt x="5038" y="4643"/>
                    <a:pt x="5138" y="5043"/>
                  </a:cubicBezTo>
                  <a:cubicBezTo>
                    <a:pt x="5197" y="5162"/>
                    <a:pt x="5310" y="5282"/>
                    <a:pt x="5453" y="5282"/>
                  </a:cubicBezTo>
                  <a:cubicBezTo>
                    <a:pt x="5470" y="5282"/>
                    <a:pt x="5487" y="5280"/>
                    <a:pt x="5505" y="5277"/>
                  </a:cubicBezTo>
                  <a:cubicBezTo>
                    <a:pt x="5580" y="5201"/>
                    <a:pt x="5899" y="4826"/>
                    <a:pt x="6068" y="4826"/>
                  </a:cubicBezTo>
                  <a:cubicBezTo>
                    <a:pt x="6124" y="4826"/>
                    <a:pt x="6163" y="4868"/>
                    <a:pt x="6172" y="4976"/>
                  </a:cubicBezTo>
                  <a:cubicBezTo>
                    <a:pt x="6205" y="5176"/>
                    <a:pt x="6005" y="5510"/>
                    <a:pt x="5938" y="5710"/>
                  </a:cubicBezTo>
                  <a:cubicBezTo>
                    <a:pt x="5838" y="6077"/>
                    <a:pt x="5805" y="6444"/>
                    <a:pt x="5938" y="6811"/>
                  </a:cubicBezTo>
                  <a:cubicBezTo>
                    <a:pt x="6042" y="7069"/>
                    <a:pt x="6265" y="7408"/>
                    <a:pt x="6562" y="7408"/>
                  </a:cubicBezTo>
                  <a:cubicBezTo>
                    <a:pt x="6648" y="7408"/>
                    <a:pt x="6741" y="7379"/>
                    <a:pt x="6839" y="7311"/>
                  </a:cubicBezTo>
                  <a:cubicBezTo>
                    <a:pt x="7106" y="7078"/>
                    <a:pt x="7039" y="6644"/>
                    <a:pt x="7239" y="6311"/>
                  </a:cubicBezTo>
                  <a:cubicBezTo>
                    <a:pt x="7406" y="6044"/>
                    <a:pt x="7573" y="5777"/>
                    <a:pt x="7740" y="5510"/>
                  </a:cubicBezTo>
                  <a:cubicBezTo>
                    <a:pt x="8006" y="4976"/>
                    <a:pt x="8240" y="4409"/>
                    <a:pt x="8307" y="3709"/>
                  </a:cubicBezTo>
                  <a:cubicBezTo>
                    <a:pt x="8373" y="2908"/>
                    <a:pt x="8173" y="2074"/>
                    <a:pt x="7639" y="1474"/>
                  </a:cubicBezTo>
                  <a:cubicBezTo>
                    <a:pt x="7306" y="1140"/>
                    <a:pt x="6906" y="907"/>
                    <a:pt x="6472" y="740"/>
                  </a:cubicBezTo>
                  <a:cubicBezTo>
                    <a:pt x="5761" y="424"/>
                    <a:pt x="4989" y="274"/>
                    <a:pt x="4219" y="274"/>
                  </a:cubicBezTo>
                  <a:cubicBezTo>
                    <a:pt x="4013" y="274"/>
                    <a:pt x="3807" y="285"/>
                    <a:pt x="3603" y="306"/>
                  </a:cubicBezTo>
                  <a:cubicBezTo>
                    <a:pt x="3371" y="348"/>
                    <a:pt x="3126" y="391"/>
                    <a:pt x="2884" y="391"/>
                  </a:cubicBezTo>
                  <a:cubicBezTo>
                    <a:pt x="2743" y="391"/>
                    <a:pt x="2604" y="376"/>
                    <a:pt x="2469" y="340"/>
                  </a:cubicBezTo>
                  <a:cubicBezTo>
                    <a:pt x="2169" y="240"/>
                    <a:pt x="1902" y="73"/>
                    <a:pt x="1602" y="6"/>
                  </a:cubicBezTo>
                  <a:cubicBezTo>
                    <a:pt x="1564" y="3"/>
                    <a:pt x="1527" y="1"/>
                    <a:pt x="1490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1"/>
            <p:cNvSpPr/>
            <p:nvPr/>
          </p:nvSpPr>
          <p:spPr>
            <a:xfrm>
              <a:off x="7277933" y="2817335"/>
              <a:ext cx="451234" cy="396599"/>
            </a:xfrm>
            <a:custGeom>
              <a:avLst/>
              <a:gdLst/>
              <a:ahLst/>
              <a:cxnLst/>
              <a:rect l="l" t="t" r="r" b="b"/>
              <a:pathLst>
                <a:path w="23084" h="20289" extrusionOk="0">
                  <a:moveTo>
                    <a:pt x="19621" y="0"/>
                  </a:moveTo>
                  <a:cubicBezTo>
                    <a:pt x="18743" y="0"/>
                    <a:pt x="17878" y="454"/>
                    <a:pt x="17279" y="1107"/>
                  </a:cubicBezTo>
                  <a:cubicBezTo>
                    <a:pt x="16546" y="1907"/>
                    <a:pt x="16112" y="2941"/>
                    <a:pt x="15845" y="4009"/>
                  </a:cubicBezTo>
                  <a:cubicBezTo>
                    <a:pt x="14878" y="7411"/>
                    <a:pt x="14944" y="11014"/>
                    <a:pt x="15011" y="14550"/>
                  </a:cubicBezTo>
                  <a:cubicBezTo>
                    <a:pt x="14807" y="14515"/>
                    <a:pt x="14589" y="14499"/>
                    <a:pt x="14362" y="14499"/>
                  </a:cubicBezTo>
                  <a:cubicBezTo>
                    <a:pt x="12404" y="14499"/>
                    <a:pt x="9706" y="15683"/>
                    <a:pt x="7973" y="16251"/>
                  </a:cubicBezTo>
                  <a:cubicBezTo>
                    <a:pt x="5238" y="17151"/>
                    <a:pt x="2569" y="18252"/>
                    <a:pt x="0" y="19553"/>
                  </a:cubicBezTo>
                  <a:cubicBezTo>
                    <a:pt x="0" y="19953"/>
                    <a:pt x="501" y="20054"/>
                    <a:pt x="901" y="20054"/>
                  </a:cubicBezTo>
                  <a:cubicBezTo>
                    <a:pt x="3606" y="20148"/>
                    <a:pt x="6385" y="20288"/>
                    <a:pt x="9161" y="20288"/>
                  </a:cubicBezTo>
                  <a:cubicBezTo>
                    <a:pt x="12240" y="20288"/>
                    <a:pt x="15316" y="20116"/>
                    <a:pt x="18280" y="19520"/>
                  </a:cubicBezTo>
                  <a:cubicBezTo>
                    <a:pt x="19047" y="19353"/>
                    <a:pt x="19514" y="18619"/>
                    <a:pt x="19881" y="17952"/>
                  </a:cubicBezTo>
                  <a:cubicBezTo>
                    <a:pt x="20115" y="17518"/>
                    <a:pt x="20348" y="17051"/>
                    <a:pt x="20548" y="16584"/>
                  </a:cubicBezTo>
                  <a:cubicBezTo>
                    <a:pt x="21583" y="14316"/>
                    <a:pt x="22250" y="11881"/>
                    <a:pt x="22517" y="9413"/>
                  </a:cubicBezTo>
                  <a:cubicBezTo>
                    <a:pt x="22783" y="7178"/>
                    <a:pt x="23084" y="4209"/>
                    <a:pt x="22250" y="2107"/>
                  </a:cubicBezTo>
                  <a:cubicBezTo>
                    <a:pt x="21916" y="1173"/>
                    <a:pt x="21182" y="306"/>
                    <a:pt x="20215" y="73"/>
                  </a:cubicBezTo>
                  <a:cubicBezTo>
                    <a:pt x="20018" y="23"/>
                    <a:pt x="19819" y="0"/>
                    <a:pt x="19621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1"/>
            <p:cNvSpPr/>
            <p:nvPr/>
          </p:nvSpPr>
          <p:spPr>
            <a:xfrm>
              <a:off x="7547884" y="2717017"/>
              <a:ext cx="192328" cy="283673"/>
            </a:xfrm>
            <a:custGeom>
              <a:avLst/>
              <a:gdLst/>
              <a:ahLst/>
              <a:cxnLst/>
              <a:rect l="l" t="t" r="r" b="b"/>
              <a:pathLst>
                <a:path w="9839" h="14512" extrusionOk="0">
                  <a:moveTo>
                    <a:pt x="4470" y="1"/>
                  </a:moveTo>
                  <a:cubicBezTo>
                    <a:pt x="4037" y="34"/>
                    <a:pt x="3670" y="201"/>
                    <a:pt x="3369" y="501"/>
                  </a:cubicBezTo>
                  <a:cubicBezTo>
                    <a:pt x="3136" y="768"/>
                    <a:pt x="3036" y="1102"/>
                    <a:pt x="2902" y="1402"/>
                  </a:cubicBezTo>
                  <a:cubicBezTo>
                    <a:pt x="2302" y="3003"/>
                    <a:pt x="1735" y="4571"/>
                    <a:pt x="1401" y="6205"/>
                  </a:cubicBezTo>
                  <a:cubicBezTo>
                    <a:pt x="1401" y="6339"/>
                    <a:pt x="1368" y="6472"/>
                    <a:pt x="1335" y="6572"/>
                  </a:cubicBezTo>
                  <a:cubicBezTo>
                    <a:pt x="1201" y="7306"/>
                    <a:pt x="0" y="11209"/>
                    <a:pt x="367" y="11643"/>
                  </a:cubicBezTo>
                  <a:cubicBezTo>
                    <a:pt x="1034" y="12410"/>
                    <a:pt x="2068" y="12677"/>
                    <a:pt x="3036" y="12910"/>
                  </a:cubicBezTo>
                  <a:cubicBezTo>
                    <a:pt x="5237" y="13444"/>
                    <a:pt x="7472" y="13978"/>
                    <a:pt x="9707" y="14511"/>
                  </a:cubicBezTo>
                  <a:cubicBezTo>
                    <a:pt x="9708" y="14511"/>
                    <a:pt x="9709" y="14511"/>
                    <a:pt x="9709" y="14511"/>
                  </a:cubicBezTo>
                  <a:cubicBezTo>
                    <a:pt x="9839" y="14511"/>
                    <a:pt x="9607" y="10940"/>
                    <a:pt x="9607" y="10575"/>
                  </a:cubicBezTo>
                  <a:cubicBezTo>
                    <a:pt x="9574" y="8874"/>
                    <a:pt x="9674" y="7206"/>
                    <a:pt x="9440" y="5572"/>
                  </a:cubicBezTo>
                  <a:cubicBezTo>
                    <a:pt x="9340" y="4938"/>
                    <a:pt x="8973" y="4371"/>
                    <a:pt x="8540" y="3870"/>
                  </a:cubicBezTo>
                  <a:cubicBezTo>
                    <a:pt x="8506" y="3837"/>
                    <a:pt x="8473" y="3804"/>
                    <a:pt x="8473" y="3770"/>
                  </a:cubicBezTo>
                  <a:cubicBezTo>
                    <a:pt x="8406" y="3637"/>
                    <a:pt x="8340" y="3537"/>
                    <a:pt x="8240" y="3403"/>
                  </a:cubicBezTo>
                  <a:cubicBezTo>
                    <a:pt x="8240" y="3403"/>
                    <a:pt x="8206" y="3370"/>
                    <a:pt x="8206" y="3370"/>
                  </a:cubicBezTo>
                  <a:cubicBezTo>
                    <a:pt x="8173" y="3303"/>
                    <a:pt x="8139" y="3270"/>
                    <a:pt x="8073" y="3237"/>
                  </a:cubicBezTo>
                  <a:cubicBezTo>
                    <a:pt x="8006" y="3136"/>
                    <a:pt x="7906" y="3070"/>
                    <a:pt x="7806" y="2970"/>
                  </a:cubicBezTo>
                  <a:cubicBezTo>
                    <a:pt x="7778" y="2942"/>
                    <a:pt x="7751" y="2914"/>
                    <a:pt x="7704" y="2887"/>
                  </a:cubicBezTo>
                  <a:lnTo>
                    <a:pt x="7704" y="2887"/>
                  </a:lnTo>
                  <a:cubicBezTo>
                    <a:pt x="7696" y="2875"/>
                    <a:pt x="7606" y="2803"/>
                    <a:pt x="7606" y="2803"/>
                  </a:cubicBezTo>
                  <a:cubicBezTo>
                    <a:pt x="7172" y="2503"/>
                    <a:pt x="6738" y="2236"/>
                    <a:pt x="6338" y="1936"/>
                  </a:cubicBezTo>
                  <a:cubicBezTo>
                    <a:pt x="5638" y="1402"/>
                    <a:pt x="5037" y="701"/>
                    <a:pt x="4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1"/>
            <p:cNvSpPr/>
            <p:nvPr/>
          </p:nvSpPr>
          <p:spPr>
            <a:xfrm>
              <a:off x="7526363" y="2569668"/>
              <a:ext cx="31980" cy="43786"/>
            </a:xfrm>
            <a:custGeom>
              <a:avLst/>
              <a:gdLst/>
              <a:ahLst/>
              <a:cxnLst/>
              <a:rect l="l" t="t" r="r" b="b"/>
              <a:pathLst>
                <a:path w="1636" h="2240" extrusionOk="0">
                  <a:moveTo>
                    <a:pt x="774" y="1"/>
                  </a:moveTo>
                  <a:cubicBezTo>
                    <a:pt x="708" y="1"/>
                    <a:pt x="639" y="11"/>
                    <a:pt x="568" y="33"/>
                  </a:cubicBezTo>
                  <a:cubicBezTo>
                    <a:pt x="301" y="134"/>
                    <a:pt x="101" y="367"/>
                    <a:pt x="1" y="601"/>
                  </a:cubicBezTo>
                  <a:lnTo>
                    <a:pt x="434" y="2235"/>
                  </a:lnTo>
                  <a:cubicBezTo>
                    <a:pt x="462" y="2238"/>
                    <a:pt x="491" y="2239"/>
                    <a:pt x="519" y="2239"/>
                  </a:cubicBezTo>
                  <a:cubicBezTo>
                    <a:pt x="829" y="2239"/>
                    <a:pt x="1152" y="2076"/>
                    <a:pt x="1335" y="1801"/>
                  </a:cubicBezTo>
                  <a:cubicBezTo>
                    <a:pt x="1568" y="1535"/>
                    <a:pt x="1635" y="1168"/>
                    <a:pt x="1568" y="834"/>
                  </a:cubicBezTo>
                  <a:cubicBezTo>
                    <a:pt x="1482" y="430"/>
                    <a:pt x="1195" y="1"/>
                    <a:pt x="774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1"/>
            <p:cNvSpPr/>
            <p:nvPr/>
          </p:nvSpPr>
          <p:spPr>
            <a:xfrm>
              <a:off x="7557658" y="2810259"/>
              <a:ext cx="25451" cy="142169"/>
            </a:xfrm>
            <a:custGeom>
              <a:avLst/>
              <a:gdLst/>
              <a:ahLst/>
              <a:cxnLst/>
              <a:rect l="l" t="t" r="r" b="b"/>
              <a:pathLst>
                <a:path w="1302" h="7273" extrusionOk="0">
                  <a:moveTo>
                    <a:pt x="1302" y="1"/>
                  </a:moveTo>
                  <a:cubicBezTo>
                    <a:pt x="368" y="2303"/>
                    <a:pt x="1" y="4804"/>
                    <a:pt x="234" y="7273"/>
                  </a:cubicBezTo>
                  <a:lnTo>
                    <a:pt x="1302" y="1"/>
                  </a:ln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1"/>
            <p:cNvSpPr/>
            <p:nvPr/>
          </p:nvSpPr>
          <p:spPr>
            <a:xfrm>
              <a:off x="7274024" y="3895282"/>
              <a:ext cx="178019" cy="174774"/>
            </a:xfrm>
            <a:custGeom>
              <a:avLst/>
              <a:gdLst/>
              <a:ahLst/>
              <a:cxnLst/>
              <a:rect l="l" t="t" r="r" b="b"/>
              <a:pathLst>
                <a:path w="9107" h="8941" extrusionOk="0">
                  <a:moveTo>
                    <a:pt x="5838" y="0"/>
                  </a:moveTo>
                  <a:cubicBezTo>
                    <a:pt x="3903" y="834"/>
                    <a:pt x="1935" y="1668"/>
                    <a:pt x="0" y="2536"/>
                  </a:cubicBezTo>
                  <a:cubicBezTo>
                    <a:pt x="868" y="3803"/>
                    <a:pt x="2035" y="5071"/>
                    <a:pt x="2702" y="6272"/>
                  </a:cubicBezTo>
                  <a:cubicBezTo>
                    <a:pt x="3002" y="6772"/>
                    <a:pt x="3303" y="7272"/>
                    <a:pt x="3570" y="7773"/>
                  </a:cubicBezTo>
                  <a:cubicBezTo>
                    <a:pt x="3736" y="8039"/>
                    <a:pt x="3870" y="8306"/>
                    <a:pt x="4137" y="8440"/>
                  </a:cubicBezTo>
                  <a:cubicBezTo>
                    <a:pt x="4437" y="8640"/>
                    <a:pt x="5004" y="8940"/>
                    <a:pt x="5371" y="8940"/>
                  </a:cubicBezTo>
                  <a:cubicBezTo>
                    <a:pt x="5804" y="8940"/>
                    <a:pt x="6171" y="8673"/>
                    <a:pt x="6505" y="8406"/>
                  </a:cubicBezTo>
                  <a:cubicBezTo>
                    <a:pt x="7039" y="7973"/>
                    <a:pt x="7572" y="7572"/>
                    <a:pt x="8106" y="7172"/>
                  </a:cubicBezTo>
                  <a:cubicBezTo>
                    <a:pt x="8506" y="6839"/>
                    <a:pt x="8973" y="6438"/>
                    <a:pt x="9040" y="5905"/>
                  </a:cubicBezTo>
                  <a:cubicBezTo>
                    <a:pt x="9107" y="5538"/>
                    <a:pt x="8940" y="5171"/>
                    <a:pt x="8773" y="4837"/>
                  </a:cubicBezTo>
                  <a:cubicBezTo>
                    <a:pt x="8506" y="4203"/>
                    <a:pt x="8206" y="3636"/>
                    <a:pt x="7839" y="3069"/>
                  </a:cubicBezTo>
                  <a:cubicBezTo>
                    <a:pt x="7372" y="2269"/>
                    <a:pt x="6839" y="1501"/>
                    <a:pt x="6305" y="668"/>
                  </a:cubicBezTo>
                  <a:cubicBezTo>
                    <a:pt x="6171" y="467"/>
                    <a:pt x="6005" y="234"/>
                    <a:pt x="5838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1"/>
            <p:cNvSpPr/>
            <p:nvPr/>
          </p:nvSpPr>
          <p:spPr>
            <a:xfrm>
              <a:off x="7241419" y="3945480"/>
              <a:ext cx="240630" cy="259043"/>
            </a:xfrm>
            <a:custGeom>
              <a:avLst/>
              <a:gdLst/>
              <a:ahLst/>
              <a:cxnLst/>
              <a:rect l="l" t="t" r="r" b="b"/>
              <a:pathLst>
                <a:path w="12310" h="13252" extrusionOk="0">
                  <a:moveTo>
                    <a:pt x="9541" y="1"/>
                  </a:moveTo>
                  <a:cubicBezTo>
                    <a:pt x="7873" y="1268"/>
                    <a:pt x="5938" y="2236"/>
                    <a:pt x="4370" y="3637"/>
                  </a:cubicBezTo>
                  <a:cubicBezTo>
                    <a:pt x="4037" y="3937"/>
                    <a:pt x="3837" y="4204"/>
                    <a:pt x="4037" y="4638"/>
                  </a:cubicBezTo>
                  <a:cubicBezTo>
                    <a:pt x="4103" y="4771"/>
                    <a:pt x="4237" y="4804"/>
                    <a:pt x="4270" y="4971"/>
                  </a:cubicBezTo>
                  <a:cubicBezTo>
                    <a:pt x="4304" y="5205"/>
                    <a:pt x="4170" y="5605"/>
                    <a:pt x="4103" y="5805"/>
                  </a:cubicBezTo>
                  <a:cubicBezTo>
                    <a:pt x="3870" y="6439"/>
                    <a:pt x="3436" y="6939"/>
                    <a:pt x="3036" y="7440"/>
                  </a:cubicBezTo>
                  <a:cubicBezTo>
                    <a:pt x="2369" y="8240"/>
                    <a:pt x="1702" y="9041"/>
                    <a:pt x="1035" y="9875"/>
                  </a:cubicBezTo>
                  <a:cubicBezTo>
                    <a:pt x="467" y="10608"/>
                    <a:pt x="0" y="11276"/>
                    <a:pt x="34" y="12243"/>
                  </a:cubicBezTo>
                  <a:cubicBezTo>
                    <a:pt x="67" y="12510"/>
                    <a:pt x="101" y="12810"/>
                    <a:pt x="301" y="13010"/>
                  </a:cubicBezTo>
                  <a:cubicBezTo>
                    <a:pt x="468" y="13178"/>
                    <a:pt x="706" y="13252"/>
                    <a:pt x="936" y="13252"/>
                  </a:cubicBezTo>
                  <a:cubicBezTo>
                    <a:pt x="980" y="13252"/>
                    <a:pt x="1025" y="13249"/>
                    <a:pt x="1068" y="13244"/>
                  </a:cubicBezTo>
                  <a:lnTo>
                    <a:pt x="1101" y="13244"/>
                  </a:lnTo>
                  <a:cubicBezTo>
                    <a:pt x="1969" y="12643"/>
                    <a:pt x="2903" y="12076"/>
                    <a:pt x="3803" y="11509"/>
                  </a:cubicBezTo>
                  <a:cubicBezTo>
                    <a:pt x="5604" y="10308"/>
                    <a:pt x="7206" y="8907"/>
                    <a:pt x="8840" y="7506"/>
                  </a:cubicBezTo>
                  <a:cubicBezTo>
                    <a:pt x="9541" y="6872"/>
                    <a:pt x="10274" y="6272"/>
                    <a:pt x="11008" y="5638"/>
                  </a:cubicBezTo>
                  <a:cubicBezTo>
                    <a:pt x="11342" y="5338"/>
                    <a:pt x="12109" y="4971"/>
                    <a:pt x="12176" y="4471"/>
                  </a:cubicBezTo>
                  <a:cubicBezTo>
                    <a:pt x="12309" y="3770"/>
                    <a:pt x="11475" y="2803"/>
                    <a:pt x="11142" y="2269"/>
                  </a:cubicBezTo>
                  <a:cubicBezTo>
                    <a:pt x="10641" y="1502"/>
                    <a:pt x="10108" y="768"/>
                    <a:pt x="9541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1"/>
            <p:cNvSpPr/>
            <p:nvPr/>
          </p:nvSpPr>
          <p:spPr>
            <a:xfrm>
              <a:off x="7239464" y="3880856"/>
              <a:ext cx="167405" cy="77682"/>
            </a:xfrm>
            <a:custGeom>
              <a:avLst/>
              <a:gdLst/>
              <a:ahLst/>
              <a:cxnLst/>
              <a:rect l="l" t="t" r="r" b="b"/>
              <a:pathLst>
                <a:path w="8564" h="3974" extrusionOk="0">
                  <a:moveTo>
                    <a:pt x="8369" y="1"/>
                  </a:moveTo>
                  <a:cubicBezTo>
                    <a:pt x="8360" y="1"/>
                    <a:pt x="8350" y="2"/>
                    <a:pt x="8340" y="4"/>
                  </a:cubicBezTo>
                  <a:lnTo>
                    <a:pt x="8306" y="4"/>
                  </a:lnTo>
                  <a:cubicBezTo>
                    <a:pt x="7973" y="105"/>
                    <a:pt x="7606" y="271"/>
                    <a:pt x="7272" y="405"/>
                  </a:cubicBezTo>
                  <a:cubicBezTo>
                    <a:pt x="6939" y="572"/>
                    <a:pt x="6572" y="705"/>
                    <a:pt x="6238" y="872"/>
                  </a:cubicBezTo>
                  <a:cubicBezTo>
                    <a:pt x="5538" y="1172"/>
                    <a:pt x="4804" y="1506"/>
                    <a:pt x="4103" y="1806"/>
                  </a:cubicBezTo>
                  <a:cubicBezTo>
                    <a:pt x="3436" y="2139"/>
                    <a:pt x="2736" y="2440"/>
                    <a:pt x="2069" y="2773"/>
                  </a:cubicBezTo>
                  <a:cubicBezTo>
                    <a:pt x="1702" y="2973"/>
                    <a:pt x="1368" y="3140"/>
                    <a:pt x="1001" y="3307"/>
                  </a:cubicBezTo>
                  <a:cubicBezTo>
                    <a:pt x="701" y="3474"/>
                    <a:pt x="301" y="3607"/>
                    <a:pt x="67" y="3874"/>
                  </a:cubicBezTo>
                  <a:cubicBezTo>
                    <a:pt x="0" y="3907"/>
                    <a:pt x="67" y="3974"/>
                    <a:pt x="134" y="3974"/>
                  </a:cubicBezTo>
                  <a:cubicBezTo>
                    <a:pt x="467" y="3907"/>
                    <a:pt x="834" y="3707"/>
                    <a:pt x="1135" y="3540"/>
                  </a:cubicBezTo>
                  <a:lnTo>
                    <a:pt x="2102" y="3073"/>
                  </a:lnTo>
                  <a:cubicBezTo>
                    <a:pt x="2802" y="2740"/>
                    <a:pt x="3503" y="2440"/>
                    <a:pt x="4237" y="2106"/>
                  </a:cubicBezTo>
                  <a:cubicBezTo>
                    <a:pt x="4904" y="1806"/>
                    <a:pt x="5604" y="1472"/>
                    <a:pt x="6305" y="1172"/>
                  </a:cubicBezTo>
                  <a:cubicBezTo>
                    <a:pt x="6638" y="1039"/>
                    <a:pt x="7005" y="872"/>
                    <a:pt x="7339" y="738"/>
                  </a:cubicBezTo>
                  <a:cubicBezTo>
                    <a:pt x="7706" y="572"/>
                    <a:pt x="8106" y="471"/>
                    <a:pt x="8440" y="271"/>
                  </a:cubicBezTo>
                  <a:cubicBezTo>
                    <a:pt x="8563" y="179"/>
                    <a:pt x="8487" y="1"/>
                    <a:pt x="8369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1"/>
            <p:cNvSpPr/>
            <p:nvPr/>
          </p:nvSpPr>
          <p:spPr>
            <a:xfrm>
              <a:off x="7259246" y="3477298"/>
              <a:ext cx="160348" cy="401330"/>
            </a:xfrm>
            <a:custGeom>
              <a:avLst/>
              <a:gdLst/>
              <a:ahLst/>
              <a:cxnLst/>
              <a:rect l="l" t="t" r="r" b="b"/>
              <a:pathLst>
                <a:path w="8203" h="20531" extrusionOk="0">
                  <a:moveTo>
                    <a:pt x="95" y="0"/>
                  </a:moveTo>
                  <a:cubicBezTo>
                    <a:pt x="49" y="0"/>
                    <a:pt x="1" y="37"/>
                    <a:pt x="22" y="101"/>
                  </a:cubicBezTo>
                  <a:cubicBezTo>
                    <a:pt x="523" y="1369"/>
                    <a:pt x="1123" y="2637"/>
                    <a:pt x="1690" y="3904"/>
                  </a:cubicBezTo>
                  <a:cubicBezTo>
                    <a:pt x="2257" y="5238"/>
                    <a:pt x="2791" y="6573"/>
                    <a:pt x="3325" y="7907"/>
                  </a:cubicBezTo>
                  <a:cubicBezTo>
                    <a:pt x="4392" y="10509"/>
                    <a:pt x="5393" y="13177"/>
                    <a:pt x="6294" y="15846"/>
                  </a:cubicBezTo>
                  <a:cubicBezTo>
                    <a:pt x="6827" y="17347"/>
                    <a:pt x="7294" y="18882"/>
                    <a:pt x="7761" y="20383"/>
                  </a:cubicBezTo>
                  <a:cubicBezTo>
                    <a:pt x="7800" y="20487"/>
                    <a:pt x="7880" y="20530"/>
                    <a:pt x="7959" y="20530"/>
                  </a:cubicBezTo>
                  <a:cubicBezTo>
                    <a:pt x="8082" y="20530"/>
                    <a:pt x="8202" y="20425"/>
                    <a:pt x="8162" y="20283"/>
                  </a:cubicBezTo>
                  <a:cubicBezTo>
                    <a:pt x="6460" y="14879"/>
                    <a:pt x="4459" y="9542"/>
                    <a:pt x="2191" y="4338"/>
                  </a:cubicBezTo>
                  <a:cubicBezTo>
                    <a:pt x="1557" y="2903"/>
                    <a:pt x="923" y="1436"/>
                    <a:pt x="156" y="35"/>
                  </a:cubicBezTo>
                  <a:cubicBezTo>
                    <a:pt x="144" y="11"/>
                    <a:pt x="120" y="0"/>
                    <a:pt x="95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1"/>
            <p:cNvSpPr/>
            <p:nvPr/>
          </p:nvSpPr>
          <p:spPr>
            <a:xfrm>
              <a:off x="7150953" y="3831205"/>
              <a:ext cx="88140" cy="124244"/>
            </a:xfrm>
            <a:custGeom>
              <a:avLst/>
              <a:gdLst/>
              <a:ahLst/>
              <a:cxnLst/>
              <a:rect l="l" t="t" r="r" b="b"/>
              <a:pathLst>
                <a:path w="4509" h="6356" extrusionOk="0">
                  <a:moveTo>
                    <a:pt x="234" y="1"/>
                  </a:moveTo>
                  <a:cubicBezTo>
                    <a:pt x="112" y="1"/>
                    <a:pt x="1" y="106"/>
                    <a:pt x="92" y="243"/>
                  </a:cubicBezTo>
                  <a:cubicBezTo>
                    <a:pt x="759" y="1310"/>
                    <a:pt x="1493" y="2311"/>
                    <a:pt x="2193" y="3345"/>
                  </a:cubicBezTo>
                  <a:cubicBezTo>
                    <a:pt x="2560" y="3845"/>
                    <a:pt x="2894" y="4346"/>
                    <a:pt x="3227" y="4846"/>
                  </a:cubicBezTo>
                  <a:cubicBezTo>
                    <a:pt x="3594" y="5347"/>
                    <a:pt x="3928" y="5880"/>
                    <a:pt x="4328" y="6314"/>
                  </a:cubicBezTo>
                  <a:cubicBezTo>
                    <a:pt x="4348" y="6343"/>
                    <a:pt x="4373" y="6355"/>
                    <a:pt x="4397" y="6355"/>
                  </a:cubicBezTo>
                  <a:cubicBezTo>
                    <a:pt x="4456" y="6355"/>
                    <a:pt x="4509" y="6285"/>
                    <a:pt x="4462" y="6214"/>
                  </a:cubicBezTo>
                  <a:cubicBezTo>
                    <a:pt x="4195" y="5680"/>
                    <a:pt x="3828" y="5180"/>
                    <a:pt x="3494" y="4679"/>
                  </a:cubicBezTo>
                  <a:cubicBezTo>
                    <a:pt x="3161" y="4146"/>
                    <a:pt x="2794" y="3645"/>
                    <a:pt x="2460" y="3112"/>
                  </a:cubicBezTo>
                  <a:cubicBezTo>
                    <a:pt x="1760" y="2111"/>
                    <a:pt x="1093" y="1077"/>
                    <a:pt x="392" y="76"/>
                  </a:cubicBezTo>
                  <a:cubicBezTo>
                    <a:pt x="350" y="23"/>
                    <a:pt x="291" y="1"/>
                    <a:pt x="234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1"/>
            <p:cNvSpPr/>
            <p:nvPr/>
          </p:nvSpPr>
          <p:spPr>
            <a:xfrm>
              <a:off x="7257682" y="3311809"/>
              <a:ext cx="247178" cy="165587"/>
            </a:xfrm>
            <a:custGeom>
              <a:avLst/>
              <a:gdLst/>
              <a:ahLst/>
              <a:cxnLst/>
              <a:rect l="l" t="t" r="r" b="b"/>
              <a:pathLst>
                <a:path w="12645" h="8471" extrusionOk="0">
                  <a:moveTo>
                    <a:pt x="12555" y="1"/>
                  </a:moveTo>
                  <a:cubicBezTo>
                    <a:pt x="12523" y="1"/>
                    <a:pt x="12492" y="19"/>
                    <a:pt x="12478" y="61"/>
                  </a:cubicBezTo>
                  <a:cubicBezTo>
                    <a:pt x="12044" y="1896"/>
                    <a:pt x="10210" y="2730"/>
                    <a:pt x="8642" y="3397"/>
                  </a:cubicBezTo>
                  <a:cubicBezTo>
                    <a:pt x="6674" y="4231"/>
                    <a:pt x="4772" y="5065"/>
                    <a:pt x="2971" y="6166"/>
                  </a:cubicBezTo>
                  <a:cubicBezTo>
                    <a:pt x="2004" y="6766"/>
                    <a:pt x="1070" y="7433"/>
                    <a:pt x="136" y="8167"/>
                  </a:cubicBezTo>
                  <a:cubicBezTo>
                    <a:pt x="1" y="8275"/>
                    <a:pt x="150" y="8470"/>
                    <a:pt x="300" y="8470"/>
                  </a:cubicBezTo>
                  <a:cubicBezTo>
                    <a:pt x="335" y="8470"/>
                    <a:pt x="371" y="8460"/>
                    <a:pt x="403" y="8434"/>
                  </a:cubicBezTo>
                  <a:cubicBezTo>
                    <a:pt x="2104" y="7100"/>
                    <a:pt x="3905" y="5932"/>
                    <a:pt x="5840" y="4998"/>
                  </a:cubicBezTo>
                  <a:cubicBezTo>
                    <a:pt x="6841" y="4531"/>
                    <a:pt x="7875" y="4098"/>
                    <a:pt x="8875" y="3664"/>
                  </a:cubicBezTo>
                  <a:cubicBezTo>
                    <a:pt x="9743" y="3297"/>
                    <a:pt x="10577" y="2930"/>
                    <a:pt x="11310" y="2330"/>
                  </a:cubicBezTo>
                  <a:cubicBezTo>
                    <a:pt x="12011" y="1763"/>
                    <a:pt x="12611" y="995"/>
                    <a:pt x="12645" y="95"/>
                  </a:cubicBezTo>
                  <a:cubicBezTo>
                    <a:pt x="12645" y="37"/>
                    <a:pt x="12600" y="1"/>
                    <a:pt x="12555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1"/>
            <p:cNvSpPr/>
            <p:nvPr/>
          </p:nvSpPr>
          <p:spPr>
            <a:xfrm>
              <a:off x="7243139" y="4072324"/>
              <a:ext cx="71759" cy="93769"/>
            </a:xfrm>
            <a:custGeom>
              <a:avLst/>
              <a:gdLst/>
              <a:ahLst/>
              <a:cxnLst/>
              <a:rect l="l" t="t" r="r" b="b"/>
              <a:pathLst>
                <a:path w="3671" h="4797" extrusionOk="0">
                  <a:moveTo>
                    <a:pt x="3551" y="0"/>
                  </a:moveTo>
                  <a:cubicBezTo>
                    <a:pt x="3521" y="0"/>
                    <a:pt x="3493" y="15"/>
                    <a:pt x="3482" y="50"/>
                  </a:cubicBezTo>
                  <a:cubicBezTo>
                    <a:pt x="3248" y="484"/>
                    <a:pt x="2981" y="884"/>
                    <a:pt x="2648" y="1251"/>
                  </a:cubicBezTo>
                  <a:cubicBezTo>
                    <a:pt x="2314" y="1618"/>
                    <a:pt x="1947" y="1951"/>
                    <a:pt x="1614" y="2285"/>
                  </a:cubicBezTo>
                  <a:cubicBezTo>
                    <a:pt x="980" y="2952"/>
                    <a:pt x="446" y="3753"/>
                    <a:pt x="46" y="4586"/>
                  </a:cubicBezTo>
                  <a:cubicBezTo>
                    <a:pt x="1" y="4699"/>
                    <a:pt x="93" y="4797"/>
                    <a:pt x="178" y="4797"/>
                  </a:cubicBezTo>
                  <a:cubicBezTo>
                    <a:pt x="219" y="4797"/>
                    <a:pt x="258" y="4774"/>
                    <a:pt x="279" y="4720"/>
                  </a:cubicBezTo>
                  <a:cubicBezTo>
                    <a:pt x="713" y="3819"/>
                    <a:pt x="1247" y="3019"/>
                    <a:pt x="1947" y="2318"/>
                  </a:cubicBezTo>
                  <a:cubicBezTo>
                    <a:pt x="2614" y="1651"/>
                    <a:pt x="3315" y="1017"/>
                    <a:pt x="3648" y="117"/>
                  </a:cubicBezTo>
                  <a:cubicBezTo>
                    <a:pt x="3670" y="51"/>
                    <a:pt x="3607" y="0"/>
                    <a:pt x="3551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1"/>
            <p:cNvSpPr/>
            <p:nvPr/>
          </p:nvSpPr>
          <p:spPr>
            <a:xfrm>
              <a:off x="7290151" y="3972846"/>
              <a:ext cx="31491" cy="34775"/>
            </a:xfrm>
            <a:custGeom>
              <a:avLst/>
              <a:gdLst/>
              <a:ahLst/>
              <a:cxnLst/>
              <a:rect l="l" t="t" r="r" b="b"/>
              <a:pathLst>
                <a:path w="1611" h="1779" extrusionOk="0">
                  <a:moveTo>
                    <a:pt x="191" y="0"/>
                  </a:moveTo>
                  <a:cubicBezTo>
                    <a:pt x="96" y="0"/>
                    <a:pt x="0" y="101"/>
                    <a:pt x="76" y="202"/>
                  </a:cubicBezTo>
                  <a:cubicBezTo>
                    <a:pt x="276" y="469"/>
                    <a:pt x="510" y="736"/>
                    <a:pt x="743" y="1003"/>
                  </a:cubicBezTo>
                  <a:cubicBezTo>
                    <a:pt x="843" y="1136"/>
                    <a:pt x="977" y="1269"/>
                    <a:pt x="1077" y="1403"/>
                  </a:cubicBezTo>
                  <a:cubicBezTo>
                    <a:pt x="1143" y="1470"/>
                    <a:pt x="1177" y="1536"/>
                    <a:pt x="1243" y="1603"/>
                  </a:cubicBezTo>
                  <a:cubicBezTo>
                    <a:pt x="1310" y="1670"/>
                    <a:pt x="1377" y="1770"/>
                    <a:pt x="1444" y="1770"/>
                  </a:cubicBezTo>
                  <a:cubicBezTo>
                    <a:pt x="1456" y="1776"/>
                    <a:pt x="1469" y="1779"/>
                    <a:pt x="1483" y="1779"/>
                  </a:cubicBezTo>
                  <a:cubicBezTo>
                    <a:pt x="1544" y="1779"/>
                    <a:pt x="1610" y="1724"/>
                    <a:pt x="1610" y="1670"/>
                  </a:cubicBezTo>
                  <a:cubicBezTo>
                    <a:pt x="1577" y="1503"/>
                    <a:pt x="1410" y="1370"/>
                    <a:pt x="1310" y="1236"/>
                  </a:cubicBezTo>
                  <a:cubicBezTo>
                    <a:pt x="1210" y="1103"/>
                    <a:pt x="1077" y="969"/>
                    <a:pt x="977" y="836"/>
                  </a:cubicBezTo>
                  <a:cubicBezTo>
                    <a:pt x="743" y="569"/>
                    <a:pt x="510" y="269"/>
                    <a:pt x="276" y="35"/>
                  </a:cubicBezTo>
                  <a:cubicBezTo>
                    <a:pt x="252" y="11"/>
                    <a:pt x="221" y="0"/>
                    <a:pt x="191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1"/>
            <p:cNvSpPr/>
            <p:nvPr/>
          </p:nvSpPr>
          <p:spPr>
            <a:xfrm>
              <a:off x="7566142" y="2822222"/>
              <a:ext cx="9793" cy="138611"/>
            </a:xfrm>
            <a:custGeom>
              <a:avLst/>
              <a:gdLst/>
              <a:ahLst/>
              <a:cxnLst/>
              <a:rect l="l" t="t" r="r" b="b"/>
              <a:pathLst>
                <a:path w="501" h="7091" extrusionOk="0">
                  <a:moveTo>
                    <a:pt x="452" y="1"/>
                  </a:moveTo>
                  <a:cubicBezTo>
                    <a:pt x="434" y="1"/>
                    <a:pt x="414" y="9"/>
                    <a:pt x="401" y="23"/>
                  </a:cubicBezTo>
                  <a:cubicBezTo>
                    <a:pt x="234" y="1190"/>
                    <a:pt x="100" y="2358"/>
                    <a:pt x="67" y="3525"/>
                  </a:cubicBezTo>
                  <a:cubicBezTo>
                    <a:pt x="0" y="4693"/>
                    <a:pt x="0" y="5894"/>
                    <a:pt x="167" y="7028"/>
                  </a:cubicBezTo>
                  <a:cubicBezTo>
                    <a:pt x="167" y="7073"/>
                    <a:pt x="194" y="7091"/>
                    <a:pt x="224" y="7091"/>
                  </a:cubicBezTo>
                  <a:cubicBezTo>
                    <a:pt x="260" y="7091"/>
                    <a:pt x="301" y="7064"/>
                    <a:pt x="301" y="7028"/>
                  </a:cubicBezTo>
                  <a:cubicBezTo>
                    <a:pt x="334" y="5860"/>
                    <a:pt x="267" y="4693"/>
                    <a:pt x="301" y="3525"/>
                  </a:cubicBezTo>
                  <a:cubicBezTo>
                    <a:pt x="334" y="2358"/>
                    <a:pt x="401" y="1190"/>
                    <a:pt x="501" y="56"/>
                  </a:cubicBezTo>
                  <a:cubicBezTo>
                    <a:pt x="501" y="17"/>
                    <a:pt x="478" y="1"/>
                    <a:pt x="452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1"/>
            <p:cNvSpPr/>
            <p:nvPr/>
          </p:nvSpPr>
          <p:spPr>
            <a:xfrm>
              <a:off x="7720098" y="2863252"/>
              <a:ext cx="22108" cy="134878"/>
            </a:xfrm>
            <a:custGeom>
              <a:avLst/>
              <a:gdLst/>
              <a:ahLst/>
              <a:cxnLst/>
              <a:rect l="l" t="t" r="r" b="b"/>
              <a:pathLst>
                <a:path w="1131" h="6900" extrusionOk="0">
                  <a:moveTo>
                    <a:pt x="1014" y="0"/>
                  </a:moveTo>
                  <a:cubicBezTo>
                    <a:pt x="956" y="0"/>
                    <a:pt x="897" y="42"/>
                    <a:pt x="897" y="125"/>
                  </a:cubicBezTo>
                  <a:lnTo>
                    <a:pt x="864" y="125"/>
                  </a:lnTo>
                  <a:cubicBezTo>
                    <a:pt x="831" y="1226"/>
                    <a:pt x="764" y="2327"/>
                    <a:pt x="697" y="3428"/>
                  </a:cubicBezTo>
                  <a:cubicBezTo>
                    <a:pt x="664" y="3961"/>
                    <a:pt x="597" y="4528"/>
                    <a:pt x="564" y="5062"/>
                  </a:cubicBezTo>
                  <a:cubicBezTo>
                    <a:pt x="530" y="5329"/>
                    <a:pt x="497" y="5596"/>
                    <a:pt x="497" y="5829"/>
                  </a:cubicBezTo>
                  <a:cubicBezTo>
                    <a:pt x="466" y="6044"/>
                    <a:pt x="492" y="6712"/>
                    <a:pt x="184" y="6712"/>
                  </a:cubicBezTo>
                  <a:cubicBezTo>
                    <a:pt x="157" y="6712"/>
                    <a:pt x="128" y="6707"/>
                    <a:pt x="97" y="6697"/>
                  </a:cubicBezTo>
                  <a:cubicBezTo>
                    <a:pt x="89" y="6693"/>
                    <a:pt x="82" y="6691"/>
                    <a:pt x="76" y="6691"/>
                  </a:cubicBezTo>
                  <a:cubicBezTo>
                    <a:pt x="23" y="6691"/>
                    <a:pt x="0" y="6800"/>
                    <a:pt x="30" y="6830"/>
                  </a:cubicBezTo>
                  <a:cubicBezTo>
                    <a:pt x="103" y="6879"/>
                    <a:pt x="171" y="6900"/>
                    <a:pt x="232" y="6900"/>
                  </a:cubicBezTo>
                  <a:cubicBezTo>
                    <a:pt x="509" y="6900"/>
                    <a:pt x="670" y="6481"/>
                    <a:pt x="697" y="6263"/>
                  </a:cubicBezTo>
                  <a:cubicBezTo>
                    <a:pt x="797" y="5596"/>
                    <a:pt x="864" y="4929"/>
                    <a:pt x="931" y="4262"/>
                  </a:cubicBezTo>
                  <a:cubicBezTo>
                    <a:pt x="1031" y="2894"/>
                    <a:pt x="1097" y="1526"/>
                    <a:pt x="1131" y="125"/>
                  </a:cubicBezTo>
                  <a:cubicBezTo>
                    <a:pt x="1131" y="42"/>
                    <a:pt x="1072" y="0"/>
                    <a:pt x="1014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1"/>
            <p:cNvSpPr/>
            <p:nvPr/>
          </p:nvSpPr>
          <p:spPr>
            <a:xfrm>
              <a:off x="7426983" y="2805919"/>
              <a:ext cx="22851" cy="134057"/>
            </a:xfrm>
            <a:custGeom>
              <a:avLst/>
              <a:gdLst/>
              <a:ahLst/>
              <a:cxnLst/>
              <a:rect l="l" t="t" r="r" b="b"/>
              <a:pathLst>
                <a:path w="1169" h="6858" extrusionOk="0">
                  <a:moveTo>
                    <a:pt x="165" y="1"/>
                  </a:moveTo>
                  <a:cubicBezTo>
                    <a:pt x="87" y="1"/>
                    <a:pt x="0" y="95"/>
                    <a:pt x="48" y="190"/>
                  </a:cubicBezTo>
                  <a:cubicBezTo>
                    <a:pt x="581" y="1157"/>
                    <a:pt x="448" y="2324"/>
                    <a:pt x="481" y="3359"/>
                  </a:cubicBezTo>
                  <a:cubicBezTo>
                    <a:pt x="548" y="4493"/>
                    <a:pt x="715" y="5660"/>
                    <a:pt x="915" y="6761"/>
                  </a:cubicBezTo>
                  <a:cubicBezTo>
                    <a:pt x="928" y="6828"/>
                    <a:pt x="974" y="6858"/>
                    <a:pt x="1022" y="6858"/>
                  </a:cubicBezTo>
                  <a:cubicBezTo>
                    <a:pt x="1093" y="6858"/>
                    <a:pt x="1168" y="6794"/>
                    <a:pt x="1148" y="6694"/>
                  </a:cubicBezTo>
                  <a:cubicBezTo>
                    <a:pt x="915" y="5493"/>
                    <a:pt x="781" y="4259"/>
                    <a:pt x="715" y="3025"/>
                  </a:cubicBezTo>
                  <a:cubicBezTo>
                    <a:pt x="681" y="2024"/>
                    <a:pt x="748" y="990"/>
                    <a:pt x="248" y="56"/>
                  </a:cubicBezTo>
                  <a:cubicBezTo>
                    <a:pt x="228" y="17"/>
                    <a:pt x="197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1"/>
            <p:cNvSpPr/>
            <p:nvPr/>
          </p:nvSpPr>
          <p:spPr>
            <a:xfrm>
              <a:off x="7532892" y="2579442"/>
              <a:ext cx="16322" cy="15990"/>
            </a:xfrm>
            <a:custGeom>
              <a:avLst/>
              <a:gdLst/>
              <a:ahLst/>
              <a:cxnLst/>
              <a:rect l="l" t="t" r="r" b="b"/>
              <a:pathLst>
                <a:path w="835" h="818" extrusionOk="0">
                  <a:moveTo>
                    <a:pt x="767" y="1"/>
                  </a:moveTo>
                  <a:cubicBezTo>
                    <a:pt x="667" y="1"/>
                    <a:pt x="567" y="34"/>
                    <a:pt x="467" y="67"/>
                  </a:cubicBezTo>
                  <a:cubicBezTo>
                    <a:pt x="367" y="101"/>
                    <a:pt x="300" y="167"/>
                    <a:pt x="234" y="234"/>
                  </a:cubicBezTo>
                  <a:cubicBezTo>
                    <a:pt x="100" y="367"/>
                    <a:pt x="0" y="568"/>
                    <a:pt x="0" y="768"/>
                  </a:cubicBezTo>
                  <a:cubicBezTo>
                    <a:pt x="0" y="801"/>
                    <a:pt x="25" y="818"/>
                    <a:pt x="54" y="818"/>
                  </a:cubicBezTo>
                  <a:cubicBezTo>
                    <a:pt x="84" y="818"/>
                    <a:pt x="117" y="801"/>
                    <a:pt x="134" y="768"/>
                  </a:cubicBezTo>
                  <a:cubicBezTo>
                    <a:pt x="134" y="601"/>
                    <a:pt x="234" y="468"/>
                    <a:pt x="334" y="334"/>
                  </a:cubicBezTo>
                  <a:cubicBezTo>
                    <a:pt x="400" y="301"/>
                    <a:pt x="467" y="267"/>
                    <a:pt x="534" y="201"/>
                  </a:cubicBezTo>
                  <a:cubicBezTo>
                    <a:pt x="601" y="167"/>
                    <a:pt x="701" y="134"/>
                    <a:pt x="767" y="134"/>
                  </a:cubicBezTo>
                  <a:cubicBezTo>
                    <a:pt x="834" y="101"/>
                    <a:pt x="801" y="34"/>
                    <a:pt x="767" y="1"/>
                  </a:cubicBezTo>
                  <a:close/>
                </a:path>
              </a:pathLst>
            </a:custGeom>
            <a:solidFill>
              <a:srgbClr val="BF7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7454858" y="2659352"/>
              <a:ext cx="35010" cy="6177"/>
            </a:xfrm>
            <a:custGeom>
              <a:avLst/>
              <a:gdLst/>
              <a:ahLst/>
              <a:cxnLst/>
              <a:rect l="l" t="t" r="r" b="b"/>
              <a:pathLst>
                <a:path w="1791" h="316" extrusionOk="0">
                  <a:moveTo>
                    <a:pt x="1557" y="1"/>
                  </a:moveTo>
                  <a:cubicBezTo>
                    <a:pt x="1468" y="1"/>
                    <a:pt x="1379" y="15"/>
                    <a:pt x="1290" y="15"/>
                  </a:cubicBezTo>
                  <a:cubicBezTo>
                    <a:pt x="1157" y="49"/>
                    <a:pt x="1023" y="49"/>
                    <a:pt x="923" y="49"/>
                  </a:cubicBezTo>
                  <a:cubicBezTo>
                    <a:pt x="790" y="49"/>
                    <a:pt x="656" y="49"/>
                    <a:pt x="523" y="15"/>
                  </a:cubicBezTo>
                  <a:lnTo>
                    <a:pt x="123" y="15"/>
                  </a:lnTo>
                  <a:cubicBezTo>
                    <a:pt x="112" y="12"/>
                    <a:pt x="102" y="10"/>
                    <a:pt x="92" y="10"/>
                  </a:cubicBezTo>
                  <a:cubicBezTo>
                    <a:pt x="17" y="10"/>
                    <a:pt x="0" y="119"/>
                    <a:pt x="89" y="149"/>
                  </a:cubicBezTo>
                  <a:cubicBezTo>
                    <a:pt x="156" y="149"/>
                    <a:pt x="223" y="182"/>
                    <a:pt x="256" y="216"/>
                  </a:cubicBezTo>
                  <a:cubicBezTo>
                    <a:pt x="323" y="249"/>
                    <a:pt x="390" y="249"/>
                    <a:pt x="456" y="249"/>
                  </a:cubicBezTo>
                  <a:cubicBezTo>
                    <a:pt x="590" y="282"/>
                    <a:pt x="756" y="282"/>
                    <a:pt x="890" y="316"/>
                  </a:cubicBezTo>
                  <a:cubicBezTo>
                    <a:pt x="1023" y="316"/>
                    <a:pt x="1157" y="316"/>
                    <a:pt x="1290" y="282"/>
                  </a:cubicBezTo>
                  <a:cubicBezTo>
                    <a:pt x="1457" y="282"/>
                    <a:pt x="1590" y="282"/>
                    <a:pt x="1724" y="182"/>
                  </a:cubicBezTo>
                  <a:cubicBezTo>
                    <a:pt x="1791" y="149"/>
                    <a:pt x="1791" y="49"/>
                    <a:pt x="1690" y="15"/>
                  </a:cubicBezTo>
                  <a:cubicBezTo>
                    <a:pt x="1646" y="4"/>
                    <a:pt x="1602" y="1"/>
                    <a:pt x="1557" y="1"/>
                  </a:cubicBezTo>
                  <a:close/>
                </a:path>
              </a:pathLst>
            </a:custGeom>
            <a:solidFill>
              <a:srgbClr val="BF7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7449521" y="2678470"/>
              <a:ext cx="115741" cy="60324"/>
            </a:xfrm>
            <a:custGeom>
              <a:avLst/>
              <a:gdLst/>
              <a:ahLst/>
              <a:cxnLst/>
              <a:rect l="l" t="t" r="r" b="b"/>
              <a:pathLst>
                <a:path w="5921" h="3086" extrusionOk="0">
                  <a:moveTo>
                    <a:pt x="5775" y="1"/>
                  </a:moveTo>
                  <a:cubicBezTo>
                    <a:pt x="5733" y="1"/>
                    <a:pt x="5691" y="23"/>
                    <a:pt x="5666" y="72"/>
                  </a:cubicBezTo>
                  <a:cubicBezTo>
                    <a:pt x="5499" y="272"/>
                    <a:pt x="5399" y="539"/>
                    <a:pt x="5232" y="772"/>
                  </a:cubicBezTo>
                  <a:cubicBezTo>
                    <a:pt x="5099" y="1039"/>
                    <a:pt x="4932" y="1306"/>
                    <a:pt x="4765" y="1539"/>
                  </a:cubicBezTo>
                  <a:cubicBezTo>
                    <a:pt x="4399" y="1973"/>
                    <a:pt x="3965" y="2306"/>
                    <a:pt x="3465" y="2540"/>
                  </a:cubicBezTo>
                  <a:cubicBezTo>
                    <a:pt x="3046" y="2724"/>
                    <a:pt x="2619" y="2809"/>
                    <a:pt x="2196" y="2809"/>
                  </a:cubicBezTo>
                  <a:cubicBezTo>
                    <a:pt x="1472" y="2809"/>
                    <a:pt x="761" y="2561"/>
                    <a:pt x="129" y="2140"/>
                  </a:cubicBezTo>
                  <a:cubicBezTo>
                    <a:pt x="120" y="2135"/>
                    <a:pt x="110" y="2133"/>
                    <a:pt x="101" y="2133"/>
                  </a:cubicBezTo>
                  <a:cubicBezTo>
                    <a:pt x="45" y="2133"/>
                    <a:pt x="0" y="2211"/>
                    <a:pt x="29" y="2240"/>
                  </a:cubicBezTo>
                  <a:cubicBezTo>
                    <a:pt x="636" y="2803"/>
                    <a:pt x="1426" y="3085"/>
                    <a:pt x="2226" y="3085"/>
                  </a:cubicBezTo>
                  <a:cubicBezTo>
                    <a:pt x="2656" y="3085"/>
                    <a:pt x="3089" y="3004"/>
                    <a:pt x="3498" y="2840"/>
                  </a:cubicBezTo>
                  <a:cubicBezTo>
                    <a:pt x="4032" y="2640"/>
                    <a:pt x="4532" y="2273"/>
                    <a:pt x="4932" y="1806"/>
                  </a:cubicBezTo>
                  <a:cubicBezTo>
                    <a:pt x="5132" y="1573"/>
                    <a:pt x="5299" y="1306"/>
                    <a:pt x="5466" y="1006"/>
                  </a:cubicBezTo>
                  <a:cubicBezTo>
                    <a:pt x="5633" y="739"/>
                    <a:pt x="5800" y="472"/>
                    <a:pt x="5900" y="172"/>
                  </a:cubicBezTo>
                  <a:cubicBezTo>
                    <a:pt x="5921" y="66"/>
                    <a:pt x="5848" y="1"/>
                    <a:pt x="5775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1"/>
            <p:cNvSpPr/>
            <p:nvPr/>
          </p:nvSpPr>
          <p:spPr>
            <a:xfrm>
              <a:off x="7633385" y="3166414"/>
              <a:ext cx="15873" cy="17632"/>
            </a:xfrm>
            <a:custGeom>
              <a:avLst/>
              <a:gdLst/>
              <a:ahLst/>
              <a:cxnLst/>
              <a:rect l="l" t="t" r="r" b="b"/>
              <a:pathLst>
                <a:path w="812" h="902" extrusionOk="0">
                  <a:moveTo>
                    <a:pt x="696" y="0"/>
                  </a:moveTo>
                  <a:cubicBezTo>
                    <a:pt x="672" y="0"/>
                    <a:pt x="649" y="9"/>
                    <a:pt x="630" y="27"/>
                  </a:cubicBezTo>
                  <a:lnTo>
                    <a:pt x="330" y="394"/>
                  </a:lnTo>
                  <a:cubicBezTo>
                    <a:pt x="263" y="461"/>
                    <a:pt x="230" y="528"/>
                    <a:pt x="163" y="561"/>
                  </a:cubicBezTo>
                  <a:cubicBezTo>
                    <a:pt x="130" y="594"/>
                    <a:pt x="96" y="661"/>
                    <a:pt x="96" y="694"/>
                  </a:cubicBezTo>
                  <a:cubicBezTo>
                    <a:pt x="63" y="728"/>
                    <a:pt x="29" y="761"/>
                    <a:pt x="29" y="795"/>
                  </a:cubicBezTo>
                  <a:cubicBezTo>
                    <a:pt x="1" y="823"/>
                    <a:pt x="46" y="901"/>
                    <a:pt x="102" y="901"/>
                  </a:cubicBezTo>
                  <a:cubicBezTo>
                    <a:pt x="111" y="901"/>
                    <a:pt x="120" y="899"/>
                    <a:pt x="130" y="895"/>
                  </a:cubicBezTo>
                  <a:cubicBezTo>
                    <a:pt x="163" y="861"/>
                    <a:pt x="196" y="828"/>
                    <a:pt x="230" y="795"/>
                  </a:cubicBezTo>
                  <a:cubicBezTo>
                    <a:pt x="263" y="795"/>
                    <a:pt x="263" y="761"/>
                    <a:pt x="296" y="728"/>
                  </a:cubicBezTo>
                  <a:cubicBezTo>
                    <a:pt x="363" y="661"/>
                    <a:pt x="396" y="594"/>
                    <a:pt x="463" y="528"/>
                  </a:cubicBezTo>
                  <a:cubicBezTo>
                    <a:pt x="563" y="394"/>
                    <a:pt x="663" y="261"/>
                    <a:pt x="763" y="127"/>
                  </a:cubicBezTo>
                  <a:cubicBezTo>
                    <a:pt x="811" y="55"/>
                    <a:pt x="756" y="0"/>
                    <a:pt x="696" y="0"/>
                  </a:cubicBezTo>
                  <a:close/>
                </a:path>
              </a:pathLst>
            </a:custGeom>
            <a:solidFill>
              <a:srgbClr val="BF7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1"/>
            <p:cNvSpPr/>
            <p:nvPr/>
          </p:nvSpPr>
          <p:spPr>
            <a:xfrm>
              <a:off x="7393342" y="3137601"/>
              <a:ext cx="37199" cy="13703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802" y="0"/>
                  </a:moveTo>
                  <a:cubicBezTo>
                    <a:pt x="1502" y="34"/>
                    <a:pt x="1168" y="100"/>
                    <a:pt x="868" y="200"/>
                  </a:cubicBezTo>
                  <a:cubicBezTo>
                    <a:pt x="735" y="267"/>
                    <a:pt x="601" y="300"/>
                    <a:pt x="434" y="367"/>
                  </a:cubicBezTo>
                  <a:cubicBezTo>
                    <a:pt x="301" y="434"/>
                    <a:pt x="167" y="501"/>
                    <a:pt x="34" y="601"/>
                  </a:cubicBezTo>
                  <a:cubicBezTo>
                    <a:pt x="1" y="634"/>
                    <a:pt x="34" y="701"/>
                    <a:pt x="101" y="701"/>
                  </a:cubicBezTo>
                  <a:cubicBezTo>
                    <a:pt x="234" y="634"/>
                    <a:pt x="368" y="567"/>
                    <a:pt x="501" y="501"/>
                  </a:cubicBezTo>
                  <a:cubicBezTo>
                    <a:pt x="668" y="434"/>
                    <a:pt x="801" y="367"/>
                    <a:pt x="935" y="334"/>
                  </a:cubicBezTo>
                  <a:cubicBezTo>
                    <a:pt x="1235" y="200"/>
                    <a:pt x="1535" y="134"/>
                    <a:pt x="1835" y="100"/>
                  </a:cubicBezTo>
                  <a:cubicBezTo>
                    <a:pt x="1902" y="100"/>
                    <a:pt x="1869" y="0"/>
                    <a:pt x="1802" y="0"/>
                  </a:cubicBezTo>
                  <a:close/>
                </a:path>
              </a:pathLst>
            </a:custGeom>
            <a:solidFill>
              <a:srgbClr val="BF7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1"/>
            <p:cNvSpPr/>
            <p:nvPr/>
          </p:nvSpPr>
          <p:spPr>
            <a:xfrm>
              <a:off x="7096670" y="4097814"/>
              <a:ext cx="40444" cy="34834"/>
            </a:xfrm>
            <a:custGeom>
              <a:avLst/>
              <a:gdLst/>
              <a:ahLst/>
              <a:cxnLst/>
              <a:rect l="l" t="t" r="r" b="b"/>
              <a:pathLst>
                <a:path w="2069" h="1782" extrusionOk="0">
                  <a:moveTo>
                    <a:pt x="147" y="0"/>
                  </a:moveTo>
                  <a:cubicBezTo>
                    <a:pt x="100" y="0"/>
                    <a:pt x="58" y="31"/>
                    <a:pt x="34" y="80"/>
                  </a:cubicBezTo>
                  <a:cubicBezTo>
                    <a:pt x="0" y="147"/>
                    <a:pt x="34" y="214"/>
                    <a:pt x="100" y="247"/>
                  </a:cubicBezTo>
                  <a:cubicBezTo>
                    <a:pt x="267" y="380"/>
                    <a:pt x="434" y="547"/>
                    <a:pt x="601" y="714"/>
                  </a:cubicBezTo>
                  <a:cubicBezTo>
                    <a:pt x="767" y="847"/>
                    <a:pt x="867" y="1014"/>
                    <a:pt x="1001" y="1214"/>
                  </a:cubicBezTo>
                  <a:cubicBezTo>
                    <a:pt x="1034" y="1281"/>
                    <a:pt x="1034" y="1314"/>
                    <a:pt x="1068" y="1348"/>
                  </a:cubicBezTo>
                  <a:cubicBezTo>
                    <a:pt x="1068" y="1381"/>
                    <a:pt x="1101" y="1414"/>
                    <a:pt x="1101" y="1448"/>
                  </a:cubicBezTo>
                  <a:cubicBezTo>
                    <a:pt x="1101" y="1448"/>
                    <a:pt x="1134" y="1481"/>
                    <a:pt x="1134" y="1481"/>
                  </a:cubicBezTo>
                  <a:cubicBezTo>
                    <a:pt x="1168" y="1581"/>
                    <a:pt x="1201" y="1681"/>
                    <a:pt x="1268" y="1715"/>
                  </a:cubicBezTo>
                  <a:cubicBezTo>
                    <a:pt x="1368" y="1781"/>
                    <a:pt x="1501" y="1781"/>
                    <a:pt x="1568" y="1781"/>
                  </a:cubicBezTo>
                  <a:cubicBezTo>
                    <a:pt x="1868" y="1715"/>
                    <a:pt x="2068" y="1448"/>
                    <a:pt x="2002" y="1148"/>
                  </a:cubicBezTo>
                  <a:lnTo>
                    <a:pt x="1968" y="1148"/>
                  </a:lnTo>
                  <a:cubicBezTo>
                    <a:pt x="1950" y="1073"/>
                    <a:pt x="1878" y="1029"/>
                    <a:pt x="1807" y="1029"/>
                  </a:cubicBezTo>
                  <a:cubicBezTo>
                    <a:pt x="1752" y="1029"/>
                    <a:pt x="1697" y="1056"/>
                    <a:pt x="1668" y="1114"/>
                  </a:cubicBezTo>
                  <a:cubicBezTo>
                    <a:pt x="1668" y="1114"/>
                    <a:pt x="1635" y="1148"/>
                    <a:pt x="1635" y="1148"/>
                  </a:cubicBezTo>
                  <a:cubicBezTo>
                    <a:pt x="1601" y="1181"/>
                    <a:pt x="1601" y="1181"/>
                    <a:pt x="1601" y="1181"/>
                  </a:cubicBezTo>
                  <a:cubicBezTo>
                    <a:pt x="1601" y="1181"/>
                    <a:pt x="1568" y="1181"/>
                    <a:pt x="1568" y="1214"/>
                  </a:cubicBezTo>
                  <a:cubicBezTo>
                    <a:pt x="1234" y="681"/>
                    <a:pt x="767" y="214"/>
                    <a:pt x="200" y="13"/>
                  </a:cubicBezTo>
                  <a:cubicBezTo>
                    <a:pt x="182" y="5"/>
                    <a:pt x="165" y="0"/>
                    <a:pt x="147" y="0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1"/>
            <p:cNvSpPr/>
            <p:nvPr/>
          </p:nvSpPr>
          <p:spPr>
            <a:xfrm>
              <a:off x="7131699" y="4088255"/>
              <a:ext cx="32801" cy="35967"/>
            </a:xfrm>
            <a:custGeom>
              <a:avLst/>
              <a:gdLst/>
              <a:ahLst/>
              <a:cxnLst/>
              <a:rect l="l" t="t" r="r" b="b"/>
              <a:pathLst>
                <a:path w="1678" h="1840" extrusionOk="0">
                  <a:moveTo>
                    <a:pt x="208" y="1"/>
                  </a:moveTo>
                  <a:cubicBezTo>
                    <a:pt x="98" y="1"/>
                    <a:pt x="0" y="109"/>
                    <a:pt x="76" y="236"/>
                  </a:cubicBezTo>
                  <a:cubicBezTo>
                    <a:pt x="243" y="502"/>
                    <a:pt x="410" y="769"/>
                    <a:pt x="577" y="1003"/>
                  </a:cubicBezTo>
                  <a:cubicBezTo>
                    <a:pt x="777" y="1270"/>
                    <a:pt x="943" y="1537"/>
                    <a:pt x="1210" y="1770"/>
                  </a:cubicBezTo>
                  <a:cubicBezTo>
                    <a:pt x="1272" y="1811"/>
                    <a:pt x="1347" y="1840"/>
                    <a:pt x="1418" y="1840"/>
                  </a:cubicBezTo>
                  <a:cubicBezTo>
                    <a:pt x="1463" y="1840"/>
                    <a:pt x="1506" y="1829"/>
                    <a:pt x="1544" y="1803"/>
                  </a:cubicBezTo>
                  <a:cubicBezTo>
                    <a:pt x="1644" y="1703"/>
                    <a:pt x="1677" y="1570"/>
                    <a:pt x="1611" y="1436"/>
                  </a:cubicBezTo>
                  <a:cubicBezTo>
                    <a:pt x="1444" y="1170"/>
                    <a:pt x="1210" y="936"/>
                    <a:pt x="977" y="703"/>
                  </a:cubicBezTo>
                  <a:cubicBezTo>
                    <a:pt x="777" y="469"/>
                    <a:pt x="543" y="269"/>
                    <a:pt x="310" y="35"/>
                  </a:cubicBezTo>
                  <a:cubicBezTo>
                    <a:pt x="278" y="12"/>
                    <a:pt x="242" y="1"/>
                    <a:pt x="208" y="1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7277523" y="4092497"/>
              <a:ext cx="25216" cy="19020"/>
            </a:xfrm>
            <a:custGeom>
              <a:avLst/>
              <a:gdLst/>
              <a:ahLst/>
              <a:cxnLst/>
              <a:rect l="l" t="t" r="r" b="b"/>
              <a:pathLst>
                <a:path w="1290" h="973" extrusionOk="0">
                  <a:moveTo>
                    <a:pt x="114" y="0"/>
                  </a:moveTo>
                  <a:cubicBezTo>
                    <a:pt x="56" y="0"/>
                    <a:pt x="1" y="98"/>
                    <a:pt x="55" y="152"/>
                  </a:cubicBezTo>
                  <a:lnTo>
                    <a:pt x="88" y="185"/>
                  </a:lnTo>
                  <a:cubicBezTo>
                    <a:pt x="88" y="185"/>
                    <a:pt x="122" y="219"/>
                    <a:pt x="122" y="252"/>
                  </a:cubicBezTo>
                  <a:cubicBezTo>
                    <a:pt x="155" y="252"/>
                    <a:pt x="155" y="285"/>
                    <a:pt x="155" y="285"/>
                  </a:cubicBezTo>
                  <a:cubicBezTo>
                    <a:pt x="188" y="319"/>
                    <a:pt x="222" y="386"/>
                    <a:pt x="255" y="386"/>
                  </a:cubicBezTo>
                  <a:cubicBezTo>
                    <a:pt x="255" y="419"/>
                    <a:pt x="288" y="419"/>
                    <a:pt x="288" y="452"/>
                  </a:cubicBezTo>
                  <a:cubicBezTo>
                    <a:pt x="322" y="452"/>
                    <a:pt x="322" y="486"/>
                    <a:pt x="355" y="486"/>
                  </a:cubicBezTo>
                  <a:lnTo>
                    <a:pt x="422" y="586"/>
                  </a:lnTo>
                  <a:cubicBezTo>
                    <a:pt x="488" y="652"/>
                    <a:pt x="555" y="719"/>
                    <a:pt x="622" y="786"/>
                  </a:cubicBezTo>
                  <a:cubicBezTo>
                    <a:pt x="655" y="819"/>
                    <a:pt x="722" y="853"/>
                    <a:pt x="755" y="886"/>
                  </a:cubicBezTo>
                  <a:cubicBezTo>
                    <a:pt x="789" y="919"/>
                    <a:pt x="855" y="919"/>
                    <a:pt x="889" y="953"/>
                  </a:cubicBezTo>
                  <a:cubicBezTo>
                    <a:pt x="925" y="965"/>
                    <a:pt x="967" y="973"/>
                    <a:pt x="1007" y="973"/>
                  </a:cubicBezTo>
                  <a:cubicBezTo>
                    <a:pt x="1078" y="973"/>
                    <a:pt x="1147" y="949"/>
                    <a:pt x="1189" y="886"/>
                  </a:cubicBezTo>
                  <a:cubicBezTo>
                    <a:pt x="1289" y="786"/>
                    <a:pt x="1256" y="652"/>
                    <a:pt x="1189" y="586"/>
                  </a:cubicBezTo>
                  <a:cubicBezTo>
                    <a:pt x="1122" y="486"/>
                    <a:pt x="1056" y="419"/>
                    <a:pt x="955" y="386"/>
                  </a:cubicBezTo>
                  <a:cubicBezTo>
                    <a:pt x="855" y="319"/>
                    <a:pt x="789" y="285"/>
                    <a:pt x="722" y="252"/>
                  </a:cubicBezTo>
                  <a:cubicBezTo>
                    <a:pt x="655" y="219"/>
                    <a:pt x="622" y="219"/>
                    <a:pt x="589" y="185"/>
                  </a:cubicBezTo>
                  <a:cubicBezTo>
                    <a:pt x="555" y="185"/>
                    <a:pt x="555" y="152"/>
                    <a:pt x="522" y="152"/>
                  </a:cubicBezTo>
                  <a:lnTo>
                    <a:pt x="455" y="119"/>
                  </a:lnTo>
                  <a:cubicBezTo>
                    <a:pt x="422" y="119"/>
                    <a:pt x="388" y="85"/>
                    <a:pt x="322" y="52"/>
                  </a:cubicBezTo>
                  <a:lnTo>
                    <a:pt x="222" y="52"/>
                  </a:lnTo>
                  <a:lnTo>
                    <a:pt x="155" y="19"/>
                  </a:lnTo>
                  <a:cubicBezTo>
                    <a:pt x="142" y="6"/>
                    <a:pt x="128" y="0"/>
                    <a:pt x="114" y="0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1"/>
            <p:cNvSpPr/>
            <p:nvPr/>
          </p:nvSpPr>
          <p:spPr>
            <a:xfrm>
              <a:off x="7299162" y="4063371"/>
              <a:ext cx="30963" cy="20017"/>
            </a:xfrm>
            <a:custGeom>
              <a:avLst/>
              <a:gdLst/>
              <a:ahLst/>
              <a:cxnLst/>
              <a:rect l="l" t="t" r="r" b="b"/>
              <a:pathLst>
                <a:path w="1584" h="1024" extrusionOk="0">
                  <a:moveTo>
                    <a:pt x="181" y="0"/>
                  </a:moveTo>
                  <a:cubicBezTo>
                    <a:pt x="90" y="0"/>
                    <a:pt x="1" y="79"/>
                    <a:pt x="49" y="174"/>
                  </a:cubicBezTo>
                  <a:cubicBezTo>
                    <a:pt x="82" y="308"/>
                    <a:pt x="149" y="441"/>
                    <a:pt x="249" y="541"/>
                  </a:cubicBezTo>
                  <a:cubicBezTo>
                    <a:pt x="249" y="541"/>
                    <a:pt x="249" y="575"/>
                    <a:pt x="249" y="575"/>
                  </a:cubicBezTo>
                  <a:cubicBezTo>
                    <a:pt x="249" y="608"/>
                    <a:pt x="282" y="608"/>
                    <a:pt x="282" y="641"/>
                  </a:cubicBezTo>
                  <a:cubicBezTo>
                    <a:pt x="315" y="641"/>
                    <a:pt x="349" y="675"/>
                    <a:pt x="349" y="675"/>
                  </a:cubicBezTo>
                  <a:cubicBezTo>
                    <a:pt x="416" y="741"/>
                    <a:pt x="482" y="775"/>
                    <a:pt x="549" y="841"/>
                  </a:cubicBezTo>
                  <a:cubicBezTo>
                    <a:pt x="649" y="908"/>
                    <a:pt x="782" y="975"/>
                    <a:pt x="916" y="1008"/>
                  </a:cubicBezTo>
                  <a:cubicBezTo>
                    <a:pt x="983" y="1008"/>
                    <a:pt x="1064" y="1023"/>
                    <a:pt x="1131" y="1023"/>
                  </a:cubicBezTo>
                  <a:cubicBezTo>
                    <a:pt x="1164" y="1023"/>
                    <a:pt x="1194" y="1019"/>
                    <a:pt x="1216" y="1008"/>
                  </a:cubicBezTo>
                  <a:lnTo>
                    <a:pt x="1316" y="1008"/>
                  </a:lnTo>
                  <a:cubicBezTo>
                    <a:pt x="1350" y="975"/>
                    <a:pt x="1416" y="975"/>
                    <a:pt x="1450" y="942"/>
                  </a:cubicBezTo>
                  <a:cubicBezTo>
                    <a:pt x="1516" y="908"/>
                    <a:pt x="1583" y="808"/>
                    <a:pt x="1550" y="708"/>
                  </a:cubicBezTo>
                  <a:cubicBezTo>
                    <a:pt x="1550" y="608"/>
                    <a:pt x="1483" y="541"/>
                    <a:pt x="1383" y="508"/>
                  </a:cubicBezTo>
                  <a:cubicBezTo>
                    <a:pt x="1350" y="508"/>
                    <a:pt x="1350" y="508"/>
                    <a:pt x="1316" y="475"/>
                  </a:cubicBezTo>
                  <a:lnTo>
                    <a:pt x="1249" y="475"/>
                  </a:lnTo>
                  <a:cubicBezTo>
                    <a:pt x="1216" y="441"/>
                    <a:pt x="1149" y="441"/>
                    <a:pt x="1083" y="441"/>
                  </a:cubicBezTo>
                  <a:cubicBezTo>
                    <a:pt x="983" y="408"/>
                    <a:pt x="849" y="374"/>
                    <a:pt x="749" y="341"/>
                  </a:cubicBezTo>
                  <a:cubicBezTo>
                    <a:pt x="716" y="341"/>
                    <a:pt x="716" y="308"/>
                    <a:pt x="682" y="308"/>
                  </a:cubicBezTo>
                  <a:lnTo>
                    <a:pt x="649" y="308"/>
                  </a:lnTo>
                  <a:cubicBezTo>
                    <a:pt x="649" y="308"/>
                    <a:pt x="616" y="274"/>
                    <a:pt x="582" y="274"/>
                  </a:cubicBezTo>
                  <a:cubicBezTo>
                    <a:pt x="582" y="241"/>
                    <a:pt x="549" y="241"/>
                    <a:pt x="516" y="241"/>
                  </a:cubicBezTo>
                  <a:cubicBezTo>
                    <a:pt x="482" y="208"/>
                    <a:pt x="416" y="174"/>
                    <a:pt x="382" y="141"/>
                  </a:cubicBezTo>
                  <a:cubicBezTo>
                    <a:pt x="382" y="141"/>
                    <a:pt x="349" y="108"/>
                    <a:pt x="349" y="108"/>
                  </a:cubicBezTo>
                  <a:cubicBezTo>
                    <a:pt x="315" y="74"/>
                    <a:pt x="315" y="74"/>
                    <a:pt x="282" y="41"/>
                  </a:cubicBezTo>
                  <a:cubicBezTo>
                    <a:pt x="254" y="13"/>
                    <a:pt x="217" y="0"/>
                    <a:pt x="181" y="0"/>
                  </a:cubicBezTo>
                  <a:close/>
                </a:path>
              </a:pathLst>
            </a:custGeom>
            <a:solidFill>
              <a:srgbClr val="73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1"/>
            <p:cNvSpPr/>
            <p:nvPr/>
          </p:nvSpPr>
          <p:spPr>
            <a:xfrm>
              <a:off x="7434548" y="2612692"/>
              <a:ext cx="32507" cy="10458"/>
            </a:xfrm>
            <a:custGeom>
              <a:avLst/>
              <a:gdLst/>
              <a:ahLst/>
              <a:cxnLst/>
              <a:rect l="l" t="t" r="r" b="b"/>
              <a:pathLst>
                <a:path w="1663" h="535" extrusionOk="0">
                  <a:moveTo>
                    <a:pt x="1495" y="1"/>
                  </a:moveTo>
                  <a:cubicBezTo>
                    <a:pt x="1362" y="34"/>
                    <a:pt x="1262" y="67"/>
                    <a:pt x="1162" y="134"/>
                  </a:cubicBezTo>
                  <a:cubicBezTo>
                    <a:pt x="1028" y="168"/>
                    <a:pt x="928" y="168"/>
                    <a:pt x="828" y="201"/>
                  </a:cubicBezTo>
                  <a:cubicBezTo>
                    <a:pt x="561" y="201"/>
                    <a:pt x="361" y="101"/>
                    <a:pt x="128" y="67"/>
                  </a:cubicBezTo>
                  <a:cubicBezTo>
                    <a:pt x="116" y="62"/>
                    <a:pt x="104" y="59"/>
                    <a:pt x="93" y="59"/>
                  </a:cubicBezTo>
                  <a:cubicBezTo>
                    <a:pt x="40" y="59"/>
                    <a:pt x="0" y="119"/>
                    <a:pt x="28" y="201"/>
                  </a:cubicBezTo>
                  <a:cubicBezTo>
                    <a:pt x="194" y="468"/>
                    <a:pt x="528" y="534"/>
                    <a:pt x="828" y="534"/>
                  </a:cubicBezTo>
                  <a:cubicBezTo>
                    <a:pt x="962" y="534"/>
                    <a:pt x="1128" y="501"/>
                    <a:pt x="1262" y="468"/>
                  </a:cubicBezTo>
                  <a:cubicBezTo>
                    <a:pt x="1328" y="434"/>
                    <a:pt x="1395" y="401"/>
                    <a:pt x="1462" y="368"/>
                  </a:cubicBezTo>
                  <a:cubicBezTo>
                    <a:pt x="1562" y="301"/>
                    <a:pt x="1595" y="234"/>
                    <a:pt x="1629" y="168"/>
                  </a:cubicBezTo>
                  <a:cubicBezTo>
                    <a:pt x="1662" y="67"/>
                    <a:pt x="1562" y="1"/>
                    <a:pt x="1495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7116217" y="3204767"/>
              <a:ext cx="356703" cy="12393"/>
            </a:xfrm>
            <a:custGeom>
              <a:avLst/>
              <a:gdLst/>
              <a:ahLst/>
              <a:cxnLst/>
              <a:rect l="l" t="t" r="r" b="b"/>
              <a:pathLst>
                <a:path w="18248" h="634" extrusionOk="0">
                  <a:moveTo>
                    <a:pt x="1" y="0"/>
                  </a:moveTo>
                  <a:lnTo>
                    <a:pt x="1" y="634"/>
                  </a:lnTo>
                  <a:lnTo>
                    <a:pt x="18247" y="634"/>
                  </a:lnTo>
                  <a:cubicBezTo>
                    <a:pt x="18247" y="267"/>
                    <a:pt x="17947" y="0"/>
                    <a:pt x="17613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1"/>
            <p:cNvSpPr/>
            <p:nvPr/>
          </p:nvSpPr>
          <p:spPr>
            <a:xfrm>
              <a:off x="6990370" y="3005226"/>
              <a:ext cx="420604" cy="199560"/>
            </a:xfrm>
            <a:custGeom>
              <a:avLst/>
              <a:gdLst/>
              <a:ahLst/>
              <a:cxnLst/>
              <a:rect l="l" t="t" r="r" b="b"/>
              <a:pathLst>
                <a:path w="21517" h="10209" extrusionOk="0">
                  <a:moveTo>
                    <a:pt x="1002" y="1"/>
                  </a:moveTo>
                  <a:cubicBezTo>
                    <a:pt x="435" y="1"/>
                    <a:pt x="1" y="534"/>
                    <a:pt x="201" y="1035"/>
                  </a:cubicBezTo>
                  <a:lnTo>
                    <a:pt x="3270" y="10208"/>
                  </a:lnTo>
                  <a:lnTo>
                    <a:pt x="21516" y="10208"/>
                  </a:lnTo>
                  <a:lnTo>
                    <a:pt x="18281" y="568"/>
                  </a:lnTo>
                  <a:cubicBezTo>
                    <a:pt x="18147" y="234"/>
                    <a:pt x="17847" y="1"/>
                    <a:pt x="1744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1"/>
            <p:cNvSpPr/>
            <p:nvPr/>
          </p:nvSpPr>
          <p:spPr>
            <a:xfrm>
              <a:off x="7054936" y="3204767"/>
              <a:ext cx="357993" cy="12393"/>
            </a:xfrm>
            <a:custGeom>
              <a:avLst/>
              <a:gdLst/>
              <a:ahLst/>
              <a:cxnLst/>
              <a:rect l="l" t="t" r="r" b="b"/>
              <a:pathLst>
                <a:path w="18314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8313" y="634"/>
                  </a:lnTo>
                  <a:lnTo>
                    <a:pt x="1831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1"/>
            <p:cNvSpPr/>
            <p:nvPr/>
          </p:nvSpPr>
          <p:spPr>
            <a:xfrm>
              <a:off x="7180782" y="3085390"/>
              <a:ext cx="33270" cy="28813"/>
            </a:xfrm>
            <a:custGeom>
              <a:avLst/>
              <a:gdLst/>
              <a:ahLst/>
              <a:cxnLst/>
              <a:rect l="l" t="t" r="r" b="b"/>
              <a:pathLst>
                <a:path w="1702" h="1474" extrusionOk="0">
                  <a:moveTo>
                    <a:pt x="860" y="1"/>
                  </a:moveTo>
                  <a:cubicBezTo>
                    <a:pt x="840" y="1"/>
                    <a:pt x="821" y="1"/>
                    <a:pt x="801" y="3"/>
                  </a:cubicBezTo>
                  <a:lnTo>
                    <a:pt x="667" y="3"/>
                  </a:lnTo>
                  <a:cubicBezTo>
                    <a:pt x="267" y="103"/>
                    <a:pt x="0" y="503"/>
                    <a:pt x="67" y="870"/>
                  </a:cubicBezTo>
                  <a:lnTo>
                    <a:pt x="67" y="903"/>
                  </a:lnTo>
                  <a:cubicBezTo>
                    <a:pt x="129" y="1247"/>
                    <a:pt x="484" y="1474"/>
                    <a:pt x="858" y="1474"/>
                  </a:cubicBezTo>
                  <a:cubicBezTo>
                    <a:pt x="883" y="1474"/>
                    <a:pt x="909" y="1473"/>
                    <a:pt x="934" y="1470"/>
                  </a:cubicBezTo>
                  <a:cubicBezTo>
                    <a:pt x="1335" y="1437"/>
                    <a:pt x="1701" y="1137"/>
                    <a:pt x="1668" y="737"/>
                  </a:cubicBezTo>
                  <a:cubicBezTo>
                    <a:pt x="1636" y="353"/>
                    <a:pt x="1298" y="1"/>
                    <a:pt x="860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1"/>
            <p:cNvSpPr/>
            <p:nvPr/>
          </p:nvSpPr>
          <p:spPr>
            <a:xfrm>
              <a:off x="5837575" y="3223678"/>
              <a:ext cx="125866" cy="957867"/>
            </a:xfrm>
            <a:custGeom>
              <a:avLst/>
              <a:gdLst/>
              <a:ahLst/>
              <a:cxnLst/>
              <a:rect l="l" t="t" r="r" b="b"/>
              <a:pathLst>
                <a:path w="6439" h="49002" extrusionOk="0">
                  <a:moveTo>
                    <a:pt x="5104" y="0"/>
                  </a:moveTo>
                  <a:lnTo>
                    <a:pt x="1" y="48868"/>
                  </a:lnTo>
                  <a:lnTo>
                    <a:pt x="1335" y="49002"/>
                  </a:lnTo>
                  <a:lnTo>
                    <a:pt x="6438" y="134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1"/>
            <p:cNvSpPr/>
            <p:nvPr/>
          </p:nvSpPr>
          <p:spPr>
            <a:xfrm>
              <a:off x="7901948" y="3232153"/>
              <a:ext cx="125866" cy="957867"/>
            </a:xfrm>
            <a:custGeom>
              <a:avLst/>
              <a:gdLst/>
              <a:ahLst/>
              <a:cxnLst/>
              <a:rect l="l" t="t" r="r" b="b"/>
              <a:pathLst>
                <a:path w="6439" h="49002" extrusionOk="0">
                  <a:moveTo>
                    <a:pt x="1335" y="0"/>
                  </a:moveTo>
                  <a:lnTo>
                    <a:pt x="0" y="134"/>
                  </a:lnTo>
                  <a:lnTo>
                    <a:pt x="5104" y="49002"/>
                  </a:lnTo>
                  <a:lnTo>
                    <a:pt x="6438" y="4886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1"/>
            <p:cNvSpPr/>
            <p:nvPr/>
          </p:nvSpPr>
          <p:spPr>
            <a:xfrm rot="10800000" flipH="1">
              <a:off x="5833650" y="3221933"/>
              <a:ext cx="2250094" cy="33550"/>
            </a:xfrm>
            <a:custGeom>
              <a:avLst/>
              <a:gdLst/>
              <a:ahLst/>
              <a:cxnLst/>
              <a:rect l="l" t="t" r="r" b="b"/>
              <a:pathLst>
                <a:path w="175926" h="1101" extrusionOk="0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834"/>
                    <a:pt x="267" y="1101"/>
                    <a:pt x="567" y="1101"/>
                  </a:cubicBezTo>
                  <a:lnTo>
                    <a:pt x="175359" y="1101"/>
                  </a:lnTo>
                  <a:cubicBezTo>
                    <a:pt x="175659" y="1101"/>
                    <a:pt x="175926" y="834"/>
                    <a:pt x="175926" y="534"/>
                  </a:cubicBezTo>
                  <a:cubicBezTo>
                    <a:pt x="175926" y="234"/>
                    <a:pt x="175659" y="0"/>
                    <a:pt x="175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1"/>
            <p:cNvSpPr/>
            <p:nvPr/>
          </p:nvSpPr>
          <p:spPr>
            <a:xfrm>
              <a:off x="6194220" y="3097079"/>
              <a:ext cx="80223" cy="103133"/>
            </a:xfrm>
            <a:custGeom>
              <a:avLst/>
              <a:gdLst/>
              <a:ahLst/>
              <a:cxnLst/>
              <a:rect l="l" t="t" r="r" b="b"/>
              <a:pathLst>
                <a:path w="4104" h="5276" extrusionOk="0">
                  <a:moveTo>
                    <a:pt x="1436" y="0"/>
                  </a:moveTo>
                  <a:cubicBezTo>
                    <a:pt x="978" y="0"/>
                    <a:pt x="506" y="107"/>
                    <a:pt x="34" y="305"/>
                  </a:cubicBezTo>
                  <a:lnTo>
                    <a:pt x="334" y="1039"/>
                  </a:lnTo>
                  <a:cubicBezTo>
                    <a:pt x="713" y="862"/>
                    <a:pt x="1092" y="781"/>
                    <a:pt x="1442" y="781"/>
                  </a:cubicBezTo>
                  <a:cubicBezTo>
                    <a:pt x="1554" y="781"/>
                    <a:pt x="1664" y="790"/>
                    <a:pt x="1769" y="806"/>
                  </a:cubicBezTo>
                  <a:cubicBezTo>
                    <a:pt x="2269" y="906"/>
                    <a:pt x="2669" y="1139"/>
                    <a:pt x="2936" y="1473"/>
                  </a:cubicBezTo>
                  <a:cubicBezTo>
                    <a:pt x="3203" y="1873"/>
                    <a:pt x="3270" y="2440"/>
                    <a:pt x="3136" y="2941"/>
                  </a:cubicBezTo>
                  <a:cubicBezTo>
                    <a:pt x="2736" y="4175"/>
                    <a:pt x="1702" y="4442"/>
                    <a:pt x="1" y="4508"/>
                  </a:cubicBezTo>
                  <a:lnTo>
                    <a:pt x="34" y="5276"/>
                  </a:lnTo>
                  <a:cubicBezTo>
                    <a:pt x="1135" y="5242"/>
                    <a:pt x="3237" y="5209"/>
                    <a:pt x="3870" y="3207"/>
                  </a:cubicBezTo>
                  <a:cubicBezTo>
                    <a:pt x="4104" y="2440"/>
                    <a:pt x="4004" y="1640"/>
                    <a:pt x="3570" y="1039"/>
                  </a:cubicBezTo>
                  <a:cubicBezTo>
                    <a:pt x="3203" y="505"/>
                    <a:pt x="2603" y="139"/>
                    <a:pt x="1902" y="38"/>
                  </a:cubicBezTo>
                  <a:cubicBezTo>
                    <a:pt x="1749" y="13"/>
                    <a:pt x="1593" y="0"/>
                    <a:pt x="1436" y="0"/>
                  </a:cubicBezTo>
                  <a:close/>
                </a:path>
              </a:pathLst>
            </a:custGeom>
            <a:solidFill>
              <a:srgbClr val="774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1"/>
            <p:cNvSpPr/>
            <p:nvPr/>
          </p:nvSpPr>
          <p:spPr>
            <a:xfrm>
              <a:off x="6104243" y="3073036"/>
              <a:ext cx="116738" cy="142834"/>
            </a:xfrm>
            <a:custGeom>
              <a:avLst/>
              <a:gdLst/>
              <a:ahLst/>
              <a:cxnLst/>
              <a:rect l="l" t="t" r="r" b="b"/>
              <a:pathLst>
                <a:path w="5972" h="7307" extrusionOk="0">
                  <a:moveTo>
                    <a:pt x="1" y="1"/>
                  </a:moveTo>
                  <a:lnTo>
                    <a:pt x="267" y="7306"/>
                  </a:lnTo>
                  <a:lnTo>
                    <a:pt x="5705" y="7306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1"/>
            <p:cNvSpPr/>
            <p:nvPr/>
          </p:nvSpPr>
          <p:spPr>
            <a:xfrm>
              <a:off x="5542839" y="1730475"/>
              <a:ext cx="127156" cy="191077"/>
            </a:xfrm>
            <a:custGeom>
              <a:avLst/>
              <a:gdLst/>
              <a:ahLst/>
              <a:cxnLst/>
              <a:rect l="l" t="t" r="r" b="b"/>
              <a:pathLst>
                <a:path w="6505" h="9775" extrusionOk="0">
                  <a:moveTo>
                    <a:pt x="3269" y="0"/>
                  </a:moveTo>
                  <a:cubicBezTo>
                    <a:pt x="1468" y="0"/>
                    <a:pt x="0" y="1468"/>
                    <a:pt x="0" y="3236"/>
                  </a:cubicBezTo>
                  <a:cubicBezTo>
                    <a:pt x="0" y="5037"/>
                    <a:pt x="3269" y="9774"/>
                    <a:pt x="3269" y="9774"/>
                  </a:cubicBezTo>
                  <a:cubicBezTo>
                    <a:pt x="3269" y="9774"/>
                    <a:pt x="6505" y="5037"/>
                    <a:pt x="6505" y="3236"/>
                  </a:cubicBezTo>
                  <a:cubicBezTo>
                    <a:pt x="6505" y="1468"/>
                    <a:pt x="5037" y="0"/>
                    <a:pt x="3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1"/>
            <p:cNvSpPr/>
            <p:nvPr/>
          </p:nvSpPr>
          <p:spPr>
            <a:xfrm>
              <a:off x="5580644" y="1763725"/>
              <a:ext cx="51547" cy="51527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35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035"/>
                    <a:pt x="601" y="2636"/>
                    <a:pt x="1335" y="2636"/>
                  </a:cubicBezTo>
                  <a:cubicBezTo>
                    <a:pt x="2036" y="2636"/>
                    <a:pt x="2636" y="2035"/>
                    <a:pt x="2636" y="1335"/>
                  </a:cubicBezTo>
                  <a:cubicBezTo>
                    <a:pt x="2636" y="601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1"/>
            <p:cNvSpPr/>
            <p:nvPr/>
          </p:nvSpPr>
          <p:spPr>
            <a:xfrm>
              <a:off x="7155351" y="2383830"/>
              <a:ext cx="125202" cy="188457"/>
            </a:xfrm>
            <a:custGeom>
              <a:avLst/>
              <a:gdLst/>
              <a:ahLst/>
              <a:cxnLst/>
              <a:rect l="l" t="t" r="r" b="b"/>
              <a:pathLst>
                <a:path w="6405" h="9641" extrusionOk="0">
                  <a:moveTo>
                    <a:pt x="3203" y="0"/>
                  </a:moveTo>
                  <a:cubicBezTo>
                    <a:pt x="1435" y="0"/>
                    <a:pt x="0" y="1435"/>
                    <a:pt x="0" y="3203"/>
                  </a:cubicBezTo>
                  <a:cubicBezTo>
                    <a:pt x="0" y="4971"/>
                    <a:pt x="3203" y="9641"/>
                    <a:pt x="3203" y="9641"/>
                  </a:cubicBezTo>
                  <a:cubicBezTo>
                    <a:pt x="3203" y="9641"/>
                    <a:pt x="6405" y="4937"/>
                    <a:pt x="6405" y="3203"/>
                  </a:cubicBezTo>
                  <a:cubicBezTo>
                    <a:pt x="6405" y="1435"/>
                    <a:pt x="4971" y="0"/>
                    <a:pt x="3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1"/>
            <p:cNvSpPr/>
            <p:nvPr/>
          </p:nvSpPr>
          <p:spPr>
            <a:xfrm>
              <a:off x="7192511" y="2416435"/>
              <a:ext cx="50882" cy="50882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2" y="0"/>
                  </a:moveTo>
                  <a:cubicBezTo>
                    <a:pt x="568" y="0"/>
                    <a:pt x="1" y="601"/>
                    <a:pt x="1" y="1301"/>
                  </a:cubicBezTo>
                  <a:cubicBezTo>
                    <a:pt x="1" y="2002"/>
                    <a:pt x="568" y="2602"/>
                    <a:pt x="1302" y="2602"/>
                  </a:cubicBezTo>
                  <a:cubicBezTo>
                    <a:pt x="2002" y="2602"/>
                    <a:pt x="2603" y="2002"/>
                    <a:pt x="2603" y="1301"/>
                  </a:cubicBezTo>
                  <a:cubicBezTo>
                    <a:pt x="2603" y="601"/>
                    <a:pt x="2002" y="0"/>
                    <a:pt x="1302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1"/>
            <p:cNvSpPr/>
            <p:nvPr/>
          </p:nvSpPr>
          <p:spPr>
            <a:xfrm>
              <a:off x="6174673" y="1259047"/>
              <a:ext cx="133685" cy="200851"/>
            </a:xfrm>
            <a:custGeom>
              <a:avLst/>
              <a:gdLst/>
              <a:ahLst/>
              <a:cxnLst/>
              <a:rect l="l" t="t" r="r" b="b"/>
              <a:pathLst>
                <a:path w="6839" h="10275" extrusionOk="0">
                  <a:moveTo>
                    <a:pt x="3403" y="0"/>
                  </a:moveTo>
                  <a:cubicBezTo>
                    <a:pt x="1535" y="0"/>
                    <a:pt x="0" y="1535"/>
                    <a:pt x="0" y="3403"/>
                  </a:cubicBezTo>
                  <a:cubicBezTo>
                    <a:pt x="0" y="5304"/>
                    <a:pt x="3403" y="10274"/>
                    <a:pt x="3403" y="10274"/>
                  </a:cubicBezTo>
                  <a:cubicBezTo>
                    <a:pt x="3403" y="10274"/>
                    <a:pt x="6838" y="5304"/>
                    <a:pt x="6838" y="3403"/>
                  </a:cubicBezTo>
                  <a:cubicBezTo>
                    <a:pt x="6838" y="1535"/>
                    <a:pt x="5304" y="0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1"/>
            <p:cNvSpPr/>
            <p:nvPr/>
          </p:nvSpPr>
          <p:spPr>
            <a:xfrm>
              <a:off x="6214432" y="1294253"/>
              <a:ext cx="54147" cy="53482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1369" y="0"/>
                  </a:moveTo>
                  <a:cubicBezTo>
                    <a:pt x="601" y="0"/>
                    <a:pt x="1" y="601"/>
                    <a:pt x="1" y="1368"/>
                  </a:cubicBezTo>
                  <a:cubicBezTo>
                    <a:pt x="1" y="2135"/>
                    <a:pt x="601" y="2736"/>
                    <a:pt x="1369" y="2736"/>
                  </a:cubicBezTo>
                  <a:cubicBezTo>
                    <a:pt x="2136" y="2736"/>
                    <a:pt x="2770" y="2135"/>
                    <a:pt x="2770" y="1368"/>
                  </a:cubicBezTo>
                  <a:cubicBezTo>
                    <a:pt x="2770" y="601"/>
                    <a:pt x="2136" y="0"/>
                    <a:pt x="1369" y="0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1"/>
            <p:cNvSpPr/>
            <p:nvPr/>
          </p:nvSpPr>
          <p:spPr>
            <a:xfrm>
              <a:off x="5226580" y="1250935"/>
              <a:ext cx="208024" cy="186131"/>
            </a:xfrm>
            <a:custGeom>
              <a:avLst/>
              <a:gdLst/>
              <a:ahLst/>
              <a:cxnLst/>
              <a:rect l="l" t="t" r="r" b="b"/>
              <a:pathLst>
                <a:path w="10642" h="9522" extrusionOk="0">
                  <a:moveTo>
                    <a:pt x="5848" y="0"/>
                  </a:moveTo>
                  <a:cubicBezTo>
                    <a:pt x="4434" y="0"/>
                    <a:pt x="3005" y="658"/>
                    <a:pt x="2036" y="2150"/>
                  </a:cubicBezTo>
                  <a:cubicBezTo>
                    <a:pt x="1" y="5252"/>
                    <a:pt x="2336" y="9522"/>
                    <a:pt x="6039" y="9522"/>
                  </a:cubicBezTo>
                  <a:cubicBezTo>
                    <a:pt x="9141" y="9522"/>
                    <a:pt x="10642" y="7153"/>
                    <a:pt x="10608" y="4752"/>
                  </a:cubicBezTo>
                  <a:cubicBezTo>
                    <a:pt x="10567" y="1864"/>
                    <a:pt x="8228" y="0"/>
                    <a:pt x="5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1"/>
            <p:cNvSpPr/>
            <p:nvPr/>
          </p:nvSpPr>
          <p:spPr>
            <a:xfrm>
              <a:off x="5310693" y="1269466"/>
              <a:ext cx="69804" cy="153780"/>
            </a:xfrm>
            <a:custGeom>
              <a:avLst/>
              <a:gdLst/>
              <a:ahLst/>
              <a:cxnLst/>
              <a:rect l="l" t="t" r="r" b="b"/>
              <a:pathLst>
                <a:path w="3571" h="7867" extrusionOk="0">
                  <a:moveTo>
                    <a:pt x="1669" y="1"/>
                  </a:moveTo>
                  <a:cubicBezTo>
                    <a:pt x="1602" y="1"/>
                    <a:pt x="1502" y="1"/>
                    <a:pt x="1435" y="68"/>
                  </a:cubicBezTo>
                  <a:cubicBezTo>
                    <a:pt x="1369" y="101"/>
                    <a:pt x="1302" y="168"/>
                    <a:pt x="1269" y="268"/>
                  </a:cubicBezTo>
                  <a:cubicBezTo>
                    <a:pt x="1235" y="435"/>
                    <a:pt x="1235" y="601"/>
                    <a:pt x="1269" y="768"/>
                  </a:cubicBezTo>
                  <a:cubicBezTo>
                    <a:pt x="1302" y="801"/>
                    <a:pt x="1302" y="868"/>
                    <a:pt x="1335" y="902"/>
                  </a:cubicBezTo>
                  <a:cubicBezTo>
                    <a:pt x="1335" y="935"/>
                    <a:pt x="1335" y="968"/>
                    <a:pt x="1335" y="968"/>
                  </a:cubicBezTo>
                  <a:cubicBezTo>
                    <a:pt x="1302" y="1002"/>
                    <a:pt x="1235" y="1035"/>
                    <a:pt x="1168" y="1068"/>
                  </a:cubicBezTo>
                  <a:cubicBezTo>
                    <a:pt x="501" y="1402"/>
                    <a:pt x="1" y="2136"/>
                    <a:pt x="101" y="2936"/>
                  </a:cubicBezTo>
                  <a:cubicBezTo>
                    <a:pt x="201" y="3770"/>
                    <a:pt x="1068" y="3937"/>
                    <a:pt x="1736" y="4070"/>
                  </a:cubicBezTo>
                  <a:cubicBezTo>
                    <a:pt x="2102" y="4137"/>
                    <a:pt x="2403" y="4271"/>
                    <a:pt x="2603" y="4604"/>
                  </a:cubicBezTo>
                  <a:cubicBezTo>
                    <a:pt x="2736" y="4871"/>
                    <a:pt x="2770" y="5205"/>
                    <a:pt x="2569" y="5471"/>
                  </a:cubicBezTo>
                  <a:cubicBezTo>
                    <a:pt x="2389" y="5742"/>
                    <a:pt x="2020" y="5877"/>
                    <a:pt x="1681" y="5877"/>
                  </a:cubicBezTo>
                  <a:cubicBezTo>
                    <a:pt x="1643" y="5877"/>
                    <a:pt x="1605" y="5875"/>
                    <a:pt x="1569" y="5872"/>
                  </a:cubicBezTo>
                  <a:cubicBezTo>
                    <a:pt x="1335" y="5872"/>
                    <a:pt x="1135" y="5805"/>
                    <a:pt x="902" y="5738"/>
                  </a:cubicBezTo>
                  <a:cubicBezTo>
                    <a:pt x="717" y="5692"/>
                    <a:pt x="581" y="5614"/>
                    <a:pt x="426" y="5614"/>
                  </a:cubicBezTo>
                  <a:cubicBezTo>
                    <a:pt x="357" y="5614"/>
                    <a:pt x="284" y="5630"/>
                    <a:pt x="201" y="5672"/>
                  </a:cubicBezTo>
                  <a:cubicBezTo>
                    <a:pt x="68" y="5738"/>
                    <a:pt x="1" y="5905"/>
                    <a:pt x="34" y="6039"/>
                  </a:cubicBezTo>
                  <a:cubicBezTo>
                    <a:pt x="201" y="6439"/>
                    <a:pt x="735" y="6506"/>
                    <a:pt x="1102" y="6572"/>
                  </a:cubicBezTo>
                  <a:lnTo>
                    <a:pt x="1269" y="6572"/>
                  </a:lnTo>
                  <a:lnTo>
                    <a:pt x="1269" y="6606"/>
                  </a:lnTo>
                  <a:cubicBezTo>
                    <a:pt x="1202" y="6739"/>
                    <a:pt x="1202" y="6839"/>
                    <a:pt x="1202" y="6973"/>
                  </a:cubicBezTo>
                  <a:cubicBezTo>
                    <a:pt x="1168" y="7073"/>
                    <a:pt x="1168" y="7173"/>
                    <a:pt x="1135" y="7306"/>
                  </a:cubicBezTo>
                  <a:cubicBezTo>
                    <a:pt x="1135" y="7473"/>
                    <a:pt x="1102" y="7640"/>
                    <a:pt x="1235" y="7773"/>
                  </a:cubicBezTo>
                  <a:cubicBezTo>
                    <a:pt x="1293" y="7831"/>
                    <a:pt x="1374" y="7867"/>
                    <a:pt x="1458" y="7867"/>
                  </a:cubicBezTo>
                  <a:cubicBezTo>
                    <a:pt x="1518" y="7867"/>
                    <a:pt x="1580" y="7848"/>
                    <a:pt x="1635" y="7806"/>
                  </a:cubicBezTo>
                  <a:cubicBezTo>
                    <a:pt x="1702" y="7773"/>
                    <a:pt x="1802" y="7706"/>
                    <a:pt x="1802" y="7606"/>
                  </a:cubicBezTo>
                  <a:cubicBezTo>
                    <a:pt x="1802" y="7573"/>
                    <a:pt x="1836" y="7506"/>
                    <a:pt x="1836" y="7473"/>
                  </a:cubicBezTo>
                  <a:cubicBezTo>
                    <a:pt x="1836" y="7406"/>
                    <a:pt x="1836" y="7373"/>
                    <a:pt x="1836" y="7306"/>
                  </a:cubicBezTo>
                  <a:cubicBezTo>
                    <a:pt x="1836" y="7206"/>
                    <a:pt x="1836" y="7106"/>
                    <a:pt x="1836" y="7006"/>
                  </a:cubicBezTo>
                  <a:cubicBezTo>
                    <a:pt x="1869" y="6872"/>
                    <a:pt x="1869" y="6772"/>
                    <a:pt x="1836" y="6672"/>
                  </a:cubicBezTo>
                  <a:cubicBezTo>
                    <a:pt x="1836" y="6639"/>
                    <a:pt x="1836" y="6606"/>
                    <a:pt x="1836" y="6572"/>
                  </a:cubicBezTo>
                  <a:cubicBezTo>
                    <a:pt x="2002" y="6539"/>
                    <a:pt x="2169" y="6506"/>
                    <a:pt x="2303" y="6472"/>
                  </a:cubicBezTo>
                  <a:cubicBezTo>
                    <a:pt x="2970" y="6205"/>
                    <a:pt x="3437" y="5538"/>
                    <a:pt x="3303" y="4804"/>
                  </a:cubicBezTo>
                  <a:cubicBezTo>
                    <a:pt x="3170" y="4104"/>
                    <a:pt x="2603" y="3637"/>
                    <a:pt x="1902" y="3503"/>
                  </a:cubicBezTo>
                  <a:cubicBezTo>
                    <a:pt x="1535" y="3437"/>
                    <a:pt x="1068" y="3437"/>
                    <a:pt x="768" y="3170"/>
                  </a:cubicBezTo>
                  <a:cubicBezTo>
                    <a:pt x="468" y="2870"/>
                    <a:pt x="635" y="2336"/>
                    <a:pt x="835" y="2002"/>
                  </a:cubicBezTo>
                  <a:cubicBezTo>
                    <a:pt x="1068" y="1635"/>
                    <a:pt x="1469" y="1402"/>
                    <a:pt x="1902" y="1302"/>
                  </a:cubicBezTo>
                  <a:cubicBezTo>
                    <a:pt x="2072" y="1259"/>
                    <a:pt x="2238" y="1247"/>
                    <a:pt x="2401" y="1247"/>
                  </a:cubicBezTo>
                  <a:cubicBezTo>
                    <a:pt x="2620" y="1247"/>
                    <a:pt x="2835" y="1269"/>
                    <a:pt x="3048" y="1269"/>
                  </a:cubicBezTo>
                  <a:cubicBezTo>
                    <a:pt x="3178" y="1269"/>
                    <a:pt x="3307" y="1261"/>
                    <a:pt x="3437" y="1235"/>
                  </a:cubicBezTo>
                  <a:cubicBezTo>
                    <a:pt x="3570" y="1202"/>
                    <a:pt x="3537" y="1035"/>
                    <a:pt x="3470" y="968"/>
                  </a:cubicBezTo>
                  <a:cubicBezTo>
                    <a:pt x="3228" y="799"/>
                    <a:pt x="2916" y="752"/>
                    <a:pt x="2610" y="752"/>
                  </a:cubicBezTo>
                  <a:cubicBezTo>
                    <a:pt x="2494" y="752"/>
                    <a:pt x="2379" y="759"/>
                    <a:pt x="2269" y="768"/>
                  </a:cubicBezTo>
                  <a:lnTo>
                    <a:pt x="2036" y="768"/>
                  </a:lnTo>
                  <a:cubicBezTo>
                    <a:pt x="2036" y="735"/>
                    <a:pt x="2036" y="701"/>
                    <a:pt x="2036" y="668"/>
                  </a:cubicBezTo>
                  <a:lnTo>
                    <a:pt x="2002" y="601"/>
                  </a:lnTo>
                  <a:cubicBezTo>
                    <a:pt x="2002" y="601"/>
                    <a:pt x="2002" y="568"/>
                    <a:pt x="2002" y="535"/>
                  </a:cubicBezTo>
                  <a:cubicBezTo>
                    <a:pt x="2002" y="501"/>
                    <a:pt x="2002" y="468"/>
                    <a:pt x="2002" y="468"/>
                  </a:cubicBezTo>
                  <a:cubicBezTo>
                    <a:pt x="2002" y="435"/>
                    <a:pt x="2002" y="401"/>
                    <a:pt x="2002" y="368"/>
                  </a:cubicBezTo>
                  <a:cubicBezTo>
                    <a:pt x="2002" y="268"/>
                    <a:pt x="1969" y="168"/>
                    <a:pt x="1902" y="101"/>
                  </a:cubicBezTo>
                  <a:cubicBezTo>
                    <a:pt x="1836" y="68"/>
                    <a:pt x="1769" y="34"/>
                    <a:pt x="1669" y="1"/>
                  </a:cubicBezTo>
                  <a:close/>
                </a:path>
              </a:pathLst>
            </a:custGeom>
            <a:solidFill>
              <a:srgbClr val="110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1"/>
            <p:cNvSpPr/>
            <p:nvPr/>
          </p:nvSpPr>
          <p:spPr>
            <a:xfrm>
              <a:off x="6754999" y="1731784"/>
              <a:ext cx="153897" cy="144769"/>
            </a:xfrm>
            <a:custGeom>
              <a:avLst/>
              <a:gdLst/>
              <a:ahLst/>
              <a:cxnLst/>
              <a:rect l="l" t="t" r="r" b="b"/>
              <a:pathLst>
                <a:path w="7873" h="7406" extrusionOk="0">
                  <a:moveTo>
                    <a:pt x="1601" y="0"/>
                  </a:moveTo>
                  <a:cubicBezTo>
                    <a:pt x="1101" y="467"/>
                    <a:pt x="534" y="901"/>
                    <a:pt x="0" y="1334"/>
                  </a:cubicBezTo>
                  <a:cubicBezTo>
                    <a:pt x="834" y="2202"/>
                    <a:pt x="1601" y="3102"/>
                    <a:pt x="2368" y="4003"/>
                  </a:cubicBezTo>
                  <a:cubicBezTo>
                    <a:pt x="1668" y="4537"/>
                    <a:pt x="1001" y="5137"/>
                    <a:pt x="434" y="5771"/>
                  </a:cubicBezTo>
                  <a:cubicBezTo>
                    <a:pt x="834" y="6238"/>
                    <a:pt x="1134" y="6772"/>
                    <a:pt x="1434" y="7305"/>
                  </a:cubicBezTo>
                  <a:cubicBezTo>
                    <a:pt x="2202" y="6772"/>
                    <a:pt x="2902" y="6104"/>
                    <a:pt x="3569" y="5437"/>
                  </a:cubicBezTo>
                  <a:cubicBezTo>
                    <a:pt x="4103" y="6104"/>
                    <a:pt x="4637" y="6738"/>
                    <a:pt x="5137" y="7405"/>
                  </a:cubicBezTo>
                  <a:cubicBezTo>
                    <a:pt x="5537" y="7105"/>
                    <a:pt x="5938" y="6838"/>
                    <a:pt x="6338" y="6571"/>
                  </a:cubicBezTo>
                  <a:cubicBezTo>
                    <a:pt x="6538" y="6405"/>
                    <a:pt x="6705" y="6238"/>
                    <a:pt x="6905" y="6104"/>
                  </a:cubicBezTo>
                  <a:cubicBezTo>
                    <a:pt x="6371" y="5371"/>
                    <a:pt x="5804" y="4637"/>
                    <a:pt x="5237" y="3903"/>
                  </a:cubicBezTo>
                  <a:cubicBezTo>
                    <a:pt x="6171" y="3102"/>
                    <a:pt x="7038" y="2302"/>
                    <a:pt x="7872" y="1434"/>
                  </a:cubicBezTo>
                  <a:cubicBezTo>
                    <a:pt x="7706" y="1134"/>
                    <a:pt x="7505" y="801"/>
                    <a:pt x="7339" y="467"/>
                  </a:cubicBezTo>
                  <a:cubicBezTo>
                    <a:pt x="6204" y="1068"/>
                    <a:pt x="5137" y="1768"/>
                    <a:pt x="4103" y="2602"/>
                  </a:cubicBezTo>
                  <a:cubicBezTo>
                    <a:pt x="3302" y="1701"/>
                    <a:pt x="2468" y="834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1"/>
            <p:cNvSpPr/>
            <p:nvPr/>
          </p:nvSpPr>
          <p:spPr>
            <a:xfrm>
              <a:off x="5416992" y="2284060"/>
              <a:ext cx="171510" cy="161736"/>
            </a:xfrm>
            <a:custGeom>
              <a:avLst/>
              <a:gdLst/>
              <a:ahLst/>
              <a:cxnLst/>
              <a:rect l="l" t="t" r="r" b="b"/>
              <a:pathLst>
                <a:path w="8774" h="8274" extrusionOk="0">
                  <a:moveTo>
                    <a:pt x="1768" y="1"/>
                  </a:moveTo>
                  <a:cubicBezTo>
                    <a:pt x="1201" y="501"/>
                    <a:pt x="601" y="1001"/>
                    <a:pt x="0" y="1502"/>
                  </a:cubicBezTo>
                  <a:cubicBezTo>
                    <a:pt x="901" y="2469"/>
                    <a:pt x="1768" y="3470"/>
                    <a:pt x="2635" y="4471"/>
                  </a:cubicBezTo>
                  <a:cubicBezTo>
                    <a:pt x="1868" y="5071"/>
                    <a:pt x="1134" y="5705"/>
                    <a:pt x="467" y="6439"/>
                  </a:cubicBezTo>
                  <a:cubicBezTo>
                    <a:pt x="901" y="6972"/>
                    <a:pt x="1268" y="7539"/>
                    <a:pt x="1601" y="8140"/>
                  </a:cubicBezTo>
                  <a:cubicBezTo>
                    <a:pt x="2435" y="7539"/>
                    <a:pt x="3202" y="6806"/>
                    <a:pt x="3970" y="6072"/>
                  </a:cubicBezTo>
                  <a:cubicBezTo>
                    <a:pt x="4570" y="6806"/>
                    <a:pt x="5137" y="7539"/>
                    <a:pt x="5738" y="8273"/>
                  </a:cubicBezTo>
                  <a:cubicBezTo>
                    <a:pt x="6171" y="7940"/>
                    <a:pt x="6638" y="7639"/>
                    <a:pt x="7072" y="7306"/>
                  </a:cubicBezTo>
                  <a:cubicBezTo>
                    <a:pt x="7272" y="7139"/>
                    <a:pt x="7506" y="6972"/>
                    <a:pt x="7706" y="6806"/>
                  </a:cubicBezTo>
                  <a:cubicBezTo>
                    <a:pt x="7105" y="5972"/>
                    <a:pt x="6505" y="5171"/>
                    <a:pt x="5838" y="4370"/>
                  </a:cubicBezTo>
                  <a:cubicBezTo>
                    <a:pt x="6838" y="3470"/>
                    <a:pt x="7839" y="2569"/>
                    <a:pt x="8773" y="1602"/>
                  </a:cubicBezTo>
                  <a:cubicBezTo>
                    <a:pt x="8573" y="1235"/>
                    <a:pt x="8373" y="868"/>
                    <a:pt x="8173" y="501"/>
                  </a:cubicBezTo>
                  <a:cubicBezTo>
                    <a:pt x="6905" y="1202"/>
                    <a:pt x="5738" y="2002"/>
                    <a:pt x="4570" y="2903"/>
                  </a:cubicBezTo>
                  <a:cubicBezTo>
                    <a:pt x="3669" y="1902"/>
                    <a:pt x="2735" y="935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0000" y="3221933"/>
            <a:ext cx="4141932" cy="98259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50"/>
          <p:cNvSpPr/>
          <p:nvPr/>
        </p:nvSpPr>
        <p:spPr>
          <a:xfrm rot="5400000">
            <a:off x="6907073" y="2197795"/>
            <a:ext cx="717000" cy="1129200"/>
          </a:xfrm>
          <a:prstGeom prst="round2SameRect">
            <a:avLst>
              <a:gd name="adj1" fmla="val 49646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50"/>
          <p:cNvSpPr/>
          <p:nvPr/>
        </p:nvSpPr>
        <p:spPr>
          <a:xfrm rot="5400000">
            <a:off x="4940934" y="2245438"/>
            <a:ext cx="717000" cy="1129200"/>
          </a:xfrm>
          <a:prstGeom prst="round2SameRect">
            <a:avLst>
              <a:gd name="adj1" fmla="val 49646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50"/>
          <p:cNvSpPr/>
          <p:nvPr/>
        </p:nvSpPr>
        <p:spPr>
          <a:xfrm rot="5400000">
            <a:off x="3175689" y="2245438"/>
            <a:ext cx="717000" cy="1129200"/>
          </a:xfrm>
          <a:prstGeom prst="round2SameRect">
            <a:avLst>
              <a:gd name="adj1" fmla="val 49646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50"/>
          <p:cNvSpPr/>
          <p:nvPr/>
        </p:nvSpPr>
        <p:spPr>
          <a:xfrm rot="5400000">
            <a:off x="1080308" y="2218295"/>
            <a:ext cx="717000" cy="1129200"/>
          </a:xfrm>
          <a:prstGeom prst="round2SameRect">
            <a:avLst>
              <a:gd name="adj1" fmla="val 49646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</a:t>
            </a:r>
            <a:endParaRPr dirty="0"/>
          </a:p>
        </p:txBody>
      </p:sp>
      <p:sp>
        <p:nvSpPr>
          <p:cNvPr id="2652" name="Google Shape;2652;p50"/>
          <p:cNvSpPr txBox="1">
            <a:spLocks noGrp="1"/>
          </p:cNvSpPr>
          <p:nvPr>
            <p:ph type="subTitle" idx="4294967295"/>
          </p:nvPr>
        </p:nvSpPr>
        <p:spPr>
          <a:xfrm>
            <a:off x="834263" y="2598388"/>
            <a:ext cx="11331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rPr>
              <a:t>EMPATHISE</a:t>
            </a:r>
            <a:endParaRPr sz="1800" dirty="0">
              <a:solidFill>
                <a:schemeClr val="accent6"/>
              </a:solidFill>
              <a:latin typeface="Bayon"/>
              <a:ea typeface="Bayon"/>
              <a:cs typeface="Bayon"/>
              <a:sym typeface="Bayon"/>
            </a:endParaRPr>
          </a:p>
        </p:txBody>
      </p:sp>
      <p:sp>
        <p:nvSpPr>
          <p:cNvPr id="2653" name="Google Shape;2653;p50"/>
          <p:cNvSpPr txBox="1">
            <a:spLocks noGrp="1"/>
          </p:cNvSpPr>
          <p:nvPr>
            <p:ph type="subTitle" idx="4294967295"/>
          </p:nvPr>
        </p:nvSpPr>
        <p:spPr>
          <a:xfrm>
            <a:off x="2967980" y="2598388"/>
            <a:ext cx="11331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rPr>
              <a:t>DEFINE</a:t>
            </a:r>
            <a:endParaRPr sz="1800" dirty="0">
              <a:solidFill>
                <a:schemeClr val="accent6"/>
              </a:solidFill>
              <a:latin typeface="Bayon"/>
              <a:ea typeface="Bayon"/>
              <a:cs typeface="Bayon"/>
              <a:sym typeface="Bayon"/>
            </a:endParaRPr>
          </a:p>
        </p:txBody>
      </p:sp>
      <p:sp>
        <p:nvSpPr>
          <p:cNvPr id="2654" name="Google Shape;2654;p50"/>
          <p:cNvSpPr txBox="1">
            <a:spLocks noGrp="1"/>
          </p:cNvSpPr>
          <p:nvPr>
            <p:ph type="subTitle" idx="4294967295"/>
          </p:nvPr>
        </p:nvSpPr>
        <p:spPr>
          <a:xfrm>
            <a:off x="4708847" y="2636045"/>
            <a:ext cx="11331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rPr>
              <a:t>IDEATE</a:t>
            </a:r>
            <a:endParaRPr sz="1800" dirty="0">
              <a:solidFill>
                <a:schemeClr val="accent6"/>
              </a:solidFill>
              <a:latin typeface="Bayon"/>
              <a:ea typeface="Bayon"/>
              <a:cs typeface="Bayon"/>
              <a:sym typeface="Bayon"/>
            </a:endParaRPr>
          </a:p>
        </p:txBody>
      </p:sp>
      <p:sp>
        <p:nvSpPr>
          <p:cNvPr id="2655" name="Google Shape;2655;p50"/>
          <p:cNvSpPr txBox="1">
            <a:spLocks noGrp="1"/>
          </p:cNvSpPr>
          <p:nvPr>
            <p:ph type="subTitle" idx="4294967295"/>
          </p:nvPr>
        </p:nvSpPr>
        <p:spPr>
          <a:xfrm>
            <a:off x="6705347" y="2526274"/>
            <a:ext cx="1133100" cy="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Bayon"/>
                <a:ea typeface="Bayon"/>
                <a:cs typeface="Bayon"/>
                <a:sym typeface="Bayon"/>
              </a:rPr>
              <a:t>PROTOTYPE</a:t>
            </a:r>
            <a:endParaRPr sz="1800" dirty="0">
              <a:solidFill>
                <a:schemeClr val="accent6"/>
              </a:solidFill>
              <a:latin typeface="Bayon"/>
              <a:ea typeface="Bayon"/>
              <a:cs typeface="Bayon"/>
              <a:sym typeface="Bayon"/>
            </a:endParaRPr>
          </a:p>
        </p:txBody>
      </p:sp>
      <p:sp>
        <p:nvSpPr>
          <p:cNvPr id="2662" name="Google Shape;2662;p50"/>
          <p:cNvSpPr/>
          <p:nvPr/>
        </p:nvSpPr>
        <p:spPr>
          <a:xfrm>
            <a:off x="2494647" y="2637569"/>
            <a:ext cx="210000" cy="26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50"/>
          <p:cNvSpPr/>
          <p:nvPr/>
        </p:nvSpPr>
        <p:spPr>
          <a:xfrm>
            <a:off x="4235548" y="2636045"/>
            <a:ext cx="210000" cy="26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50"/>
          <p:cNvSpPr/>
          <p:nvPr/>
        </p:nvSpPr>
        <p:spPr>
          <a:xfrm>
            <a:off x="6064336" y="2574933"/>
            <a:ext cx="210000" cy="26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6" name="Google Shape;2666;p50"/>
          <p:cNvGrpSpPr/>
          <p:nvPr/>
        </p:nvGrpSpPr>
        <p:grpSpPr>
          <a:xfrm>
            <a:off x="3122822" y="1516585"/>
            <a:ext cx="620090" cy="618484"/>
            <a:chOff x="-48629225" y="3938500"/>
            <a:chExt cx="299300" cy="298525"/>
          </a:xfrm>
        </p:grpSpPr>
        <p:sp>
          <p:nvSpPr>
            <p:cNvPr id="2667" name="Google Shape;2667;p50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50"/>
          <p:cNvGrpSpPr/>
          <p:nvPr/>
        </p:nvGrpSpPr>
        <p:grpSpPr>
          <a:xfrm>
            <a:off x="4808494" y="1452159"/>
            <a:ext cx="657147" cy="620104"/>
            <a:chOff x="-46422300" y="3936925"/>
            <a:chExt cx="320575" cy="302475"/>
          </a:xfrm>
        </p:grpSpPr>
        <p:sp>
          <p:nvSpPr>
            <p:cNvPr id="2672" name="Google Shape;2672;p50"/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50"/>
          <p:cNvGrpSpPr/>
          <p:nvPr/>
        </p:nvGrpSpPr>
        <p:grpSpPr>
          <a:xfrm>
            <a:off x="1148341" y="1449337"/>
            <a:ext cx="620090" cy="619697"/>
            <a:chOff x="-49764975" y="3183375"/>
            <a:chExt cx="299300" cy="299125"/>
          </a:xfrm>
        </p:grpSpPr>
        <p:sp>
          <p:nvSpPr>
            <p:cNvPr id="2675" name="Google Shape;2675;p50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50"/>
          <p:cNvGrpSpPr/>
          <p:nvPr/>
        </p:nvGrpSpPr>
        <p:grpSpPr>
          <a:xfrm>
            <a:off x="6838037" y="1446765"/>
            <a:ext cx="620090" cy="622827"/>
            <a:chOff x="-49764975" y="3551225"/>
            <a:chExt cx="299300" cy="300650"/>
          </a:xfrm>
        </p:grpSpPr>
        <p:sp>
          <p:nvSpPr>
            <p:cNvPr id="2685" name="Google Shape;2685;p50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0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0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3"/>
          <p:cNvSpPr txBox="1">
            <a:spLocks noGrp="1"/>
          </p:cNvSpPr>
          <p:nvPr>
            <p:ph type="title"/>
          </p:nvPr>
        </p:nvSpPr>
        <p:spPr>
          <a:xfrm>
            <a:off x="826054" y="2758274"/>
            <a:ext cx="5847598" cy="9733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EXPERIENCE OF NEW INTERNATIONAL STUDENTS ARRVING TO KYOTO</a:t>
            </a:r>
            <a:endParaRPr sz="2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5" name="Google Shape;1475;p33"/>
          <p:cNvGrpSpPr/>
          <p:nvPr/>
        </p:nvGrpSpPr>
        <p:grpSpPr>
          <a:xfrm>
            <a:off x="7957458" y="3331482"/>
            <a:ext cx="974378" cy="1773982"/>
            <a:chOff x="5742837" y="1892177"/>
            <a:chExt cx="1866882" cy="2724773"/>
          </a:xfrm>
        </p:grpSpPr>
        <p:sp>
          <p:nvSpPr>
            <p:cNvPr id="1476" name="Google Shape;1476;p33"/>
            <p:cNvSpPr/>
            <p:nvPr/>
          </p:nvSpPr>
          <p:spPr>
            <a:xfrm flipH="1">
              <a:off x="7304446" y="3967699"/>
              <a:ext cx="21562" cy="39172"/>
            </a:xfrm>
            <a:custGeom>
              <a:avLst/>
              <a:gdLst/>
              <a:ahLst/>
              <a:cxnLst/>
              <a:rect l="l" t="t" r="r" b="b"/>
              <a:pathLst>
                <a:path w="878" h="1654" extrusionOk="0">
                  <a:moveTo>
                    <a:pt x="813" y="1"/>
                  </a:moveTo>
                  <a:cubicBezTo>
                    <a:pt x="792" y="1"/>
                    <a:pt x="769" y="12"/>
                    <a:pt x="757" y="37"/>
                  </a:cubicBezTo>
                  <a:lnTo>
                    <a:pt x="390" y="771"/>
                  </a:lnTo>
                  <a:lnTo>
                    <a:pt x="190" y="1138"/>
                  </a:lnTo>
                  <a:cubicBezTo>
                    <a:pt x="123" y="1238"/>
                    <a:pt x="56" y="1371"/>
                    <a:pt x="23" y="1505"/>
                  </a:cubicBezTo>
                  <a:cubicBezTo>
                    <a:pt x="1" y="1594"/>
                    <a:pt x="82" y="1653"/>
                    <a:pt x="159" y="1653"/>
                  </a:cubicBezTo>
                  <a:cubicBezTo>
                    <a:pt x="197" y="1653"/>
                    <a:pt x="234" y="1638"/>
                    <a:pt x="256" y="1605"/>
                  </a:cubicBezTo>
                  <a:cubicBezTo>
                    <a:pt x="323" y="1471"/>
                    <a:pt x="390" y="1371"/>
                    <a:pt x="423" y="1238"/>
                  </a:cubicBezTo>
                  <a:lnTo>
                    <a:pt x="590" y="838"/>
                  </a:lnTo>
                  <a:cubicBezTo>
                    <a:pt x="690" y="604"/>
                    <a:pt x="757" y="337"/>
                    <a:pt x="857" y="70"/>
                  </a:cubicBezTo>
                  <a:cubicBezTo>
                    <a:pt x="877" y="29"/>
                    <a:pt x="847" y="1"/>
                    <a:pt x="813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 flipH="1">
              <a:off x="7332785" y="3955337"/>
              <a:ext cx="27087" cy="42085"/>
            </a:xfrm>
            <a:custGeom>
              <a:avLst/>
              <a:gdLst/>
              <a:ahLst/>
              <a:cxnLst/>
              <a:rect l="l" t="t" r="r" b="b"/>
              <a:pathLst>
                <a:path w="1103" h="1777" extrusionOk="0">
                  <a:moveTo>
                    <a:pt x="878" y="1"/>
                  </a:moveTo>
                  <a:cubicBezTo>
                    <a:pt x="840" y="1"/>
                    <a:pt x="801" y="18"/>
                    <a:pt x="768" y="59"/>
                  </a:cubicBezTo>
                  <a:cubicBezTo>
                    <a:pt x="535" y="259"/>
                    <a:pt x="368" y="492"/>
                    <a:pt x="234" y="759"/>
                  </a:cubicBezTo>
                  <a:cubicBezTo>
                    <a:pt x="168" y="926"/>
                    <a:pt x="101" y="1059"/>
                    <a:pt x="68" y="1226"/>
                  </a:cubicBezTo>
                  <a:cubicBezTo>
                    <a:pt x="1" y="1360"/>
                    <a:pt x="1" y="1560"/>
                    <a:pt x="68" y="1727"/>
                  </a:cubicBezTo>
                  <a:cubicBezTo>
                    <a:pt x="101" y="1760"/>
                    <a:pt x="143" y="1777"/>
                    <a:pt x="184" y="1777"/>
                  </a:cubicBezTo>
                  <a:cubicBezTo>
                    <a:pt x="226" y="1777"/>
                    <a:pt x="268" y="1760"/>
                    <a:pt x="301" y="1727"/>
                  </a:cubicBezTo>
                  <a:cubicBezTo>
                    <a:pt x="401" y="1627"/>
                    <a:pt x="468" y="1460"/>
                    <a:pt x="468" y="1326"/>
                  </a:cubicBezTo>
                  <a:cubicBezTo>
                    <a:pt x="501" y="1193"/>
                    <a:pt x="535" y="1059"/>
                    <a:pt x="601" y="926"/>
                  </a:cubicBezTo>
                  <a:cubicBezTo>
                    <a:pt x="701" y="693"/>
                    <a:pt x="835" y="459"/>
                    <a:pt x="1002" y="259"/>
                  </a:cubicBezTo>
                  <a:cubicBezTo>
                    <a:pt x="1102" y="158"/>
                    <a:pt x="994" y="1"/>
                    <a:pt x="878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 flipH="1">
              <a:off x="6329313" y="2268002"/>
              <a:ext cx="796281" cy="539952"/>
            </a:xfrm>
            <a:custGeom>
              <a:avLst/>
              <a:gdLst/>
              <a:ahLst/>
              <a:cxnLst/>
              <a:rect l="l" t="t" r="r" b="b"/>
              <a:pathLst>
                <a:path w="32425" h="22799" extrusionOk="0">
                  <a:moveTo>
                    <a:pt x="31187" y="0"/>
                  </a:moveTo>
                  <a:cubicBezTo>
                    <a:pt x="30840" y="0"/>
                    <a:pt x="30469" y="122"/>
                    <a:pt x="30156" y="279"/>
                  </a:cubicBezTo>
                  <a:cubicBezTo>
                    <a:pt x="29255" y="679"/>
                    <a:pt x="28455" y="1280"/>
                    <a:pt x="27821" y="2013"/>
                  </a:cubicBezTo>
                  <a:cubicBezTo>
                    <a:pt x="26954" y="3047"/>
                    <a:pt x="26353" y="4215"/>
                    <a:pt x="25519" y="5282"/>
                  </a:cubicBezTo>
                  <a:cubicBezTo>
                    <a:pt x="24585" y="6450"/>
                    <a:pt x="23618" y="7584"/>
                    <a:pt x="22550" y="8618"/>
                  </a:cubicBezTo>
                  <a:cubicBezTo>
                    <a:pt x="20149" y="10986"/>
                    <a:pt x="16946" y="12388"/>
                    <a:pt x="13777" y="13355"/>
                  </a:cubicBezTo>
                  <a:cubicBezTo>
                    <a:pt x="10975" y="14222"/>
                    <a:pt x="8007" y="14989"/>
                    <a:pt x="5038" y="15190"/>
                  </a:cubicBezTo>
                  <a:cubicBezTo>
                    <a:pt x="3570" y="15290"/>
                    <a:pt x="1869" y="15323"/>
                    <a:pt x="935" y="16457"/>
                  </a:cubicBezTo>
                  <a:cubicBezTo>
                    <a:pt x="1" y="17758"/>
                    <a:pt x="1" y="19493"/>
                    <a:pt x="935" y="20794"/>
                  </a:cubicBezTo>
                  <a:cubicBezTo>
                    <a:pt x="2163" y="22354"/>
                    <a:pt x="3936" y="22799"/>
                    <a:pt x="5760" y="22799"/>
                  </a:cubicBezTo>
                  <a:cubicBezTo>
                    <a:pt x="6860" y="22799"/>
                    <a:pt x="7979" y="22637"/>
                    <a:pt x="9007" y="22461"/>
                  </a:cubicBezTo>
                  <a:cubicBezTo>
                    <a:pt x="10475" y="22195"/>
                    <a:pt x="11943" y="21794"/>
                    <a:pt x="13344" y="21294"/>
                  </a:cubicBezTo>
                  <a:cubicBezTo>
                    <a:pt x="19715" y="18859"/>
                    <a:pt x="24752" y="13822"/>
                    <a:pt x="27954" y="7717"/>
                  </a:cubicBezTo>
                  <a:cubicBezTo>
                    <a:pt x="28355" y="6817"/>
                    <a:pt x="28855" y="5950"/>
                    <a:pt x="29422" y="5149"/>
                  </a:cubicBezTo>
                  <a:cubicBezTo>
                    <a:pt x="30256" y="4115"/>
                    <a:pt x="31390" y="3314"/>
                    <a:pt x="31990" y="2180"/>
                  </a:cubicBezTo>
                  <a:cubicBezTo>
                    <a:pt x="32324" y="1546"/>
                    <a:pt x="32424" y="646"/>
                    <a:pt x="31857" y="212"/>
                  </a:cubicBezTo>
                  <a:cubicBezTo>
                    <a:pt x="31664" y="61"/>
                    <a:pt x="31431" y="0"/>
                    <a:pt x="31187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 flipH="1">
              <a:off x="6426000" y="3398437"/>
              <a:ext cx="234304" cy="323464"/>
            </a:xfrm>
            <a:custGeom>
              <a:avLst/>
              <a:gdLst/>
              <a:ahLst/>
              <a:cxnLst/>
              <a:rect l="l" t="t" r="r" b="b"/>
              <a:pathLst>
                <a:path w="9541" h="13658" extrusionOk="0">
                  <a:moveTo>
                    <a:pt x="3302" y="0"/>
                  </a:moveTo>
                  <a:cubicBezTo>
                    <a:pt x="2899" y="0"/>
                    <a:pt x="2456" y="108"/>
                    <a:pt x="1969" y="348"/>
                  </a:cubicBezTo>
                  <a:cubicBezTo>
                    <a:pt x="768" y="881"/>
                    <a:pt x="1" y="2082"/>
                    <a:pt x="68" y="3417"/>
                  </a:cubicBezTo>
                  <a:cubicBezTo>
                    <a:pt x="234" y="6719"/>
                    <a:pt x="3236" y="11055"/>
                    <a:pt x="4971" y="13657"/>
                  </a:cubicBezTo>
                  <a:cubicBezTo>
                    <a:pt x="6305" y="12490"/>
                    <a:pt x="7873" y="11556"/>
                    <a:pt x="9541" y="10922"/>
                  </a:cubicBezTo>
                  <a:cubicBezTo>
                    <a:pt x="8440" y="8087"/>
                    <a:pt x="7306" y="5285"/>
                    <a:pt x="6072" y="2483"/>
                  </a:cubicBezTo>
                  <a:cubicBezTo>
                    <a:pt x="5463" y="1087"/>
                    <a:pt x="4584" y="0"/>
                    <a:pt x="3302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 flipH="1">
              <a:off x="6218735" y="3567415"/>
              <a:ext cx="340811" cy="222456"/>
            </a:xfrm>
            <a:custGeom>
              <a:avLst/>
              <a:gdLst/>
              <a:ahLst/>
              <a:cxnLst/>
              <a:rect l="l" t="t" r="r" b="b"/>
              <a:pathLst>
                <a:path w="13878" h="9393" extrusionOk="0">
                  <a:moveTo>
                    <a:pt x="12273" y="1"/>
                  </a:moveTo>
                  <a:cubicBezTo>
                    <a:pt x="12197" y="1"/>
                    <a:pt x="12120" y="6"/>
                    <a:pt x="12043" y="18"/>
                  </a:cubicBezTo>
                  <a:cubicBezTo>
                    <a:pt x="11742" y="84"/>
                    <a:pt x="11476" y="184"/>
                    <a:pt x="11209" y="318"/>
                  </a:cubicBezTo>
                  <a:cubicBezTo>
                    <a:pt x="9589" y="1077"/>
                    <a:pt x="7930" y="1894"/>
                    <a:pt x="6189" y="1894"/>
                  </a:cubicBezTo>
                  <a:cubicBezTo>
                    <a:pt x="5636" y="1894"/>
                    <a:pt x="5075" y="1812"/>
                    <a:pt x="4504" y="1619"/>
                  </a:cubicBezTo>
                  <a:cubicBezTo>
                    <a:pt x="3437" y="3287"/>
                    <a:pt x="1869" y="4588"/>
                    <a:pt x="1" y="5321"/>
                  </a:cubicBezTo>
                  <a:cubicBezTo>
                    <a:pt x="1" y="5321"/>
                    <a:pt x="1268" y="8123"/>
                    <a:pt x="1335" y="8324"/>
                  </a:cubicBezTo>
                  <a:cubicBezTo>
                    <a:pt x="1560" y="8967"/>
                    <a:pt x="2188" y="9393"/>
                    <a:pt x="2861" y="9393"/>
                  </a:cubicBezTo>
                  <a:cubicBezTo>
                    <a:pt x="2886" y="9393"/>
                    <a:pt x="2911" y="9392"/>
                    <a:pt x="2936" y="9391"/>
                  </a:cubicBezTo>
                  <a:lnTo>
                    <a:pt x="13877" y="1452"/>
                  </a:lnTo>
                  <a:cubicBezTo>
                    <a:pt x="13786" y="629"/>
                    <a:pt x="13081" y="1"/>
                    <a:pt x="12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 flipH="1">
              <a:off x="7343466" y="4234541"/>
              <a:ext cx="193342" cy="309752"/>
            </a:xfrm>
            <a:custGeom>
              <a:avLst/>
              <a:gdLst/>
              <a:ahLst/>
              <a:cxnLst/>
              <a:rect l="l" t="t" r="r" b="b"/>
              <a:pathLst>
                <a:path w="7873" h="13079" extrusionOk="0">
                  <a:moveTo>
                    <a:pt x="4704" y="1"/>
                  </a:moveTo>
                  <a:cubicBezTo>
                    <a:pt x="3633" y="1"/>
                    <a:pt x="2616" y="524"/>
                    <a:pt x="2035" y="1436"/>
                  </a:cubicBezTo>
                  <a:cubicBezTo>
                    <a:pt x="201" y="4205"/>
                    <a:pt x="101" y="9476"/>
                    <a:pt x="1" y="12611"/>
                  </a:cubicBezTo>
                  <a:cubicBezTo>
                    <a:pt x="448" y="12569"/>
                    <a:pt x="898" y="12548"/>
                    <a:pt x="1348" y="12548"/>
                  </a:cubicBezTo>
                  <a:cubicBezTo>
                    <a:pt x="2674" y="12548"/>
                    <a:pt x="4001" y="12729"/>
                    <a:pt x="5271" y="13078"/>
                  </a:cubicBezTo>
                  <a:cubicBezTo>
                    <a:pt x="6072" y="10143"/>
                    <a:pt x="6806" y="7207"/>
                    <a:pt x="7439" y="4205"/>
                  </a:cubicBezTo>
                  <a:cubicBezTo>
                    <a:pt x="7873" y="2270"/>
                    <a:pt x="7606" y="469"/>
                    <a:pt x="5371" y="69"/>
                  </a:cubicBezTo>
                  <a:cubicBezTo>
                    <a:pt x="5149" y="23"/>
                    <a:pt x="4925" y="1"/>
                    <a:pt x="4704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 flipH="1">
              <a:off x="7194376" y="4488967"/>
              <a:ext cx="364533" cy="127984"/>
            </a:xfrm>
            <a:custGeom>
              <a:avLst/>
              <a:gdLst/>
              <a:ahLst/>
              <a:cxnLst/>
              <a:rect l="l" t="t" r="r" b="b"/>
              <a:pathLst>
                <a:path w="14844" h="5404" extrusionOk="0">
                  <a:moveTo>
                    <a:pt x="6705" y="0"/>
                  </a:moveTo>
                  <a:cubicBezTo>
                    <a:pt x="5582" y="441"/>
                    <a:pt x="4399" y="665"/>
                    <a:pt x="3214" y="665"/>
                  </a:cubicBezTo>
                  <a:cubicBezTo>
                    <a:pt x="2427" y="665"/>
                    <a:pt x="1639" y="567"/>
                    <a:pt x="867" y="367"/>
                  </a:cubicBezTo>
                  <a:cubicBezTo>
                    <a:pt x="867" y="367"/>
                    <a:pt x="234" y="3336"/>
                    <a:pt x="200" y="3603"/>
                  </a:cubicBezTo>
                  <a:cubicBezTo>
                    <a:pt x="0" y="4270"/>
                    <a:pt x="267" y="5004"/>
                    <a:pt x="867" y="5404"/>
                  </a:cubicBezTo>
                  <a:lnTo>
                    <a:pt x="14377" y="5404"/>
                  </a:lnTo>
                  <a:cubicBezTo>
                    <a:pt x="14844" y="4603"/>
                    <a:pt x="14544" y="3603"/>
                    <a:pt x="13743" y="3169"/>
                  </a:cubicBezTo>
                  <a:cubicBezTo>
                    <a:pt x="13476" y="3036"/>
                    <a:pt x="13176" y="2936"/>
                    <a:pt x="12876" y="2902"/>
                  </a:cubicBezTo>
                  <a:cubicBezTo>
                    <a:pt x="10574" y="2502"/>
                    <a:pt x="8139" y="2068"/>
                    <a:pt x="6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 flipH="1">
              <a:off x="6592444" y="2853682"/>
              <a:ext cx="1017275" cy="1540849"/>
            </a:xfrm>
            <a:custGeom>
              <a:avLst/>
              <a:gdLst/>
              <a:ahLst/>
              <a:cxnLst/>
              <a:rect l="l" t="t" r="r" b="b"/>
              <a:pathLst>
                <a:path w="41424" h="65061" extrusionOk="0">
                  <a:moveTo>
                    <a:pt x="34628" y="0"/>
                  </a:moveTo>
                  <a:cubicBezTo>
                    <a:pt x="34359" y="0"/>
                    <a:pt x="34080" y="22"/>
                    <a:pt x="33792" y="66"/>
                  </a:cubicBezTo>
                  <a:cubicBezTo>
                    <a:pt x="31724" y="367"/>
                    <a:pt x="29922" y="1601"/>
                    <a:pt x="28154" y="2702"/>
                  </a:cubicBezTo>
                  <a:cubicBezTo>
                    <a:pt x="21249" y="6971"/>
                    <a:pt x="13344" y="7772"/>
                    <a:pt x="5505" y="9340"/>
                  </a:cubicBezTo>
                  <a:cubicBezTo>
                    <a:pt x="4671" y="9440"/>
                    <a:pt x="3837" y="9740"/>
                    <a:pt x="3103" y="10174"/>
                  </a:cubicBezTo>
                  <a:cubicBezTo>
                    <a:pt x="1" y="12342"/>
                    <a:pt x="1235" y="18113"/>
                    <a:pt x="1669" y="21215"/>
                  </a:cubicBezTo>
                  <a:cubicBezTo>
                    <a:pt x="2469" y="27019"/>
                    <a:pt x="4237" y="32623"/>
                    <a:pt x="5905" y="38260"/>
                  </a:cubicBezTo>
                  <a:cubicBezTo>
                    <a:pt x="6239" y="39261"/>
                    <a:pt x="6439" y="40295"/>
                    <a:pt x="6506" y="41363"/>
                  </a:cubicBezTo>
                  <a:cubicBezTo>
                    <a:pt x="6472" y="42397"/>
                    <a:pt x="6305" y="43464"/>
                    <a:pt x="6005" y="44465"/>
                  </a:cubicBezTo>
                  <a:lnTo>
                    <a:pt x="1402" y="62344"/>
                  </a:lnTo>
                  <a:lnTo>
                    <a:pt x="1002" y="64012"/>
                  </a:lnTo>
                  <a:cubicBezTo>
                    <a:pt x="816" y="64717"/>
                    <a:pt x="4004" y="65061"/>
                    <a:pt x="7077" y="65061"/>
                  </a:cubicBezTo>
                  <a:cubicBezTo>
                    <a:pt x="9530" y="65061"/>
                    <a:pt x="11910" y="64842"/>
                    <a:pt x="12443" y="64412"/>
                  </a:cubicBezTo>
                  <a:cubicBezTo>
                    <a:pt x="13677" y="63478"/>
                    <a:pt x="14311" y="62011"/>
                    <a:pt x="14878" y="60576"/>
                  </a:cubicBezTo>
                  <a:cubicBezTo>
                    <a:pt x="15812" y="58208"/>
                    <a:pt x="16679" y="55840"/>
                    <a:pt x="17447" y="53438"/>
                  </a:cubicBezTo>
                  <a:cubicBezTo>
                    <a:pt x="17680" y="52737"/>
                    <a:pt x="17914" y="52037"/>
                    <a:pt x="18114" y="51303"/>
                  </a:cubicBezTo>
                  <a:cubicBezTo>
                    <a:pt x="18948" y="48634"/>
                    <a:pt x="19481" y="45899"/>
                    <a:pt x="19615" y="43097"/>
                  </a:cubicBezTo>
                  <a:cubicBezTo>
                    <a:pt x="19782" y="39261"/>
                    <a:pt x="18714" y="35558"/>
                    <a:pt x="18447" y="31789"/>
                  </a:cubicBezTo>
                  <a:cubicBezTo>
                    <a:pt x="18281" y="29588"/>
                    <a:pt x="18114" y="27386"/>
                    <a:pt x="17980" y="25184"/>
                  </a:cubicBezTo>
                  <a:cubicBezTo>
                    <a:pt x="17880" y="23850"/>
                    <a:pt x="17113" y="20815"/>
                    <a:pt x="18214" y="19780"/>
                  </a:cubicBezTo>
                  <a:cubicBezTo>
                    <a:pt x="19415" y="18680"/>
                    <a:pt x="23051" y="18379"/>
                    <a:pt x="24618" y="17912"/>
                  </a:cubicBezTo>
                  <a:cubicBezTo>
                    <a:pt x="26953" y="17212"/>
                    <a:pt x="29322" y="16445"/>
                    <a:pt x="31557" y="15678"/>
                  </a:cubicBezTo>
                  <a:cubicBezTo>
                    <a:pt x="33792" y="14910"/>
                    <a:pt x="36093" y="14076"/>
                    <a:pt x="37828" y="12475"/>
                  </a:cubicBezTo>
                  <a:cubicBezTo>
                    <a:pt x="41424" y="9198"/>
                    <a:pt x="40193" y="0"/>
                    <a:pt x="34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 flipH="1">
              <a:off x="6398126" y="2854653"/>
              <a:ext cx="455495" cy="732164"/>
            </a:xfrm>
            <a:custGeom>
              <a:avLst/>
              <a:gdLst/>
              <a:ahLst/>
              <a:cxnLst/>
              <a:rect l="l" t="t" r="r" b="b"/>
              <a:pathLst>
                <a:path w="18548" h="30915" extrusionOk="0">
                  <a:moveTo>
                    <a:pt x="4149" y="0"/>
                  </a:moveTo>
                  <a:cubicBezTo>
                    <a:pt x="3092" y="0"/>
                    <a:pt x="2072" y="313"/>
                    <a:pt x="1402" y="1093"/>
                  </a:cubicBezTo>
                  <a:cubicBezTo>
                    <a:pt x="1" y="2794"/>
                    <a:pt x="901" y="6697"/>
                    <a:pt x="1268" y="8765"/>
                  </a:cubicBezTo>
                  <a:cubicBezTo>
                    <a:pt x="2636" y="16370"/>
                    <a:pt x="4837" y="23776"/>
                    <a:pt x="7773" y="30914"/>
                  </a:cubicBezTo>
                  <a:cubicBezTo>
                    <a:pt x="11242" y="29647"/>
                    <a:pt x="14711" y="28479"/>
                    <a:pt x="18247" y="27378"/>
                  </a:cubicBezTo>
                  <a:cubicBezTo>
                    <a:pt x="18547" y="27278"/>
                    <a:pt x="15011" y="16437"/>
                    <a:pt x="14711" y="15570"/>
                  </a:cubicBezTo>
                  <a:cubicBezTo>
                    <a:pt x="13644" y="12468"/>
                    <a:pt x="12476" y="9432"/>
                    <a:pt x="11142" y="6397"/>
                  </a:cubicBezTo>
                  <a:cubicBezTo>
                    <a:pt x="10275" y="4362"/>
                    <a:pt x="9240" y="2294"/>
                    <a:pt x="7439" y="993"/>
                  </a:cubicBezTo>
                  <a:cubicBezTo>
                    <a:pt x="6604" y="407"/>
                    <a:pt x="5353" y="0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 flipH="1">
              <a:off x="6897008" y="2549095"/>
              <a:ext cx="704509" cy="655999"/>
            </a:xfrm>
            <a:custGeom>
              <a:avLst/>
              <a:gdLst/>
              <a:ahLst/>
              <a:cxnLst/>
              <a:rect l="l" t="t" r="r" b="b"/>
              <a:pathLst>
                <a:path w="28688" h="27699" extrusionOk="0">
                  <a:moveTo>
                    <a:pt x="16034" y="1"/>
                  </a:moveTo>
                  <a:cubicBezTo>
                    <a:pt x="13235" y="1"/>
                    <a:pt x="10448" y="882"/>
                    <a:pt x="8707" y="3187"/>
                  </a:cubicBezTo>
                  <a:cubicBezTo>
                    <a:pt x="7639" y="4688"/>
                    <a:pt x="6972" y="6389"/>
                    <a:pt x="6405" y="8157"/>
                  </a:cubicBezTo>
                  <a:cubicBezTo>
                    <a:pt x="6305" y="8491"/>
                    <a:pt x="6172" y="8824"/>
                    <a:pt x="6105" y="9158"/>
                  </a:cubicBezTo>
                  <a:cubicBezTo>
                    <a:pt x="4804" y="13494"/>
                    <a:pt x="3203" y="17764"/>
                    <a:pt x="1401" y="21900"/>
                  </a:cubicBezTo>
                  <a:cubicBezTo>
                    <a:pt x="901" y="22901"/>
                    <a:pt x="0" y="23435"/>
                    <a:pt x="1001" y="24602"/>
                  </a:cubicBezTo>
                  <a:cubicBezTo>
                    <a:pt x="1568" y="25169"/>
                    <a:pt x="2202" y="25570"/>
                    <a:pt x="2936" y="25803"/>
                  </a:cubicBezTo>
                  <a:cubicBezTo>
                    <a:pt x="4637" y="26537"/>
                    <a:pt x="6338" y="27271"/>
                    <a:pt x="8140" y="27571"/>
                  </a:cubicBezTo>
                  <a:cubicBezTo>
                    <a:pt x="8684" y="27657"/>
                    <a:pt x="9232" y="27699"/>
                    <a:pt x="9780" y="27699"/>
                  </a:cubicBezTo>
                  <a:cubicBezTo>
                    <a:pt x="14128" y="27699"/>
                    <a:pt x="18422" y="25074"/>
                    <a:pt x="20348" y="21133"/>
                  </a:cubicBezTo>
                  <a:cubicBezTo>
                    <a:pt x="21082" y="19565"/>
                    <a:pt x="20949" y="18064"/>
                    <a:pt x="21116" y="16363"/>
                  </a:cubicBezTo>
                  <a:cubicBezTo>
                    <a:pt x="21149" y="15930"/>
                    <a:pt x="21583" y="11460"/>
                    <a:pt x="21849" y="11460"/>
                  </a:cubicBezTo>
                  <a:lnTo>
                    <a:pt x="26186" y="11426"/>
                  </a:lnTo>
                  <a:cubicBezTo>
                    <a:pt x="27153" y="8091"/>
                    <a:pt x="27987" y="4755"/>
                    <a:pt x="28688" y="1386"/>
                  </a:cubicBezTo>
                  <a:cubicBezTo>
                    <a:pt x="25419" y="1019"/>
                    <a:pt x="22216" y="986"/>
                    <a:pt x="19014" y="318"/>
                  </a:cubicBezTo>
                  <a:cubicBezTo>
                    <a:pt x="18051" y="115"/>
                    <a:pt x="17042" y="1"/>
                    <a:pt x="16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 flipH="1">
              <a:off x="6981440" y="2332136"/>
              <a:ext cx="244889" cy="290308"/>
            </a:xfrm>
            <a:custGeom>
              <a:avLst/>
              <a:gdLst/>
              <a:ahLst/>
              <a:cxnLst/>
              <a:rect l="l" t="t" r="r" b="b"/>
              <a:pathLst>
                <a:path w="9972" h="12258" extrusionOk="0">
                  <a:moveTo>
                    <a:pt x="7374" y="1"/>
                  </a:moveTo>
                  <a:cubicBezTo>
                    <a:pt x="6882" y="1"/>
                    <a:pt x="6364" y="69"/>
                    <a:pt x="5871" y="173"/>
                  </a:cubicBezTo>
                  <a:cubicBezTo>
                    <a:pt x="4937" y="339"/>
                    <a:pt x="4070" y="873"/>
                    <a:pt x="3536" y="1674"/>
                  </a:cubicBezTo>
                  <a:cubicBezTo>
                    <a:pt x="2769" y="2975"/>
                    <a:pt x="2468" y="4676"/>
                    <a:pt x="2001" y="6077"/>
                  </a:cubicBezTo>
                  <a:cubicBezTo>
                    <a:pt x="1868" y="6410"/>
                    <a:pt x="1768" y="6744"/>
                    <a:pt x="1635" y="7078"/>
                  </a:cubicBezTo>
                  <a:cubicBezTo>
                    <a:pt x="1168" y="8379"/>
                    <a:pt x="600" y="9680"/>
                    <a:pt x="0" y="10947"/>
                  </a:cubicBezTo>
                  <a:cubicBezTo>
                    <a:pt x="1213" y="11809"/>
                    <a:pt x="2643" y="12258"/>
                    <a:pt x="4097" y="12258"/>
                  </a:cubicBezTo>
                  <a:cubicBezTo>
                    <a:pt x="4443" y="12258"/>
                    <a:pt x="4791" y="12233"/>
                    <a:pt x="5137" y="12181"/>
                  </a:cubicBezTo>
                  <a:cubicBezTo>
                    <a:pt x="5404" y="10914"/>
                    <a:pt x="5737" y="9646"/>
                    <a:pt x="6138" y="8445"/>
                  </a:cubicBezTo>
                  <a:cubicBezTo>
                    <a:pt x="6204" y="8245"/>
                    <a:pt x="6305" y="8078"/>
                    <a:pt x="6438" y="7945"/>
                  </a:cubicBezTo>
                  <a:cubicBezTo>
                    <a:pt x="6638" y="7811"/>
                    <a:pt x="6838" y="7745"/>
                    <a:pt x="7038" y="7711"/>
                  </a:cubicBezTo>
                  <a:cubicBezTo>
                    <a:pt x="8006" y="7478"/>
                    <a:pt x="8573" y="6511"/>
                    <a:pt x="8973" y="5577"/>
                  </a:cubicBezTo>
                  <a:cubicBezTo>
                    <a:pt x="9373" y="4576"/>
                    <a:pt x="9640" y="3508"/>
                    <a:pt x="9774" y="2408"/>
                  </a:cubicBezTo>
                  <a:cubicBezTo>
                    <a:pt x="9971" y="555"/>
                    <a:pt x="8778" y="1"/>
                    <a:pt x="7374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 flipH="1">
              <a:off x="6962531" y="2291969"/>
              <a:ext cx="236785" cy="173124"/>
            </a:xfrm>
            <a:custGeom>
              <a:avLst/>
              <a:gdLst/>
              <a:ahLst/>
              <a:cxnLst/>
              <a:rect l="l" t="t" r="r" b="b"/>
              <a:pathLst>
                <a:path w="9642" h="7310" extrusionOk="0">
                  <a:moveTo>
                    <a:pt x="7806" y="1"/>
                  </a:moveTo>
                  <a:cubicBezTo>
                    <a:pt x="7406" y="34"/>
                    <a:pt x="6972" y="134"/>
                    <a:pt x="6572" y="268"/>
                  </a:cubicBezTo>
                  <a:cubicBezTo>
                    <a:pt x="6500" y="276"/>
                    <a:pt x="6428" y="280"/>
                    <a:pt x="6355" y="280"/>
                  </a:cubicBezTo>
                  <a:cubicBezTo>
                    <a:pt x="5738" y="280"/>
                    <a:pt x="5096" y="12"/>
                    <a:pt x="4499" y="12"/>
                  </a:cubicBezTo>
                  <a:cubicBezTo>
                    <a:pt x="4318" y="12"/>
                    <a:pt x="4141" y="37"/>
                    <a:pt x="3970" y="101"/>
                  </a:cubicBezTo>
                  <a:cubicBezTo>
                    <a:pt x="3470" y="301"/>
                    <a:pt x="3170" y="701"/>
                    <a:pt x="2736" y="968"/>
                  </a:cubicBezTo>
                  <a:cubicBezTo>
                    <a:pt x="2403" y="1168"/>
                    <a:pt x="2036" y="1268"/>
                    <a:pt x="1702" y="1502"/>
                  </a:cubicBezTo>
                  <a:cubicBezTo>
                    <a:pt x="668" y="2236"/>
                    <a:pt x="1002" y="3670"/>
                    <a:pt x="535" y="4704"/>
                  </a:cubicBezTo>
                  <a:cubicBezTo>
                    <a:pt x="334" y="5238"/>
                    <a:pt x="1" y="5771"/>
                    <a:pt x="134" y="6305"/>
                  </a:cubicBezTo>
                  <a:cubicBezTo>
                    <a:pt x="301" y="6906"/>
                    <a:pt x="835" y="7306"/>
                    <a:pt x="1435" y="7306"/>
                  </a:cubicBezTo>
                  <a:cubicBezTo>
                    <a:pt x="1466" y="7308"/>
                    <a:pt x="1496" y="7309"/>
                    <a:pt x="1526" y="7309"/>
                  </a:cubicBezTo>
                  <a:cubicBezTo>
                    <a:pt x="2383" y="7309"/>
                    <a:pt x="3044" y="6410"/>
                    <a:pt x="3270" y="5605"/>
                  </a:cubicBezTo>
                  <a:cubicBezTo>
                    <a:pt x="3322" y="5397"/>
                    <a:pt x="3374" y="4480"/>
                    <a:pt x="3663" y="4480"/>
                  </a:cubicBezTo>
                  <a:cubicBezTo>
                    <a:pt x="3744" y="4480"/>
                    <a:pt x="3845" y="4553"/>
                    <a:pt x="3970" y="4737"/>
                  </a:cubicBezTo>
                  <a:cubicBezTo>
                    <a:pt x="4070" y="4871"/>
                    <a:pt x="4137" y="5038"/>
                    <a:pt x="4337" y="5071"/>
                  </a:cubicBezTo>
                  <a:cubicBezTo>
                    <a:pt x="4352" y="5074"/>
                    <a:pt x="4366" y="5075"/>
                    <a:pt x="4380" y="5075"/>
                  </a:cubicBezTo>
                  <a:cubicBezTo>
                    <a:pt x="4527" y="5075"/>
                    <a:pt x="4646" y="4926"/>
                    <a:pt x="4738" y="4804"/>
                  </a:cubicBezTo>
                  <a:cubicBezTo>
                    <a:pt x="5104" y="4370"/>
                    <a:pt x="5438" y="3803"/>
                    <a:pt x="6005" y="3570"/>
                  </a:cubicBezTo>
                  <a:cubicBezTo>
                    <a:pt x="6505" y="3370"/>
                    <a:pt x="7006" y="3270"/>
                    <a:pt x="7540" y="3236"/>
                  </a:cubicBezTo>
                  <a:cubicBezTo>
                    <a:pt x="7906" y="3203"/>
                    <a:pt x="8273" y="3170"/>
                    <a:pt x="8640" y="3103"/>
                  </a:cubicBezTo>
                  <a:cubicBezTo>
                    <a:pt x="9007" y="3036"/>
                    <a:pt x="9341" y="2769"/>
                    <a:pt x="9508" y="2469"/>
                  </a:cubicBezTo>
                  <a:cubicBezTo>
                    <a:pt x="9641" y="2035"/>
                    <a:pt x="9608" y="1568"/>
                    <a:pt x="9374" y="1202"/>
                  </a:cubicBezTo>
                  <a:cubicBezTo>
                    <a:pt x="9141" y="568"/>
                    <a:pt x="8574" y="134"/>
                    <a:pt x="7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 flipH="1">
              <a:off x="7098531" y="2390348"/>
              <a:ext cx="55598" cy="53453"/>
            </a:xfrm>
            <a:custGeom>
              <a:avLst/>
              <a:gdLst/>
              <a:ahLst/>
              <a:cxnLst/>
              <a:rect l="l" t="t" r="r" b="b"/>
              <a:pathLst>
                <a:path w="2264" h="2257" extrusionOk="0">
                  <a:moveTo>
                    <a:pt x="1283" y="0"/>
                  </a:moveTo>
                  <a:cubicBezTo>
                    <a:pt x="1187" y="0"/>
                    <a:pt x="1090" y="16"/>
                    <a:pt x="996" y="50"/>
                  </a:cubicBezTo>
                  <a:cubicBezTo>
                    <a:pt x="396" y="283"/>
                    <a:pt x="29" y="850"/>
                    <a:pt x="29" y="1484"/>
                  </a:cubicBezTo>
                  <a:cubicBezTo>
                    <a:pt x="1" y="1906"/>
                    <a:pt x="352" y="2256"/>
                    <a:pt x="762" y="2256"/>
                  </a:cubicBezTo>
                  <a:cubicBezTo>
                    <a:pt x="839" y="2256"/>
                    <a:pt x="917" y="2244"/>
                    <a:pt x="996" y="2218"/>
                  </a:cubicBezTo>
                  <a:cubicBezTo>
                    <a:pt x="1230" y="2185"/>
                    <a:pt x="1430" y="2118"/>
                    <a:pt x="1597" y="1984"/>
                  </a:cubicBezTo>
                  <a:cubicBezTo>
                    <a:pt x="2030" y="1684"/>
                    <a:pt x="2264" y="1150"/>
                    <a:pt x="2164" y="650"/>
                  </a:cubicBezTo>
                  <a:cubicBezTo>
                    <a:pt x="2031" y="251"/>
                    <a:pt x="1664" y="0"/>
                    <a:pt x="1283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 flipH="1">
              <a:off x="7029893" y="2466986"/>
              <a:ext cx="29960" cy="12315"/>
            </a:xfrm>
            <a:custGeom>
              <a:avLst/>
              <a:gdLst/>
              <a:ahLst/>
              <a:cxnLst/>
              <a:rect l="l" t="t" r="r" b="b"/>
              <a:pathLst>
                <a:path w="1220" h="520" extrusionOk="0">
                  <a:moveTo>
                    <a:pt x="255" y="0"/>
                  </a:moveTo>
                  <a:cubicBezTo>
                    <a:pt x="93" y="0"/>
                    <a:pt x="1" y="211"/>
                    <a:pt x="159" y="316"/>
                  </a:cubicBezTo>
                  <a:cubicBezTo>
                    <a:pt x="290" y="428"/>
                    <a:pt x="515" y="519"/>
                    <a:pt x="723" y="519"/>
                  </a:cubicBezTo>
                  <a:cubicBezTo>
                    <a:pt x="886" y="519"/>
                    <a:pt x="1039" y="463"/>
                    <a:pt x="1127" y="316"/>
                  </a:cubicBezTo>
                  <a:cubicBezTo>
                    <a:pt x="1219" y="224"/>
                    <a:pt x="1141" y="46"/>
                    <a:pt x="996" y="46"/>
                  </a:cubicBezTo>
                  <a:cubicBezTo>
                    <a:pt x="985" y="46"/>
                    <a:pt x="972" y="47"/>
                    <a:pt x="960" y="49"/>
                  </a:cubicBezTo>
                  <a:cubicBezTo>
                    <a:pt x="826" y="49"/>
                    <a:pt x="708" y="109"/>
                    <a:pt x="584" y="109"/>
                  </a:cubicBezTo>
                  <a:cubicBezTo>
                    <a:pt x="523" y="109"/>
                    <a:pt x="460" y="94"/>
                    <a:pt x="393" y="49"/>
                  </a:cubicBezTo>
                  <a:cubicBezTo>
                    <a:pt x="344" y="15"/>
                    <a:pt x="297" y="0"/>
                    <a:pt x="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 flipH="1">
              <a:off x="7110000" y="2400200"/>
              <a:ext cx="18860" cy="29841"/>
            </a:xfrm>
            <a:custGeom>
              <a:avLst/>
              <a:gdLst/>
              <a:ahLst/>
              <a:cxnLst/>
              <a:rect l="l" t="t" r="r" b="b"/>
              <a:pathLst>
                <a:path w="768" h="1260" extrusionOk="0">
                  <a:moveTo>
                    <a:pt x="67" y="1"/>
                  </a:moveTo>
                  <a:cubicBezTo>
                    <a:pt x="1" y="1"/>
                    <a:pt x="1" y="101"/>
                    <a:pt x="67" y="101"/>
                  </a:cubicBezTo>
                  <a:cubicBezTo>
                    <a:pt x="301" y="101"/>
                    <a:pt x="468" y="267"/>
                    <a:pt x="568" y="468"/>
                  </a:cubicBezTo>
                  <a:lnTo>
                    <a:pt x="534" y="468"/>
                  </a:lnTo>
                  <a:lnTo>
                    <a:pt x="367" y="501"/>
                  </a:lnTo>
                  <a:lnTo>
                    <a:pt x="301" y="501"/>
                  </a:lnTo>
                  <a:lnTo>
                    <a:pt x="234" y="534"/>
                  </a:lnTo>
                  <a:cubicBezTo>
                    <a:pt x="201" y="534"/>
                    <a:pt x="167" y="568"/>
                    <a:pt x="201" y="601"/>
                  </a:cubicBezTo>
                  <a:cubicBezTo>
                    <a:pt x="201" y="634"/>
                    <a:pt x="201" y="634"/>
                    <a:pt x="234" y="634"/>
                  </a:cubicBezTo>
                  <a:lnTo>
                    <a:pt x="334" y="634"/>
                  </a:lnTo>
                  <a:cubicBezTo>
                    <a:pt x="367" y="634"/>
                    <a:pt x="401" y="634"/>
                    <a:pt x="434" y="601"/>
                  </a:cubicBezTo>
                  <a:lnTo>
                    <a:pt x="601" y="568"/>
                  </a:lnTo>
                  <a:cubicBezTo>
                    <a:pt x="601" y="668"/>
                    <a:pt x="634" y="734"/>
                    <a:pt x="634" y="835"/>
                  </a:cubicBezTo>
                  <a:lnTo>
                    <a:pt x="634" y="1235"/>
                  </a:lnTo>
                  <a:cubicBezTo>
                    <a:pt x="634" y="1252"/>
                    <a:pt x="659" y="1260"/>
                    <a:pt x="684" y="1260"/>
                  </a:cubicBezTo>
                  <a:cubicBezTo>
                    <a:pt x="709" y="1260"/>
                    <a:pt x="734" y="1252"/>
                    <a:pt x="734" y="1235"/>
                  </a:cubicBezTo>
                  <a:cubicBezTo>
                    <a:pt x="734" y="1168"/>
                    <a:pt x="768" y="1101"/>
                    <a:pt x="768" y="1035"/>
                  </a:cubicBezTo>
                  <a:lnTo>
                    <a:pt x="768" y="835"/>
                  </a:lnTo>
                  <a:cubicBezTo>
                    <a:pt x="734" y="668"/>
                    <a:pt x="701" y="534"/>
                    <a:pt x="668" y="401"/>
                  </a:cubicBezTo>
                  <a:cubicBezTo>
                    <a:pt x="568" y="167"/>
                    <a:pt x="334" y="1"/>
                    <a:pt x="67" y="1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 flipH="1">
              <a:off x="7063292" y="2506797"/>
              <a:ext cx="35461" cy="13499"/>
            </a:xfrm>
            <a:custGeom>
              <a:avLst/>
              <a:gdLst/>
              <a:ahLst/>
              <a:cxnLst/>
              <a:rect l="l" t="t" r="r" b="b"/>
              <a:pathLst>
                <a:path w="1444" h="570" extrusionOk="0">
                  <a:moveTo>
                    <a:pt x="104" y="1"/>
                  </a:moveTo>
                  <a:cubicBezTo>
                    <a:pt x="38" y="1"/>
                    <a:pt x="0" y="95"/>
                    <a:pt x="75" y="170"/>
                  </a:cubicBezTo>
                  <a:cubicBezTo>
                    <a:pt x="336" y="431"/>
                    <a:pt x="679" y="569"/>
                    <a:pt x="1039" y="569"/>
                  </a:cubicBezTo>
                  <a:cubicBezTo>
                    <a:pt x="1140" y="569"/>
                    <a:pt x="1241" y="558"/>
                    <a:pt x="1343" y="537"/>
                  </a:cubicBezTo>
                  <a:cubicBezTo>
                    <a:pt x="1443" y="503"/>
                    <a:pt x="1443" y="370"/>
                    <a:pt x="1343" y="370"/>
                  </a:cubicBezTo>
                  <a:cubicBezTo>
                    <a:pt x="1269" y="381"/>
                    <a:pt x="1195" y="387"/>
                    <a:pt x="1123" y="387"/>
                  </a:cubicBezTo>
                  <a:cubicBezTo>
                    <a:pt x="774" y="387"/>
                    <a:pt x="452" y="257"/>
                    <a:pt x="176" y="36"/>
                  </a:cubicBezTo>
                  <a:cubicBezTo>
                    <a:pt x="151" y="11"/>
                    <a:pt x="125" y="1"/>
                    <a:pt x="104" y="1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 flipH="1">
              <a:off x="6338332" y="3577883"/>
              <a:ext cx="22151" cy="37514"/>
            </a:xfrm>
            <a:custGeom>
              <a:avLst/>
              <a:gdLst/>
              <a:ahLst/>
              <a:cxnLst/>
              <a:rect l="l" t="t" r="r" b="b"/>
              <a:pathLst>
                <a:path w="902" h="1584" extrusionOk="0">
                  <a:moveTo>
                    <a:pt x="305" y="1"/>
                  </a:moveTo>
                  <a:cubicBezTo>
                    <a:pt x="281" y="1"/>
                    <a:pt x="257" y="4"/>
                    <a:pt x="234" y="9"/>
                  </a:cubicBezTo>
                  <a:cubicBezTo>
                    <a:pt x="101" y="43"/>
                    <a:pt x="1" y="176"/>
                    <a:pt x="67" y="343"/>
                  </a:cubicBezTo>
                  <a:cubicBezTo>
                    <a:pt x="134" y="676"/>
                    <a:pt x="234" y="1010"/>
                    <a:pt x="334" y="1344"/>
                  </a:cubicBezTo>
                  <a:cubicBezTo>
                    <a:pt x="363" y="1489"/>
                    <a:pt x="493" y="1583"/>
                    <a:pt x="615" y="1583"/>
                  </a:cubicBezTo>
                  <a:cubicBezTo>
                    <a:pt x="633" y="1583"/>
                    <a:pt x="650" y="1581"/>
                    <a:pt x="668" y="1577"/>
                  </a:cubicBezTo>
                  <a:cubicBezTo>
                    <a:pt x="834" y="1510"/>
                    <a:pt x="901" y="1344"/>
                    <a:pt x="868" y="1210"/>
                  </a:cubicBezTo>
                  <a:cubicBezTo>
                    <a:pt x="801" y="877"/>
                    <a:pt x="668" y="510"/>
                    <a:pt x="568" y="176"/>
                  </a:cubicBezTo>
                  <a:cubicBezTo>
                    <a:pt x="540" y="65"/>
                    <a:pt x="421" y="1"/>
                    <a:pt x="305" y="1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 flipH="1">
              <a:off x="6370281" y="3589204"/>
              <a:ext cx="20506" cy="44430"/>
            </a:xfrm>
            <a:custGeom>
              <a:avLst/>
              <a:gdLst/>
              <a:ahLst/>
              <a:cxnLst/>
              <a:rect l="l" t="t" r="r" b="b"/>
              <a:pathLst>
                <a:path w="835" h="1876" extrusionOk="0">
                  <a:moveTo>
                    <a:pt x="188" y="0"/>
                  </a:moveTo>
                  <a:cubicBezTo>
                    <a:pt x="94" y="0"/>
                    <a:pt x="0" y="68"/>
                    <a:pt x="0" y="198"/>
                  </a:cubicBezTo>
                  <a:cubicBezTo>
                    <a:pt x="0" y="465"/>
                    <a:pt x="34" y="732"/>
                    <a:pt x="100" y="1032"/>
                  </a:cubicBezTo>
                  <a:cubicBezTo>
                    <a:pt x="134" y="1132"/>
                    <a:pt x="134" y="1299"/>
                    <a:pt x="167" y="1466"/>
                  </a:cubicBezTo>
                  <a:cubicBezTo>
                    <a:pt x="234" y="1599"/>
                    <a:pt x="267" y="1800"/>
                    <a:pt x="467" y="1866"/>
                  </a:cubicBezTo>
                  <a:cubicBezTo>
                    <a:pt x="486" y="1872"/>
                    <a:pt x="504" y="1875"/>
                    <a:pt x="522" y="1875"/>
                  </a:cubicBezTo>
                  <a:cubicBezTo>
                    <a:pt x="603" y="1875"/>
                    <a:pt x="680" y="1821"/>
                    <a:pt x="734" y="1766"/>
                  </a:cubicBezTo>
                  <a:cubicBezTo>
                    <a:pt x="834" y="1599"/>
                    <a:pt x="701" y="1399"/>
                    <a:pt x="667" y="1266"/>
                  </a:cubicBezTo>
                  <a:cubicBezTo>
                    <a:pt x="634" y="1166"/>
                    <a:pt x="601" y="1032"/>
                    <a:pt x="534" y="899"/>
                  </a:cubicBezTo>
                  <a:cubicBezTo>
                    <a:pt x="467" y="632"/>
                    <a:pt x="434" y="399"/>
                    <a:pt x="367" y="132"/>
                  </a:cubicBezTo>
                  <a:cubicBezTo>
                    <a:pt x="338" y="43"/>
                    <a:pt x="262" y="0"/>
                    <a:pt x="188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 flipH="1">
              <a:off x="6951064" y="2375570"/>
              <a:ext cx="104886" cy="55608"/>
            </a:xfrm>
            <a:custGeom>
              <a:avLst/>
              <a:gdLst/>
              <a:ahLst/>
              <a:cxnLst/>
              <a:rect l="l" t="t" r="r" b="b"/>
              <a:pathLst>
                <a:path w="4271" h="2348" extrusionOk="0">
                  <a:moveTo>
                    <a:pt x="3501" y="1"/>
                  </a:moveTo>
                  <a:cubicBezTo>
                    <a:pt x="3446" y="1"/>
                    <a:pt x="3390" y="13"/>
                    <a:pt x="3336" y="40"/>
                  </a:cubicBezTo>
                  <a:lnTo>
                    <a:pt x="234" y="1674"/>
                  </a:lnTo>
                  <a:cubicBezTo>
                    <a:pt x="100" y="1741"/>
                    <a:pt x="0" y="1941"/>
                    <a:pt x="67" y="2108"/>
                  </a:cubicBezTo>
                  <a:cubicBezTo>
                    <a:pt x="125" y="2253"/>
                    <a:pt x="259" y="2348"/>
                    <a:pt x="425" y="2348"/>
                  </a:cubicBezTo>
                  <a:cubicBezTo>
                    <a:pt x="450" y="2348"/>
                    <a:pt x="475" y="2346"/>
                    <a:pt x="501" y="2342"/>
                  </a:cubicBezTo>
                  <a:lnTo>
                    <a:pt x="3903" y="1708"/>
                  </a:lnTo>
                  <a:cubicBezTo>
                    <a:pt x="4137" y="1674"/>
                    <a:pt x="4270" y="1441"/>
                    <a:pt x="4203" y="1241"/>
                  </a:cubicBezTo>
                  <a:lnTo>
                    <a:pt x="3870" y="240"/>
                  </a:lnTo>
                  <a:cubicBezTo>
                    <a:pt x="3796" y="94"/>
                    <a:pt x="3652" y="1"/>
                    <a:pt x="3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 flipH="1">
              <a:off x="6004941" y="1903284"/>
              <a:ext cx="1670" cy="24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8" y="1"/>
                  </a:moveTo>
                  <a:lnTo>
                    <a:pt x="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6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 flipH="1">
              <a:off x="5862400" y="1911194"/>
              <a:ext cx="1137042" cy="519158"/>
            </a:xfrm>
            <a:custGeom>
              <a:avLst/>
              <a:gdLst/>
              <a:ahLst/>
              <a:cxnLst/>
              <a:rect l="l" t="t" r="r" b="b"/>
              <a:pathLst>
                <a:path w="46301" h="21921" extrusionOk="0">
                  <a:moveTo>
                    <a:pt x="39729" y="1"/>
                  </a:moveTo>
                  <a:lnTo>
                    <a:pt x="935" y="19181"/>
                  </a:lnTo>
                  <a:cubicBezTo>
                    <a:pt x="301" y="19514"/>
                    <a:pt x="1" y="20282"/>
                    <a:pt x="234" y="20949"/>
                  </a:cubicBezTo>
                  <a:cubicBezTo>
                    <a:pt x="432" y="21542"/>
                    <a:pt x="966" y="21921"/>
                    <a:pt x="1570" y="21921"/>
                  </a:cubicBezTo>
                  <a:cubicBezTo>
                    <a:pt x="1679" y="21921"/>
                    <a:pt x="1790" y="21908"/>
                    <a:pt x="1902" y="21883"/>
                  </a:cubicBezTo>
                  <a:lnTo>
                    <a:pt x="43299" y="12843"/>
                  </a:lnTo>
                  <a:cubicBezTo>
                    <a:pt x="45834" y="10942"/>
                    <a:pt x="46301" y="7306"/>
                    <a:pt x="45300" y="4304"/>
                  </a:cubicBezTo>
                  <a:cubicBezTo>
                    <a:pt x="44166" y="1035"/>
                    <a:pt x="43899" y="668"/>
                    <a:pt x="39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 flipH="1">
              <a:off x="5742837" y="1892177"/>
              <a:ext cx="382534" cy="324199"/>
            </a:xfrm>
            <a:custGeom>
              <a:avLst/>
              <a:gdLst/>
              <a:ahLst/>
              <a:cxnLst/>
              <a:rect l="l" t="t" r="r" b="b"/>
              <a:pathLst>
                <a:path w="15577" h="13689" extrusionOk="0">
                  <a:moveTo>
                    <a:pt x="7259" y="0"/>
                  </a:moveTo>
                  <a:cubicBezTo>
                    <a:pt x="7186" y="0"/>
                    <a:pt x="7113" y="1"/>
                    <a:pt x="7038" y="3"/>
                  </a:cubicBezTo>
                  <a:cubicBezTo>
                    <a:pt x="4070" y="136"/>
                    <a:pt x="1434" y="2038"/>
                    <a:pt x="400" y="4806"/>
                  </a:cubicBezTo>
                  <a:cubicBezTo>
                    <a:pt x="100" y="5640"/>
                    <a:pt x="0" y="6541"/>
                    <a:pt x="33" y="7442"/>
                  </a:cubicBezTo>
                  <a:cubicBezTo>
                    <a:pt x="33" y="8042"/>
                    <a:pt x="133" y="8676"/>
                    <a:pt x="400" y="9243"/>
                  </a:cubicBezTo>
                  <a:cubicBezTo>
                    <a:pt x="701" y="9910"/>
                    <a:pt x="1067" y="10510"/>
                    <a:pt x="1501" y="11078"/>
                  </a:cubicBezTo>
                  <a:cubicBezTo>
                    <a:pt x="2891" y="12671"/>
                    <a:pt x="5012" y="13689"/>
                    <a:pt x="7195" y="13689"/>
                  </a:cubicBezTo>
                  <a:cubicBezTo>
                    <a:pt x="8941" y="13689"/>
                    <a:pt x="10726" y="13038"/>
                    <a:pt x="12209" y="11511"/>
                  </a:cubicBezTo>
                  <a:cubicBezTo>
                    <a:pt x="15577" y="8044"/>
                    <a:pt x="14434" y="0"/>
                    <a:pt x="72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 flipH="1">
              <a:off x="6115521" y="1982291"/>
              <a:ext cx="229393" cy="297697"/>
            </a:xfrm>
            <a:custGeom>
              <a:avLst/>
              <a:gdLst/>
              <a:ahLst/>
              <a:cxnLst/>
              <a:rect l="l" t="t" r="r" b="b"/>
              <a:pathLst>
                <a:path w="9341" h="12570" extrusionOk="0">
                  <a:moveTo>
                    <a:pt x="5137" y="1"/>
                  </a:moveTo>
                  <a:cubicBezTo>
                    <a:pt x="1768" y="1168"/>
                    <a:pt x="0" y="4837"/>
                    <a:pt x="1168" y="8207"/>
                  </a:cubicBezTo>
                  <a:cubicBezTo>
                    <a:pt x="2074" y="10899"/>
                    <a:pt x="4600" y="12569"/>
                    <a:pt x="7298" y="12569"/>
                  </a:cubicBezTo>
                  <a:cubicBezTo>
                    <a:pt x="7975" y="12569"/>
                    <a:pt x="8664" y="12464"/>
                    <a:pt x="9340" y="12243"/>
                  </a:cubicBezTo>
                  <a:lnTo>
                    <a:pt x="9207" y="11876"/>
                  </a:lnTo>
                  <a:cubicBezTo>
                    <a:pt x="8553" y="12103"/>
                    <a:pt x="7887" y="12211"/>
                    <a:pt x="7231" y="12211"/>
                  </a:cubicBezTo>
                  <a:cubicBezTo>
                    <a:pt x="4707" y="12211"/>
                    <a:pt x="2342" y="10615"/>
                    <a:pt x="1468" y="8073"/>
                  </a:cubicBezTo>
                  <a:cubicBezTo>
                    <a:pt x="367" y="4904"/>
                    <a:pt x="2068" y="1435"/>
                    <a:pt x="5237" y="334"/>
                  </a:cubicBezTo>
                  <a:lnTo>
                    <a:pt x="5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 flipH="1">
              <a:off x="6349799" y="2082635"/>
              <a:ext cx="188431" cy="244860"/>
            </a:xfrm>
            <a:custGeom>
              <a:avLst/>
              <a:gdLst/>
              <a:ahLst/>
              <a:cxnLst/>
              <a:rect l="l" t="t" r="r" b="b"/>
              <a:pathLst>
                <a:path w="7673" h="10339" extrusionOk="0">
                  <a:moveTo>
                    <a:pt x="4203" y="0"/>
                  </a:moveTo>
                  <a:cubicBezTo>
                    <a:pt x="1434" y="967"/>
                    <a:pt x="0" y="3970"/>
                    <a:pt x="934" y="6738"/>
                  </a:cubicBezTo>
                  <a:cubicBezTo>
                    <a:pt x="1709" y="8956"/>
                    <a:pt x="3767" y="10339"/>
                    <a:pt x="5996" y="10339"/>
                  </a:cubicBezTo>
                  <a:cubicBezTo>
                    <a:pt x="6550" y="10339"/>
                    <a:pt x="7114" y="10253"/>
                    <a:pt x="7672" y="10074"/>
                  </a:cubicBezTo>
                  <a:lnTo>
                    <a:pt x="7539" y="9707"/>
                  </a:lnTo>
                  <a:cubicBezTo>
                    <a:pt x="7042" y="9862"/>
                    <a:pt x="6540" y="9935"/>
                    <a:pt x="6046" y="9935"/>
                  </a:cubicBezTo>
                  <a:cubicBezTo>
                    <a:pt x="3983" y="9935"/>
                    <a:pt x="2067" y="8650"/>
                    <a:pt x="1368" y="6605"/>
                  </a:cubicBezTo>
                  <a:cubicBezTo>
                    <a:pt x="500" y="4070"/>
                    <a:pt x="1801" y="1301"/>
                    <a:pt x="4303" y="334"/>
                  </a:cubicBezTo>
                  <a:lnTo>
                    <a:pt x="4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 flipH="1">
              <a:off x="6774962" y="2268263"/>
              <a:ext cx="108152" cy="140512"/>
            </a:xfrm>
            <a:custGeom>
              <a:avLst/>
              <a:gdLst/>
              <a:ahLst/>
              <a:cxnLst/>
              <a:rect l="l" t="t" r="r" b="b"/>
              <a:pathLst>
                <a:path w="4404" h="5933" extrusionOk="0">
                  <a:moveTo>
                    <a:pt x="2436" y="1"/>
                  </a:moveTo>
                  <a:cubicBezTo>
                    <a:pt x="835" y="568"/>
                    <a:pt x="1" y="2269"/>
                    <a:pt x="534" y="3870"/>
                  </a:cubicBezTo>
                  <a:cubicBezTo>
                    <a:pt x="959" y="5144"/>
                    <a:pt x="2144" y="5933"/>
                    <a:pt x="3417" y="5933"/>
                  </a:cubicBezTo>
                  <a:cubicBezTo>
                    <a:pt x="3744" y="5933"/>
                    <a:pt x="4077" y="5881"/>
                    <a:pt x="4404" y="5772"/>
                  </a:cubicBezTo>
                  <a:lnTo>
                    <a:pt x="4270" y="5405"/>
                  </a:lnTo>
                  <a:cubicBezTo>
                    <a:pt x="3992" y="5500"/>
                    <a:pt x="3706" y="5545"/>
                    <a:pt x="3424" y="5545"/>
                  </a:cubicBezTo>
                  <a:cubicBezTo>
                    <a:pt x="2322" y="5545"/>
                    <a:pt x="1273" y="4853"/>
                    <a:pt x="901" y="3737"/>
                  </a:cubicBezTo>
                  <a:cubicBezTo>
                    <a:pt x="401" y="2369"/>
                    <a:pt x="1168" y="835"/>
                    <a:pt x="2536" y="368"/>
                  </a:cubicBez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 flipH="1">
              <a:off x="6575900" y="2179783"/>
              <a:ext cx="149114" cy="193254"/>
            </a:xfrm>
            <a:custGeom>
              <a:avLst/>
              <a:gdLst/>
              <a:ahLst/>
              <a:cxnLst/>
              <a:rect l="l" t="t" r="r" b="b"/>
              <a:pathLst>
                <a:path w="6072" h="8160" extrusionOk="0">
                  <a:moveTo>
                    <a:pt x="3336" y="1"/>
                  </a:moveTo>
                  <a:cubicBezTo>
                    <a:pt x="1168" y="768"/>
                    <a:pt x="1" y="3137"/>
                    <a:pt x="768" y="5338"/>
                  </a:cubicBezTo>
                  <a:cubicBezTo>
                    <a:pt x="1353" y="7067"/>
                    <a:pt x="2998" y="8159"/>
                    <a:pt x="4740" y="8159"/>
                  </a:cubicBezTo>
                  <a:cubicBezTo>
                    <a:pt x="5183" y="8159"/>
                    <a:pt x="5632" y="8089"/>
                    <a:pt x="6072" y="7940"/>
                  </a:cubicBezTo>
                  <a:lnTo>
                    <a:pt x="6072" y="7907"/>
                  </a:lnTo>
                  <a:lnTo>
                    <a:pt x="5938" y="7573"/>
                  </a:lnTo>
                  <a:cubicBezTo>
                    <a:pt x="5508" y="7731"/>
                    <a:pt x="5068" y="7805"/>
                    <a:pt x="4634" y="7805"/>
                  </a:cubicBezTo>
                  <a:cubicBezTo>
                    <a:pt x="3047" y="7805"/>
                    <a:pt x="1551" y="6810"/>
                    <a:pt x="1001" y="5238"/>
                  </a:cubicBezTo>
                  <a:cubicBezTo>
                    <a:pt x="334" y="3203"/>
                    <a:pt x="1435" y="1002"/>
                    <a:pt x="3470" y="368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 flipH="1">
              <a:off x="5787042" y="1913279"/>
              <a:ext cx="320033" cy="280614"/>
            </a:xfrm>
            <a:custGeom>
              <a:avLst/>
              <a:gdLst/>
              <a:ahLst/>
              <a:cxnLst/>
              <a:rect l="l" t="t" r="r" b="b"/>
              <a:pathLst>
                <a:path w="13032" h="11849" extrusionOk="0">
                  <a:moveTo>
                    <a:pt x="6542" y="0"/>
                  </a:moveTo>
                  <a:cubicBezTo>
                    <a:pt x="5228" y="0"/>
                    <a:pt x="3920" y="445"/>
                    <a:pt x="2858" y="1314"/>
                  </a:cubicBezTo>
                  <a:cubicBezTo>
                    <a:pt x="1256" y="2648"/>
                    <a:pt x="256" y="4182"/>
                    <a:pt x="189" y="5984"/>
                  </a:cubicBezTo>
                  <a:cubicBezTo>
                    <a:pt x="0" y="9258"/>
                    <a:pt x="3050" y="11849"/>
                    <a:pt x="6227" y="11849"/>
                  </a:cubicBezTo>
                  <a:cubicBezTo>
                    <a:pt x="6415" y="11849"/>
                    <a:pt x="6605" y="11840"/>
                    <a:pt x="6794" y="11821"/>
                  </a:cubicBezTo>
                  <a:cubicBezTo>
                    <a:pt x="10063" y="11487"/>
                    <a:pt x="11364" y="10053"/>
                    <a:pt x="12098" y="7852"/>
                  </a:cubicBezTo>
                  <a:cubicBezTo>
                    <a:pt x="13032" y="5116"/>
                    <a:pt x="11864" y="2114"/>
                    <a:pt x="9329" y="713"/>
                  </a:cubicBezTo>
                  <a:cubicBezTo>
                    <a:pt x="8458" y="235"/>
                    <a:pt x="7498" y="0"/>
                    <a:pt x="6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 flipH="1">
              <a:off x="6665997" y="2212726"/>
              <a:ext cx="618508" cy="619314"/>
            </a:xfrm>
            <a:custGeom>
              <a:avLst/>
              <a:gdLst/>
              <a:ahLst/>
              <a:cxnLst/>
              <a:rect l="l" t="t" r="r" b="b"/>
              <a:pathLst>
                <a:path w="25186" h="26150" extrusionOk="0">
                  <a:moveTo>
                    <a:pt x="24590" y="0"/>
                  </a:moveTo>
                  <a:cubicBezTo>
                    <a:pt x="24531" y="0"/>
                    <a:pt x="24473" y="4"/>
                    <a:pt x="24418" y="11"/>
                  </a:cubicBezTo>
                  <a:cubicBezTo>
                    <a:pt x="22450" y="345"/>
                    <a:pt x="20515" y="1479"/>
                    <a:pt x="19715" y="3380"/>
                  </a:cubicBezTo>
                  <a:cubicBezTo>
                    <a:pt x="19314" y="4381"/>
                    <a:pt x="19314" y="5381"/>
                    <a:pt x="18814" y="6382"/>
                  </a:cubicBezTo>
                  <a:cubicBezTo>
                    <a:pt x="15745" y="12720"/>
                    <a:pt x="9307" y="16856"/>
                    <a:pt x="2536" y="17991"/>
                  </a:cubicBezTo>
                  <a:cubicBezTo>
                    <a:pt x="201" y="18357"/>
                    <a:pt x="1" y="20192"/>
                    <a:pt x="301" y="22294"/>
                  </a:cubicBezTo>
                  <a:cubicBezTo>
                    <a:pt x="501" y="23928"/>
                    <a:pt x="1435" y="25829"/>
                    <a:pt x="3203" y="26096"/>
                  </a:cubicBezTo>
                  <a:cubicBezTo>
                    <a:pt x="3485" y="26133"/>
                    <a:pt x="3754" y="26150"/>
                    <a:pt x="4013" y="26150"/>
                  </a:cubicBezTo>
                  <a:cubicBezTo>
                    <a:pt x="5409" y="26150"/>
                    <a:pt x="6522" y="25658"/>
                    <a:pt x="7873" y="25096"/>
                  </a:cubicBezTo>
                  <a:cubicBezTo>
                    <a:pt x="11476" y="23595"/>
                    <a:pt x="14644" y="21193"/>
                    <a:pt x="17080" y="18157"/>
                  </a:cubicBezTo>
                  <a:cubicBezTo>
                    <a:pt x="17813" y="17257"/>
                    <a:pt x="18481" y="16323"/>
                    <a:pt x="19048" y="15322"/>
                  </a:cubicBezTo>
                  <a:cubicBezTo>
                    <a:pt x="19615" y="14355"/>
                    <a:pt x="20115" y="13387"/>
                    <a:pt x="20549" y="12386"/>
                  </a:cubicBezTo>
                  <a:cubicBezTo>
                    <a:pt x="21616" y="10085"/>
                    <a:pt x="21816" y="7616"/>
                    <a:pt x="22650" y="5215"/>
                  </a:cubicBezTo>
                  <a:cubicBezTo>
                    <a:pt x="22917" y="4614"/>
                    <a:pt x="23251" y="4047"/>
                    <a:pt x="23618" y="3513"/>
                  </a:cubicBezTo>
                  <a:cubicBezTo>
                    <a:pt x="23984" y="2846"/>
                    <a:pt x="24018" y="2179"/>
                    <a:pt x="24318" y="1512"/>
                  </a:cubicBezTo>
                  <a:cubicBezTo>
                    <a:pt x="24451" y="1145"/>
                    <a:pt x="25185" y="645"/>
                    <a:pt x="25085" y="244"/>
                  </a:cubicBezTo>
                  <a:cubicBezTo>
                    <a:pt x="25032" y="59"/>
                    <a:pt x="24812" y="0"/>
                    <a:pt x="24590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 flipH="1">
              <a:off x="7162428" y="2583104"/>
              <a:ext cx="276887" cy="330617"/>
            </a:xfrm>
            <a:custGeom>
              <a:avLst/>
              <a:gdLst/>
              <a:ahLst/>
              <a:cxnLst/>
              <a:rect l="l" t="t" r="r" b="b"/>
              <a:pathLst>
                <a:path w="11275" h="13960" extrusionOk="0">
                  <a:moveTo>
                    <a:pt x="5336" y="0"/>
                  </a:moveTo>
                  <a:cubicBezTo>
                    <a:pt x="3929" y="0"/>
                    <a:pt x="2714" y="1065"/>
                    <a:pt x="1935" y="2218"/>
                  </a:cubicBezTo>
                  <a:cubicBezTo>
                    <a:pt x="567" y="4253"/>
                    <a:pt x="67" y="6788"/>
                    <a:pt x="34" y="9223"/>
                  </a:cubicBezTo>
                  <a:cubicBezTo>
                    <a:pt x="0" y="11225"/>
                    <a:pt x="2235" y="13059"/>
                    <a:pt x="4003" y="13626"/>
                  </a:cubicBezTo>
                  <a:lnTo>
                    <a:pt x="4036" y="13626"/>
                  </a:lnTo>
                  <a:cubicBezTo>
                    <a:pt x="4752" y="13855"/>
                    <a:pt x="5492" y="13959"/>
                    <a:pt x="6235" y="13959"/>
                  </a:cubicBezTo>
                  <a:cubicBezTo>
                    <a:pt x="7985" y="13959"/>
                    <a:pt x="9753" y="13382"/>
                    <a:pt x="11275" y="12492"/>
                  </a:cubicBezTo>
                  <a:cubicBezTo>
                    <a:pt x="11141" y="9990"/>
                    <a:pt x="11008" y="7489"/>
                    <a:pt x="10908" y="5020"/>
                  </a:cubicBezTo>
                  <a:cubicBezTo>
                    <a:pt x="10875" y="4420"/>
                    <a:pt x="10841" y="3819"/>
                    <a:pt x="10841" y="3252"/>
                  </a:cubicBezTo>
                  <a:cubicBezTo>
                    <a:pt x="10841" y="2919"/>
                    <a:pt x="10975" y="1751"/>
                    <a:pt x="10741" y="1518"/>
                  </a:cubicBezTo>
                  <a:cubicBezTo>
                    <a:pt x="10508" y="1284"/>
                    <a:pt x="9507" y="1284"/>
                    <a:pt x="9140" y="1217"/>
                  </a:cubicBezTo>
                  <a:cubicBezTo>
                    <a:pt x="8540" y="1051"/>
                    <a:pt x="7973" y="884"/>
                    <a:pt x="7439" y="650"/>
                  </a:cubicBezTo>
                  <a:cubicBezTo>
                    <a:pt x="6838" y="350"/>
                    <a:pt x="6238" y="117"/>
                    <a:pt x="5638" y="17"/>
                  </a:cubicBezTo>
                  <a:cubicBezTo>
                    <a:pt x="5536" y="5"/>
                    <a:pt x="5435" y="0"/>
                    <a:pt x="5336" y="0"/>
                  </a:cubicBezTo>
                  <a:close/>
                </a:path>
              </a:pathLst>
            </a:custGeom>
            <a:solidFill>
              <a:srgbClr val="5CC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 flipH="1">
              <a:off x="6013143" y="1974665"/>
              <a:ext cx="63899" cy="164077"/>
            </a:xfrm>
            <a:custGeom>
              <a:avLst/>
              <a:gdLst/>
              <a:ahLst/>
              <a:cxnLst/>
              <a:rect l="l" t="t" r="r" b="b"/>
              <a:pathLst>
                <a:path w="2602" h="6928" extrusionOk="0">
                  <a:moveTo>
                    <a:pt x="1767" y="0"/>
                  </a:moveTo>
                  <a:cubicBezTo>
                    <a:pt x="1755" y="0"/>
                    <a:pt x="1743" y="6"/>
                    <a:pt x="1735" y="22"/>
                  </a:cubicBezTo>
                  <a:cubicBezTo>
                    <a:pt x="567" y="856"/>
                    <a:pt x="0" y="2257"/>
                    <a:pt x="200" y="3692"/>
                  </a:cubicBezTo>
                  <a:cubicBezTo>
                    <a:pt x="300" y="4459"/>
                    <a:pt x="534" y="5226"/>
                    <a:pt x="901" y="5927"/>
                  </a:cubicBezTo>
                  <a:cubicBezTo>
                    <a:pt x="1168" y="6527"/>
                    <a:pt x="1801" y="6927"/>
                    <a:pt x="2469" y="6927"/>
                  </a:cubicBezTo>
                  <a:cubicBezTo>
                    <a:pt x="2602" y="6894"/>
                    <a:pt x="2602" y="6761"/>
                    <a:pt x="2469" y="6727"/>
                  </a:cubicBezTo>
                  <a:cubicBezTo>
                    <a:pt x="1835" y="6594"/>
                    <a:pt x="1301" y="6127"/>
                    <a:pt x="1068" y="5526"/>
                  </a:cubicBezTo>
                  <a:cubicBezTo>
                    <a:pt x="767" y="4859"/>
                    <a:pt x="567" y="4159"/>
                    <a:pt x="500" y="3425"/>
                  </a:cubicBezTo>
                  <a:cubicBezTo>
                    <a:pt x="334" y="2157"/>
                    <a:pt x="834" y="923"/>
                    <a:pt x="1801" y="89"/>
                  </a:cubicBezTo>
                  <a:cubicBezTo>
                    <a:pt x="1852" y="64"/>
                    <a:pt x="1807" y="0"/>
                    <a:pt x="1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 flipH="1">
              <a:off x="5936131" y="2148095"/>
              <a:ext cx="57170" cy="11178"/>
            </a:xfrm>
            <a:custGeom>
              <a:avLst/>
              <a:gdLst/>
              <a:ahLst/>
              <a:cxnLst/>
              <a:rect l="l" t="t" r="r" b="b"/>
              <a:pathLst>
                <a:path w="2328" h="472" extrusionOk="0">
                  <a:moveTo>
                    <a:pt x="130" y="1"/>
                  </a:moveTo>
                  <a:cubicBezTo>
                    <a:pt x="22" y="1"/>
                    <a:pt x="0" y="174"/>
                    <a:pt x="93" y="205"/>
                  </a:cubicBezTo>
                  <a:cubicBezTo>
                    <a:pt x="537" y="383"/>
                    <a:pt x="1012" y="472"/>
                    <a:pt x="1486" y="472"/>
                  </a:cubicBezTo>
                  <a:cubicBezTo>
                    <a:pt x="1723" y="472"/>
                    <a:pt x="1961" y="449"/>
                    <a:pt x="2194" y="405"/>
                  </a:cubicBezTo>
                  <a:cubicBezTo>
                    <a:pt x="2328" y="372"/>
                    <a:pt x="2328" y="171"/>
                    <a:pt x="2161" y="171"/>
                  </a:cubicBezTo>
                  <a:cubicBezTo>
                    <a:pt x="1988" y="189"/>
                    <a:pt x="1816" y="197"/>
                    <a:pt x="1644" y="197"/>
                  </a:cubicBezTo>
                  <a:cubicBezTo>
                    <a:pt x="1149" y="197"/>
                    <a:pt x="654" y="128"/>
                    <a:pt x="159" y="5"/>
                  </a:cubicBezTo>
                  <a:cubicBezTo>
                    <a:pt x="149" y="2"/>
                    <a:pt x="140" y="1"/>
                    <a:pt x="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 flipH="1">
              <a:off x="7168151" y="2625046"/>
              <a:ext cx="158127" cy="14068"/>
            </a:xfrm>
            <a:custGeom>
              <a:avLst/>
              <a:gdLst/>
              <a:ahLst/>
              <a:cxnLst/>
              <a:rect l="l" t="t" r="r" b="b"/>
              <a:pathLst>
                <a:path w="6439" h="594" extrusionOk="0">
                  <a:moveTo>
                    <a:pt x="6184" y="0"/>
                  </a:moveTo>
                  <a:cubicBezTo>
                    <a:pt x="6013" y="0"/>
                    <a:pt x="5842" y="31"/>
                    <a:pt x="5671" y="80"/>
                  </a:cubicBezTo>
                  <a:cubicBezTo>
                    <a:pt x="5371" y="114"/>
                    <a:pt x="5104" y="147"/>
                    <a:pt x="4804" y="180"/>
                  </a:cubicBezTo>
                  <a:cubicBezTo>
                    <a:pt x="4304" y="247"/>
                    <a:pt x="3770" y="314"/>
                    <a:pt x="3269" y="314"/>
                  </a:cubicBezTo>
                  <a:cubicBezTo>
                    <a:pt x="2832" y="342"/>
                    <a:pt x="2389" y="352"/>
                    <a:pt x="1945" y="352"/>
                  </a:cubicBezTo>
                  <a:cubicBezTo>
                    <a:pt x="1339" y="352"/>
                    <a:pt x="731" y="333"/>
                    <a:pt x="134" y="314"/>
                  </a:cubicBezTo>
                  <a:cubicBezTo>
                    <a:pt x="0" y="314"/>
                    <a:pt x="0" y="514"/>
                    <a:pt x="134" y="514"/>
                  </a:cubicBezTo>
                  <a:cubicBezTo>
                    <a:pt x="722" y="569"/>
                    <a:pt x="1319" y="594"/>
                    <a:pt x="1916" y="594"/>
                  </a:cubicBezTo>
                  <a:cubicBezTo>
                    <a:pt x="2403" y="594"/>
                    <a:pt x="2890" y="577"/>
                    <a:pt x="3370" y="547"/>
                  </a:cubicBezTo>
                  <a:cubicBezTo>
                    <a:pt x="3870" y="514"/>
                    <a:pt x="4370" y="447"/>
                    <a:pt x="4871" y="380"/>
                  </a:cubicBezTo>
                  <a:cubicBezTo>
                    <a:pt x="5137" y="347"/>
                    <a:pt x="5404" y="314"/>
                    <a:pt x="5671" y="280"/>
                  </a:cubicBezTo>
                  <a:cubicBezTo>
                    <a:pt x="5938" y="247"/>
                    <a:pt x="6172" y="180"/>
                    <a:pt x="6405" y="80"/>
                  </a:cubicBezTo>
                  <a:cubicBezTo>
                    <a:pt x="6438" y="47"/>
                    <a:pt x="6405" y="13"/>
                    <a:pt x="6372" y="13"/>
                  </a:cubicBezTo>
                  <a:cubicBezTo>
                    <a:pt x="6309" y="4"/>
                    <a:pt x="6247" y="0"/>
                    <a:pt x="6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 flipH="1">
              <a:off x="7160194" y="2832225"/>
              <a:ext cx="203755" cy="22096"/>
            </a:xfrm>
            <a:custGeom>
              <a:avLst/>
              <a:gdLst/>
              <a:ahLst/>
              <a:cxnLst/>
              <a:rect l="l" t="t" r="r" b="b"/>
              <a:pathLst>
                <a:path w="8297" h="933" extrusionOk="0">
                  <a:moveTo>
                    <a:pt x="8198" y="1"/>
                  </a:moveTo>
                  <a:cubicBezTo>
                    <a:pt x="8190" y="1"/>
                    <a:pt x="8182" y="2"/>
                    <a:pt x="8173" y="5"/>
                  </a:cubicBezTo>
                  <a:cubicBezTo>
                    <a:pt x="6838" y="339"/>
                    <a:pt x="5504" y="572"/>
                    <a:pt x="4136" y="639"/>
                  </a:cubicBezTo>
                  <a:cubicBezTo>
                    <a:pt x="2802" y="706"/>
                    <a:pt x="1434" y="639"/>
                    <a:pt x="100" y="739"/>
                  </a:cubicBezTo>
                  <a:cubicBezTo>
                    <a:pt x="0" y="739"/>
                    <a:pt x="0" y="872"/>
                    <a:pt x="100" y="872"/>
                  </a:cubicBezTo>
                  <a:cubicBezTo>
                    <a:pt x="673" y="914"/>
                    <a:pt x="1252" y="933"/>
                    <a:pt x="1831" y="933"/>
                  </a:cubicBezTo>
                  <a:cubicBezTo>
                    <a:pt x="2636" y="933"/>
                    <a:pt x="3442" y="897"/>
                    <a:pt x="4236" y="839"/>
                  </a:cubicBezTo>
                  <a:cubicBezTo>
                    <a:pt x="5571" y="739"/>
                    <a:pt x="6905" y="539"/>
                    <a:pt x="8206" y="172"/>
                  </a:cubicBezTo>
                  <a:cubicBezTo>
                    <a:pt x="8297" y="141"/>
                    <a:pt x="8278" y="1"/>
                    <a:pt x="8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 flipH="1">
              <a:off x="7153417" y="2581115"/>
              <a:ext cx="84380" cy="45898"/>
            </a:xfrm>
            <a:custGeom>
              <a:avLst/>
              <a:gdLst/>
              <a:ahLst/>
              <a:cxnLst/>
              <a:rect l="l" t="t" r="r" b="b"/>
              <a:pathLst>
                <a:path w="3436" h="1938" extrusionOk="0">
                  <a:moveTo>
                    <a:pt x="133" y="0"/>
                  </a:moveTo>
                  <a:cubicBezTo>
                    <a:pt x="33" y="0"/>
                    <a:pt x="0" y="67"/>
                    <a:pt x="33" y="134"/>
                  </a:cubicBezTo>
                  <a:cubicBezTo>
                    <a:pt x="200" y="401"/>
                    <a:pt x="400" y="634"/>
                    <a:pt x="667" y="801"/>
                  </a:cubicBezTo>
                  <a:cubicBezTo>
                    <a:pt x="901" y="1001"/>
                    <a:pt x="1168" y="1201"/>
                    <a:pt x="1434" y="1368"/>
                  </a:cubicBezTo>
                  <a:cubicBezTo>
                    <a:pt x="1968" y="1702"/>
                    <a:pt x="2569" y="1902"/>
                    <a:pt x="3202" y="1935"/>
                  </a:cubicBezTo>
                  <a:cubicBezTo>
                    <a:pt x="3212" y="1937"/>
                    <a:pt x="3222" y="1937"/>
                    <a:pt x="3231" y="1937"/>
                  </a:cubicBezTo>
                  <a:cubicBezTo>
                    <a:pt x="3435" y="1937"/>
                    <a:pt x="3427" y="1602"/>
                    <a:pt x="3236" y="1602"/>
                  </a:cubicBezTo>
                  <a:cubicBezTo>
                    <a:pt x="2635" y="1568"/>
                    <a:pt x="2035" y="1368"/>
                    <a:pt x="1568" y="1035"/>
                  </a:cubicBezTo>
                  <a:cubicBezTo>
                    <a:pt x="1301" y="868"/>
                    <a:pt x="1067" y="701"/>
                    <a:pt x="834" y="534"/>
                  </a:cubicBezTo>
                  <a:cubicBezTo>
                    <a:pt x="634" y="301"/>
                    <a:pt x="367" y="134"/>
                    <a:pt x="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 flipH="1">
              <a:off x="6824102" y="2594519"/>
              <a:ext cx="106261" cy="117895"/>
            </a:xfrm>
            <a:custGeom>
              <a:avLst/>
              <a:gdLst/>
              <a:ahLst/>
              <a:cxnLst/>
              <a:rect l="l" t="t" r="r" b="b"/>
              <a:pathLst>
                <a:path w="4327" h="4978" extrusionOk="0">
                  <a:moveTo>
                    <a:pt x="4213" y="0"/>
                  </a:moveTo>
                  <a:cubicBezTo>
                    <a:pt x="4182" y="0"/>
                    <a:pt x="4150" y="11"/>
                    <a:pt x="4126" y="35"/>
                  </a:cubicBezTo>
                  <a:cubicBezTo>
                    <a:pt x="3893" y="502"/>
                    <a:pt x="3659" y="936"/>
                    <a:pt x="3359" y="1369"/>
                  </a:cubicBezTo>
                  <a:cubicBezTo>
                    <a:pt x="3059" y="1803"/>
                    <a:pt x="2725" y="2203"/>
                    <a:pt x="2358" y="2603"/>
                  </a:cubicBezTo>
                  <a:cubicBezTo>
                    <a:pt x="1691" y="3437"/>
                    <a:pt x="924" y="4171"/>
                    <a:pt x="90" y="4838"/>
                  </a:cubicBezTo>
                  <a:cubicBezTo>
                    <a:pt x="1" y="4868"/>
                    <a:pt x="70" y="4977"/>
                    <a:pt x="134" y="4977"/>
                  </a:cubicBezTo>
                  <a:cubicBezTo>
                    <a:pt x="142" y="4977"/>
                    <a:pt x="149" y="4975"/>
                    <a:pt x="157" y="4972"/>
                  </a:cubicBezTo>
                  <a:cubicBezTo>
                    <a:pt x="1124" y="4471"/>
                    <a:pt x="1825" y="3571"/>
                    <a:pt x="2558" y="2770"/>
                  </a:cubicBezTo>
                  <a:cubicBezTo>
                    <a:pt x="3292" y="1970"/>
                    <a:pt x="3993" y="1102"/>
                    <a:pt x="4326" y="102"/>
                  </a:cubicBezTo>
                  <a:cubicBezTo>
                    <a:pt x="4326" y="37"/>
                    <a:pt x="4271" y="0"/>
                    <a:pt x="4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3"/>
            <p:cNvSpPr/>
            <p:nvPr/>
          </p:nvSpPr>
          <p:spPr>
            <a:xfrm flipH="1">
              <a:off x="6699866" y="2702655"/>
              <a:ext cx="34749" cy="16839"/>
            </a:xfrm>
            <a:custGeom>
              <a:avLst/>
              <a:gdLst/>
              <a:ahLst/>
              <a:cxnLst/>
              <a:rect l="l" t="t" r="r" b="b"/>
              <a:pathLst>
                <a:path w="1415" h="711" extrusionOk="0">
                  <a:moveTo>
                    <a:pt x="1258" y="0"/>
                  </a:moveTo>
                  <a:cubicBezTo>
                    <a:pt x="1247" y="0"/>
                    <a:pt x="1236" y="2"/>
                    <a:pt x="1226" y="5"/>
                  </a:cubicBezTo>
                  <a:lnTo>
                    <a:pt x="925" y="139"/>
                  </a:lnTo>
                  <a:lnTo>
                    <a:pt x="658" y="272"/>
                  </a:lnTo>
                  <a:cubicBezTo>
                    <a:pt x="492" y="406"/>
                    <a:pt x="292" y="472"/>
                    <a:pt x="91" y="539"/>
                  </a:cubicBezTo>
                  <a:cubicBezTo>
                    <a:pt x="0" y="570"/>
                    <a:pt x="20" y="710"/>
                    <a:pt x="99" y="710"/>
                  </a:cubicBezTo>
                  <a:cubicBezTo>
                    <a:pt x="107" y="710"/>
                    <a:pt x="116" y="709"/>
                    <a:pt x="125" y="706"/>
                  </a:cubicBezTo>
                  <a:cubicBezTo>
                    <a:pt x="325" y="639"/>
                    <a:pt x="558" y="573"/>
                    <a:pt x="759" y="506"/>
                  </a:cubicBezTo>
                  <a:cubicBezTo>
                    <a:pt x="859" y="472"/>
                    <a:pt x="959" y="406"/>
                    <a:pt x="1059" y="372"/>
                  </a:cubicBezTo>
                  <a:cubicBezTo>
                    <a:pt x="1159" y="306"/>
                    <a:pt x="1259" y="239"/>
                    <a:pt x="1326" y="172"/>
                  </a:cubicBezTo>
                  <a:cubicBezTo>
                    <a:pt x="1415" y="113"/>
                    <a:pt x="1345" y="0"/>
                    <a:pt x="1258" y="0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3"/>
            <p:cNvSpPr/>
            <p:nvPr/>
          </p:nvSpPr>
          <p:spPr>
            <a:xfrm flipH="1">
              <a:off x="6920760" y="2648469"/>
              <a:ext cx="12328" cy="8834"/>
            </a:xfrm>
            <a:custGeom>
              <a:avLst/>
              <a:gdLst/>
              <a:ahLst/>
              <a:cxnLst/>
              <a:rect l="l" t="t" r="r" b="b"/>
              <a:pathLst>
                <a:path w="502" h="373" extrusionOk="0">
                  <a:moveTo>
                    <a:pt x="368" y="0"/>
                  </a:moveTo>
                  <a:cubicBezTo>
                    <a:pt x="359" y="0"/>
                    <a:pt x="351" y="8"/>
                    <a:pt x="334" y="25"/>
                  </a:cubicBezTo>
                  <a:lnTo>
                    <a:pt x="68" y="192"/>
                  </a:lnTo>
                  <a:cubicBezTo>
                    <a:pt x="34" y="192"/>
                    <a:pt x="34" y="225"/>
                    <a:pt x="1" y="259"/>
                  </a:cubicBezTo>
                  <a:cubicBezTo>
                    <a:pt x="1" y="259"/>
                    <a:pt x="1" y="292"/>
                    <a:pt x="1" y="325"/>
                  </a:cubicBezTo>
                  <a:cubicBezTo>
                    <a:pt x="24" y="349"/>
                    <a:pt x="65" y="373"/>
                    <a:pt x="110" y="373"/>
                  </a:cubicBezTo>
                  <a:cubicBezTo>
                    <a:pt x="129" y="373"/>
                    <a:pt x="148" y="368"/>
                    <a:pt x="168" y="359"/>
                  </a:cubicBezTo>
                  <a:lnTo>
                    <a:pt x="435" y="225"/>
                  </a:lnTo>
                  <a:cubicBezTo>
                    <a:pt x="468" y="192"/>
                    <a:pt x="468" y="159"/>
                    <a:pt x="501" y="159"/>
                  </a:cubicBezTo>
                  <a:cubicBezTo>
                    <a:pt x="501" y="125"/>
                    <a:pt x="501" y="92"/>
                    <a:pt x="501" y="59"/>
                  </a:cubicBezTo>
                  <a:cubicBezTo>
                    <a:pt x="468" y="25"/>
                    <a:pt x="435" y="25"/>
                    <a:pt x="401" y="25"/>
                  </a:cubicBezTo>
                  <a:cubicBezTo>
                    <a:pt x="384" y="8"/>
                    <a:pt x="376" y="0"/>
                    <a:pt x="368" y="0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university students Icon 1971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074"/>
            <a:ext cx="2446887" cy="247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 rot="2068595">
            <a:off x="1879577" y="220117"/>
            <a:ext cx="2105185" cy="1420338"/>
          </a:xfrm>
          <a:prstGeom prst="wedgeEllipseCallout">
            <a:avLst/>
          </a:prstGeom>
          <a:ln w="6350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</a:t>
            </a:r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12,500 students are </a:t>
            </a:r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arriving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</p:txBody>
      </p:sp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79005"/>
              </p:ext>
            </p:extLst>
          </p:nvPr>
        </p:nvGraphicFramePr>
        <p:xfrm>
          <a:off x="4201888" y="133442"/>
          <a:ext cx="3070380" cy="198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96953" y="337366"/>
            <a:ext cx="1720664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various academic purposes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12046" y="1245056"/>
            <a:ext cx="1839686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presence in Asian countries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426" y="3910471"/>
            <a:ext cx="349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adjust to new culture &amp; new life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9413" y="4529551"/>
            <a:ext cx="394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students feel comfort and enjoy their studies and new cultural adaptations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8473" y="2261633"/>
            <a:ext cx="408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face vast number of challenges as an international students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50359" y="2077603"/>
            <a:ext cx="3897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cannot enjoy life and improve their experiences due to these challenges and problems to face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88537" y="3705715"/>
            <a:ext cx="349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solution still available to improve the experience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4"/>
          <p:cNvSpPr txBox="1">
            <a:spLocks noGrp="1"/>
          </p:cNvSpPr>
          <p:nvPr>
            <p:ph type="title"/>
          </p:nvPr>
        </p:nvSpPr>
        <p:spPr>
          <a:xfrm>
            <a:off x="545214" y="4692"/>
            <a:ext cx="76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</a:t>
            </a: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tudents Journey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irplane - Clip Art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4" y="897229"/>
            <a:ext cx="1389539" cy="13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>
            <a:off x="6208642" y="1757060"/>
            <a:ext cx="657922" cy="32568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62" name="Picture 14" descr="Apartment Building Vector Royalty Free SVG, Cliparts, Vectors, And Stock  Illustration. Image 66145349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t="4833" r="10481"/>
          <a:stretch/>
        </p:blipFill>
        <p:spPr bwMode="auto">
          <a:xfrm>
            <a:off x="2615526" y="1166549"/>
            <a:ext cx="1070517" cy="129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emium Vector | Single one line drawing young man with with luggage  looking back in the airport happy young man arrived from trip airport  activity concept continuous line draw design graphic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9" r="27227"/>
          <a:stretch/>
        </p:blipFill>
        <p:spPr bwMode="auto">
          <a:xfrm>
            <a:off x="180294" y="1837925"/>
            <a:ext cx="970156" cy="12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Down Arrow 15"/>
          <p:cNvSpPr/>
          <p:nvPr/>
        </p:nvSpPr>
        <p:spPr>
          <a:xfrm>
            <a:off x="1880798" y="1688866"/>
            <a:ext cx="657922" cy="32568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66" name="Picture 18" descr="Hand drawn doodle Home appliance vector illustration Cartoon icons set  Various household equipment a… | Black and white stickers, Doodle drawings,  How to draw hand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2"/>
          <a:stretch/>
        </p:blipFill>
        <p:spPr bwMode="auto">
          <a:xfrm>
            <a:off x="4725612" y="1314318"/>
            <a:ext cx="1215481" cy="121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rved Down Arrow 21"/>
          <p:cNvSpPr/>
          <p:nvPr/>
        </p:nvSpPr>
        <p:spPr>
          <a:xfrm>
            <a:off x="13497794" y="-1909042"/>
            <a:ext cx="45719" cy="4571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72" name="Picture 24" descr="College clip art images illustrations photos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389" y="1278380"/>
            <a:ext cx="959546" cy="7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ontinuous Line Drawing Working Home Stock Illustrations – 81 Continuous  Line Drawing Working Home Stock Illustrations, Vectors &amp; Clipart -  Dreamstim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7" r="5178" b="10614"/>
          <a:stretch/>
        </p:blipFill>
        <p:spPr bwMode="auto">
          <a:xfrm>
            <a:off x="7134113" y="1888374"/>
            <a:ext cx="874632" cy="6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rved Down Arrow 23"/>
          <p:cNvSpPr/>
          <p:nvPr/>
        </p:nvSpPr>
        <p:spPr>
          <a:xfrm>
            <a:off x="3914078" y="1857877"/>
            <a:ext cx="657922" cy="32568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74" name="Picture 26" descr="Part-time jobs linear icons set By bsd art factory | TheHungry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67" y="3348222"/>
            <a:ext cx="1495844" cy="14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rved Down Arrow 27"/>
          <p:cNvSpPr/>
          <p:nvPr/>
        </p:nvSpPr>
        <p:spPr>
          <a:xfrm rot="10800000">
            <a:off x="6183752" y="3933300"/>
            <a:ext cx="657922" cy="32568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rot="5113089">
            <a:off x="8077078" y="2822389"/>
            <a:ext cx="895455" cy="32568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76" name="Picture 28" descr="A set of hand-drawn illustrations about the japanese culture and lifestyle.  outline elements. | CanSto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21" y="3455351"/>
            <a:ext cx="1115842" cy="11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6371" y="2506271"/>
            <a:ext cx="143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Arrive to Kyoto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28943" y="2467212"/>
            <a:ext cx="143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Settle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50341" y="2475058"/>
            <a:ext cx="143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Necessities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4495" y="2549487"/>
            <a:ext cx="143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and assignments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8693" y="4710012"/>
            <a:ext cx="143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Part-time jobs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634334"/>
            <a:ext cx="207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cultural differences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endCxn id="2078" idx="3"/>
          </p:cNvCxnSpPr>
          <p:nvPr/>
        </p:nvCxnSpPr>
        <p:spPr>
          <a:xfrm flipH="1" flipV="1">
            <a:off x="3280450" y="3568492"/>
            <a:ext cx="1222483" cy="34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358243" y="4019952"/>
            <a:ext cx="1121705" cy="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455982" y="4131651"/>
            <a:ext cx="1042987" cy="55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78" name="Picture 30" descr="Vector Illustration of Japanese Language and National Flag of Japan Stock  Vector - Illustration of icon, education: 10952119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22" y="3115528"/>
            <a:ext cx="905928" cy="9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Black and white illustrations of japanese cuisine with dishes and  chopsticks Stock Vector Image &amp; Art - Alam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4"/>
          <a:stretch/>
        </p:blipFill>
        <p:spPr bwMode="auto">
          <a:xfrm>
            <a:off x="2455114" y="3883594"/>
            <a:ext cx="680913" cy="5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Transportation Commuter Drawing Icons Set Stock Vector - Illustration of  scooter, sign: 48137768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5519" r="6625" b="12532"/>
          <a:stretch/>
        </p:blipFill>
        <p:spPr bwMode="auto">
          <a:xfrm>
            <a:off x="2430389" y="4542718"/>
            <a:ext cx="563609" cy="54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55917" y="3306882"/>
            <a:ext cx="187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Difference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8783" y="3912289"/>
            <a:ext cx="187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Experiences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3855" y="4615827"/>
            <a:ext cx="187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and other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42"/>
          <p:cNvSpPr/>
          <p:nvPr/>
        </p:nvSpPr>
        <p:spPr>
          <a:xfrm rot="5400000">
            <a:off x="1183801" y="1377000"/>
            <a:ext cx="717000" cy="3120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42"/>
          <p:cNvSpPr txBox="1">
            <a:spLocks noGrp="1"/>
          </p:cNvSpPr>
          <p:nvPr>
            <p:ph type="title"/>
          </p:nvPr>
        </p:nvSpPr>
        <p:spPr>
          <a:xfrm>
            <a:off x="720000" y="2650950"/>
            <a:ext cx="21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empathy</a:t>
            </a:r>
            <a:endParaRPr dirty="0"/>
          </a:p>
        </p:txBody>
      </p:sp>
      <p:sp>
        <p:nvSpPr>
          <p:cNvPr id="2110" name="Google Shape;2110;p42"/>
          <p:cNvSpPr/>
          <p:nvPr/>
        </p:nvSpPr>
        <p:spPr>
          <a:xfrm>
            <a:off x="719989" y="1483989"/>
            <a:ext cx="1862911" cy="895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0</a:t>
            </a:r>
            <a:r>
              <a:rPr lang="en-US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1</a:t>
            </a:r>
            <a:r>
              <a:rPr b="0" i="0" dirty="0" smtClean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Paytone One"/>
              </a:rPr>
              <a:t>.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6"/>
              </a:solidFill>
              <a:latin typeface="Paytone One"/>
            </a:endParaRPr>
          </a:p>
        </p:txBody>
      </p:sp>
      <p:grpSp>
        <p:nvGrpSpPr>
          <p:cNvPr id="2111" name="Google Shape;2111;p42"/>
          <p:cNvGrpSpPr/>
          <p:nvPr/>
        </p:nvGrpSpPr>
        <p:grpSpPr>
          <a:xfrm>
            <a:off x="4456381" y="1028825"/>
            <a:ext cx="3657062" cy="3359867"/>
            <a:chOff x="4456381" y="1028825"/>
            <a:chExt cx="3657062" cy="3359867"/>
          </a:xfrm>
        </p:grpSpPr>
        <p:grpSp>
          <p:nvGrpSpPr>
            <p:cNvPr id="2112" name="Google Shape;2112;p42"/>
            <p:cNvGrpSpPr/>
            <p:nvPr/>
          </p:nvGrpSpPr>
          <p:grpSpPr>
            <a:xfrm>
              <a:off x="4806350" y="1028825"/>
              <a:ext cx="2998000" cy="2881257"/>
              <a:chOff x="4758675" y="913000"/>
              <a:chExt cx="2998000" cy="2881257"/>
            </a:xfrm>
          </p:grpSpPr>
          <p:sp>
            <p:nvSpPr>
              <p:cNvPr id="2113" name="Google Shape;2113;p42"/>
              <p:cNvSpPr/>
              <p:nvPr/>
            </p:nvSpPr>
            <p:spPr>
              <a:xfrm>
                <a:off x="4958825" y="1196857"/>
                <a:ext cx="2597700" cy="2597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4" name="Google Shape;2114;p42"/>
              <p:cNvGrpSpPr/>
              <p:nvPr/>
            </p:nvGrpSpPr>
            <p:grpSpPr>
              <a:xfrm>
                <a:off x="4758675" y="913000"/>
                <a:ext cx="2998000" cy="1732100"/>
                <a:chOff x="4799625" y="135925"/>
                <a:chExt cx="2998000" cy="1732100"/>
              </a:xfrm>
            </p:grpSpPr>
            <p:sp>
              <p:nvSpPr>
                <p:cNvPr id="2115" name="Google Shape;2115;p42"/>
                <p:cNvSpPr/>
                <p:nvPr/>
              </p:nvSpPr>
              <p:spPr>
                <a:xfrm>
                  <a:off x="4799625" y="371100"/>
                  <a:ext cx="31725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34" fill="none" extrusionOk="0">
                      <a:moveTo>
                        <a:pt x="1" y="1"/>
                      </a:moveTo>
                      <a:lnTo>
                        <a:pt x="1268" y="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2"/>
                <p:cNvSpPr/>
                <p:nvPr/>
              </p:nvSpPr>
              <p:spPr>
                <a:xfrm>
                  <a:off x="4866350" y="373600"/>
                  <a:ext cx="2460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1" h="268" fill="none" extrusionOk="0">
                      <a:moveTo>
                        <a:pt x="0" y="1"/>
                      </a:moveTo>
                      <a:lnTo>
                        <a:pt x="9841" y="267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2"/>
                <p:cNvSpPr/>
                <p:nvPr/>
              </p:nvSpPr>
              <p:spPr>
                <a:xfrm>
                  <a:off x="5129875" y="381100"/>
                  <a:ext cx="31700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9" fill="none" extrusionOk="0">
                      <a:moveTo>
                        <a:pt x="0" y="1"/>
                      </a:moveTo>
                      <a:lnTo>
                        <a:pt x="1268" y="34"/>
                      </a:lnTo>
                      <a:lnTo>
                        <a:pt x="1234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2"/>
                <p:cNvSpPr/>
                <p:nvPr/>
              </p:nvSpPr>
              <p:spPr>
                <a:xfrm>
                  <a:off x="5151550" y="455325"/>
                  <a:ext cx="8350" cy="5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0349" fill="none" extrusionOk="0">
                      <a:moveTo>
                        <a:pt x="334" y="1"/>
                      </a:moveTo>
                      <a:lnTo>
                        <a:pt x="0" y="20349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2"/>
                <p:cNvSpPr/>
                <p:nvPr/>
              </p:nvSpPr>
              <p:spPr>
                <a:xfrm>
                  <a:off x="5150725" y="984875"/>
                  <a:ext cx="31700" cy="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335" fill="none" extrusionOk="0">
                      <a:moveTo>
                        <a:pt x="33" y="0"/>
                      </a:moveTo>
                      <a:lnTo>
                        <a:pt x="0" y="1268"/>
                      </a:lnTo>
                      <a:lnTo>
                        <a:pt x="1268" y="13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2"/>
                <p:cNvSpPr/>
                <p:nvPr/>
              </p:nvSpPr>
              <p:spPr>
                <a:xfrm>
                  <a:off x="5223275" y="1019900"/>
                  <a:ext cx="825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168" fill="none" extrusionOk="0">
                      <a:moveTo>
                        <a:pt x="0" y="0"/>
                      </a:moveTo>
                      <a:lnTo>
                        <a:pt x="3302" y="167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2"/>
                <p:cNvSpPr/>
                <p:nvPr/>
              </p:nvSpPr>
              <p:spPr>
                <a:xfrm>
                  <a:off x="5325850" y="995725"/>
                  <a:ext cx="31700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35" fill="none" extrusionOk="0">
                      <a:moveTo>
                        <a:pt x="0" y="1168"/>
                      </a:moveTo>
                      <a:lnTo>
                        <a:pt x="1268" y="1234"/>
                      </a:lnTo>
                      <a:lnTo>
                        <a:pt x="1268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2"/>
                <p:cNvSpPr/>
                <p:nvPr/>
              </p:nvSpPr>
              <p:spPr>
                <a:xfrm>
                  <a:off x="5357525" y="301050"/>
                  <a:ext cx="4200" cy="6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25986" fill="none" extrusionOk="0">
                      <a:moveTo>
                        <a:pt x="1" y="25986"/>
                      </a:moveTo>
                      <a:lnTo>
                        <a:pt x="1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2"/>
                <p:cNvSpPr/>
                <p:nvPr/>
              </p:nvSpPr>
              <p:spPr>
                <a:xfrm>
                  <a:off x="5362525" y="247675"/>
                  <a:ext cx="3172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5" fill="none" extrusionOk="0">
                      <a:moveTo>
                        <a:pt x="1" y="1235"/>
                      </a:moveTo>
                      <a:lnTo>
                        <a:pt x="1" y="1"/>
                      </a:lnTo>
                      <a:lnTo>
                        <a:pt x="1268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2"/>
                <p:cNvSpPr/>
                <p:nvPr/>
              </p:nvSpPr>
              <p:spPr>
                <a:xfrm>
                  <a:off x="5424250" y="247675"/>
                  <a:ext cx="617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9" h="1" fill="none" extrusionOk="0">
                      <a:moveTo>
                        <a:pt x="0" y="1"/>
                      </a:moveTo>
                      <a:lnTo>
                        <a:pt x="2469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2"/>
                <p:cNvSpPr/>
                <p:nvPr/>
              </p:nvSpPr>
              <p:spPr>
                <a:xfrm>
                  <a:off x="5501800" y="247675"/>
                  <a:ext cx="308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35" fill="none" extrusionOk="0">
                      <a:moveTo>
                        <a:pt x="0" y="1"/>
                      </a:moveTo>
                      <a:lnTo>
                        <a:pt x="1235" y="1"/>
                      </a:lnTo>
                      <a:lnTo>
                        <a:pt x="1235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2"/>
                <p:cNvSpPr/>
                <p:nvPr/>
              </p:nvSpPr>
              <p:spPr>
                <a:xfrm>
                  <a:off x="5528475" y="324400"/>
                  <a:ext cx="3375" cy="4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7280" fill="none" extrusionOk="0">
                      <a:moveTo>
                        <a:pt x="134" y="1"/>
                      </a:moveTo>
                      <a:lnTo>
                        <a:pt x="1" y="1728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2"/>
                <p:cNvSpPr/>
                <p:nvPr/>
              </p:nvSpPr>
              <p:spPr>
                <a:xfrm>
                  <a:off x="5527650" y="778900"/>
                  <a:ext cx="3172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5" fill="none" extrusionOk="0">
                      <a:moveTo>
                        <a:pt x="0" y="0"/>
                      </a:moveTo>
                      <a:lnTo>
                        <a:pt x="0" y="1234"/>
                      </a:lnTo>
                      <a:lnTo>
                        <a:pt x="1268" y="12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2"/>
                <p:cNvSpPr/>
                <p:nvPr/>
              </p:nvSpPr>
              <p:spPr>
                <a:xfrm>
                  <a:off x="5602700" y="809750"/>
                  <a:ext cx="413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" fill="none" extrusionOk="0">
                      <a:moveTo>
                        <a:pt x="1" y="0"/>
                      </a:moveTo>
                      <a:lnTo>
                        <a:pt x="16546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2"/>
                <p:cNvSpPr/>
                <p:nvPr/>
              </p:nvSpPr>
              <p:spPr>
                <a:xfrm>
                  <a:off x="6038025" y="809750"/>
                  <a:ext cx="31700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8" fill="none" extrusionOk="0">
                      <a:moveTo>
                        <a:pt x="0" y="0"/>
                      </a:moveTo>
                      <a:lnTo>
                        <a:pt x="1268" y="0"/>
                      </a:lnTo>
                      <a:lnTo>
                        <a:pt x="1268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2"/>
                <p:cNvSpPr/>
                <p:nvPr/>
              </p:nvSpPr>
              <p:spPr>
                <a:xfrm>
                  <a:off x="6069700" y="883975"/>
                  <a:ext cx="25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03" fill="none" extrusionOk="0">
                      <a:moveTo>
                        <a:pt x="1" y="0"/>
                      </a:moveTo>
                      <a:lnTo>
                        <a:pt x="1" y="3403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2"/>
                <p:cNvSpPr/>
                <p:nvPr/>
              </p:nvSpPr>
              <p:spPr>
                <a:xfrm>
                  <a:off x="6038025" y="990700"/>
                  <a:ext cx="31700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36" fill="none" extrusionOk="0">
                      <a:moveTo>
                        <a:pt x="1268" y="1"/>
                      </a:moveTo>
                      <a:lnTo>
                        <a:pt x="1268" y="1235"/>
                      </a:lnTo>
                      <a:lnTo>
                        <a:pt x="0" y="1202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2"/>
                <p:cNvSpPr/>
                <p:nvPr/>
              </p:nvSpPr>
              <p:spPr>
                <a:xfrm>
                  <a:off x="5561000" y="1012400"/>
                  <a:ext cx="432000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0" h="301" fill="none" extrusionOk="0">
                      <a:moveTo>
                        <a:pt x="17280" y="30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2"/>
                <p:cNvSpPr/>
                <p:nvPr/>
              </p:nvSpPr>
              <p:spPr>
                <a:xfrm>
                  <a:off x="5506800" y="1011550"/>
                  <a:ext cx="31725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6" fill="none" extrusionOk="0">
                      <a:moveTo>
                        <a:pt x="1268" y="1"/>
                      </a:moveTo>
                      <a:lnTo>
                        <a:pt x="1" y="1"/>
                      </a:lnTo>
                      <a:lnTo>
                        <a:pt x="34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2"/>
                <p:cNvSpPr/>
                <p:nvPr/>
              </p:nvSpPr>
              <p:spPr>
                <a:xfrm>
                  <a:off x="5507625" y="1085775"/>
                  <a:ext cx="9200" cy="6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25052" fill="none" extrusionOk="0">
                      <a:moveTo>
                        <a:pt x="1" y="1"/>
                      </a:moveTo>
                      <a:lnTo>
                        <a:pt x="368" y="25052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2"/>
                <p:cNvSpPr/>
                <p:nvPr/>
              </p:nvSpPr>
              <p:spPr>
                <a:xfrm>
                  <a:off x="5516800" y="17337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fill="none" extrusionOk="0">
                      <a:moveTo>
                        <a:pt x="1" y="0"/>
                      </a:moveTo>
                      <a:lnTo>
                        <a:pt x="34" y="1234"/>
                      </a:lnTo>
                      <a:lnTo>
                        <a:pt x="1268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2"/>
                <p:cNvSpPr/>
                <p:nvPr/>
              </p:nvSpPr>
              <p:spPr>
                <a:xfrm>
                  <a:off x="5591025" y="1765425"/>
                  <a:ext cx="8339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58" h="168" fill="none" extrusionOk="0">
                      <a:moveTo>
                        <a:pt x="1" y="1"/>
                      </a:moveTo>
                      <a:lnTo>
                        <a:pt x="33358" y="1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2"/>
                <p:cNvSpPr/>
                <p:nvPr/>
              </p:nvSpPr>
              <p:spPr>
                <a:xfrm>
                  <a:off x="6445800" y="17387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fill="none" extrusionOk="0">
                      <a:moveTo>
                        <a:pt x="1" y="1235"/>
                      </a:moveTo>
                      <a:lnTo>
                        <a:pt x="1268" y="1268"/>
                      </a:lnTo>
                      <a:lnTo>
                        <a:pt x="1202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2"/>
                <p:cNvSpPr/>
                <p:nvPr/>
              </p:nvSpPr>
              <p:spPr>
                <a:xfrm>
                  <a:off x="6443300" y="1016575"/>
                  <a:ext cx="30875" cy="6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7287" fill="none" extrusionOk="0">
                      <a:moveTo>
                        <a:pt x="1235" y="2728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2"/>
                <p:cNvSpPr/>
                <p:nvPr/>
              </p:nvSpPr>
              <p:spPr>
                <a:xfrm>
                  <a:off x="6441625" y="928175"/>
                  <a:ext cx="50900" cy="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2736" fill="none" extrusionOk="0">
                      <a:moveTo>
                        <a:pt x="34" y="2735"/>
                      </a:moveTo>
                      <a:lnTo>
                        <a:pt x="1" y="1468"/>
                      </a:lnTo>
                      <a:lnTo>
                        <a:pt x="2036" y="1268"/>
                      </a:lnTo>
                      <a:lnTo>
                        <a:pt x="2002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2"/>
                <p:cNvSpPr/>
                <p:nvPr/>
              </p:nvSpPr>
              <p:spPr>
                <a:xfrm>
                  <a:off x="6473325" y="314400"/>
                  <a:ext cx="17525" cy="57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22984" fill="none" extrusionOk="0">
                      <a:moveTo>
                        <a:pt x="701" y="2298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2"/>
                <p:cNvSpPr/>
                <p:nvPr/>
              </p:nvSpPr>
              <p:spPr>
                <a:xfrm>
                  <a:off x="6472500" y="262700"/>
                  <a:ext cx="3087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68" fill="none" extrusionOk="0">
                      <a:moveTo>
                        <a:pt x="33" y="1268"/>
                      </a:moveTo>
                      <a:lnTo>
                        <a:pt x="0" y="0"/>
                      </a:lnTo>
                      <a:lnTo>
                        <a:pt x="1234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2"/>
                <p:cNvSpPr/>
                <p:nvPr/>
              </p:nvSpPr>
              <p:spPr>
                <a:xfrm>
                  <a:off x="6541700" y="262700"/>
                  <a:ext cx="458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" h="1" fill="none" extrusionOk="0">
                      <a:moveTo>
                        <a:pt x="1" y="0"/>
                      </a:moveTo>
                      <a:lnTo>
                        <a:pt x="18347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2"/>
                <p:cNvSpPr/>
                <p:nvPr/>
              </p:nvSpPr>
              <p:spPr>
                <a:xfrm>
                  <a:off x="7018725" y="262700"/>
                  <a:ext cx="31700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8" fill="none" extrusionOk="0">
                      <a:moveTo>
                        <a:pt x="0" y="0"/>
                      </a:moveTo>
                      <a:lnTo>
                        <a:pt x="1268" y="0"/>
                      </a:lnTo>
                      <a:lnTo>
                        <a:pt x="1268" y="12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42"/>
                <p:cNvSpPr/>
                <p:nvPr/>
              </p:nvSpPr>
              <p:spPr>
                <a:xfrm>
                  <a:off x="7051225" y="335250"/>
                  <a:ext cx="9200" cy="99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39829" fill="none" extrusionOk="0">
                      <a:moveTo>
                        <a:pt x="1" y="0"/>
                      </a:moveTo>
                      <a:lnTo>
                        <a:pt x="368" y="39829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42"/>
                <p:cNvSpPr/>
                <p:nvPr/>
              </p:nvSpPr>
              <p:spPr>
                <a:xfrm>
                  <a:off x="7060400" y="1351800"/>
                  <a:ext cx="3172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35" fill="none" extrusionOk="0">
                      <a:moveTo>
                        <a:pt x="1" y="1"/>
                      </a:moveTo>
                      <a:lnTo>
                        <a:pt x="1" y="1235"/>
                      </a:lnTo>
                      <a:lnTo>
                        <a:pt x="1268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42"/>
                <p:cNvSpPr/>
                <p:nvPr/>
              </p:nvSpPr>
              <p:spPr>
                <a:xfrm>
                  <a:off x="7119625" y="1382650"/>
                  <a:ext cx="55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" fill="none" extrusionOk="0">
                      <a:moveTo>
                        <a:pt x="0" y="1"/>
                      </a:moveTo>
                      <a:lnTo>
                        <a:pt x="2235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42"/>
                <p:cNvSpPr/>
                <p:nvPr/>
              </p:nvSpPr>
              <p:spPr>
                <a:xfrm>
                  <a:off x="7189675" y="1351800"/>
                  <a:ext cx="308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35" fill="none" extrusionOk="0">
                      <a:moveTo>
                        <a:pt x="0" y="1235"/>
                      </a:moveTo>
                      <a:lnTo>
                        <a:pt x="1234" y="1235"/>
                      </a:lnTo>
                      <a:lnTo>
                        <a:pt x="1234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42"/>
                <p:cNvSpPr/>
                <p:nvPr/>
              </p:nvSpPr>
              <p:spPr>
                <a:xfrm>
                  <a:off x="7220525" y="12742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fill="none" extrusionOk="0">
                      <a:moveTo>
                        <a:pt x="0" y="1268"/>
                      </a:moveTo>
                      <a:lnTo>
                        <a:pt x="0" y="0"/>
                      </a:lnTo>
                      <a:lnTo>
                        <a:pt x="1268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42"/>
                <p:cNvSpPr/>
                <p:nvPr/>
              </p:nvSpPr>
              <p:spPr>
                <a:xfrm>
                  <a:off x="7288900" y="1274250"/>
                  <a:ext cx="2585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2" h="1" fill="none" extrusionOk="0">
                      <a:moveTo>
                        <a:pt x="1" y="0"/>
                      </a:moveTo>
                      <a:lnTo>
                        <a:pt x="1034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42"/>
                <p:cNvSpPr/>
                <p:nvPr/>
              </p:nvSpPr>
              <p:spPr>
                <a:xfrm>
                  <a:off x="7565775" y="1274250"/>
                  <a:ext cx="31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" fill="none" extrusionOk="0">
                      <a:moveTo>
                        <a:pt x="0" y="0"/>
                      </a:moveTo>
                      <a:lnTo>
                        <a:pt x="1268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42"/>
                <p:cNvSpPr/>
                <p:nvPr/>
              </p:nvSpPr>
              <p:spPr>
                <a:xfrm>
                  <a:off x="5509300" y="1416850"/>
                  <a:ext cx="237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8" h="1" fill="none" extrusionOk="0">
                      <a:moveTo>
                        <a:pt x="9507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42"/>
                <p:cNvSpPr/>
                <p:nvPr/>
              </p:nvSpPr>
              <p:spPr>
                <a:xfrm>
                  <a:off x="5646900" y="1351800"/>
                  <a:ext cx="136800" cy="10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" h="4237" extrusionOk="0">
                      <a:moveTo>
                        <a:pt x="2736" y="1"/>
                      </a:moveTo>
                      <a:cubicBezTo>
                        <a:pt x="1" y="1"/>
                        <a:pt x="1" y="4237"/>
                        <a:pt x="2736" y="4237"/>
                      </a:cubicBezTo>
                      <a:cubicBezTo>
                        <a:pt x="5471" y="4237"/>
                        <a:pt x="5471" y="1"/>
                        <a:pt x="27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42"/>
                <p:cNvSpPr/>
                <p:nvPr/>
              </p:nvSpPr>
              <p:spPr>
                <a:xfrm>
                  <a:off x="7624150" y="1269250"/>
                  <a:ext cx="1734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9" h="5371" extrusionOk="0">
                      <a:moveTo>
                        <a:pt x="3469" y="0"/>
                      </a:moveTo>
                      <a:cubicBezTo>
                        <a:pt x="0" y="0"/>
                        <a:pt x="0" y="5371"/>
                        <a:pt x="3469" y="5371"/>
                      </a:cubicBezTo>
                      <a:cubicBezTo>
                        <a:pt x="6939" y="5371"/>
                        <a:pt x="6939" y="0"/>
                        <a:pt x="34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42"/>
                <p:cNvSpPr/>
                <p:nvPr/>
              </p:nvSpPr>
              <p:spPr>
                <a:xfrm>
                  <a:off x="5491800" y="205975"/>
                  <a:ext cx="97575" cy="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3937" extrusionOk="0">
                      <a:moveTo>
                        <a:pt x="1968" y="1"/>
                      </a:moveTo>
                      <a:cubicBezTo>
                        <a:pt x="867" y="1"/>
                        <a:pt x="0" y="901"/>
                        <a:pt x="0" y="1969"/>
                      </a:cubicBezTo>
                      <a:cubicBezTo>
                        <a:pt x="0" y="3036"/>
                        <a:pt x="867" y="3937"/>
                        <a:pt x="1968" y="3937"/>
                      </a:cubicBezTo>
                      <a:cubicBezTo>
                        <a:pt x="3036" y="3937"/>
                        <a:pt x="3903" y="3070"/>
                        <a:pt x="3903" y="1969"/>
                      </a:cubicBezTo>
                      <a:cubicBezTo>
                        <a:pt x="3903" y="901"/>
                        <a:pt x="3036" y="1"/>
                        <a:pt x="19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42"/>
                <p:cNvSpPr/>
                <p:nvPr/>
              </p:nvSpPr>
              <p:spPr>
                <a:xfrm>
                  <a:off x="6986200" y="198475"/>
                  <a:ext cx="128450" cy="1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5138" extrusionOk="0">
                      <a:moveTo>
                        <a:pt x="2569" y="1"/>
                      </a:moveTo>
                      <a:cubicBezTo>
                        <a:pt x="1134" y="1"/>
                        <a:pt x="0" y="1168"/>
                        <a:pt x="0" y="2569"/>
                      </a:cubicBezTo>
                      <a:cubicBezTo>
                        <a:pt x="0" y="4003"/>
                        <a:pt x="1134" y="5138"/>
                        <a:pt x="2569" y="5138"/>
                      </a:cubicBezTo>
                      <a:cubicBezTo>
                        <a:pt x="4003" y="5138"/>
                        <a:pt x="5137" y="4003"/>
                        <a:pt x="5137" y="2569"/>
                      </a:cubicBezTo>
                      <a:cubicBezTo>
                        <a:pt x="5137" y="1168"/>
                        <a:pt x="4003" y="1"/>
                        <a:pt x="25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42"/>
                <p:cNvSpPr/>
                <p:nvPr/>
              </p:nvSpPr>
              <p:spPr>
                <a:xfrm>
                  <a:off x="6716000" y="490350"/>
                  <a:ext cx="297725" cy="12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51004" fill="none" extrusionOk="0">
                      <a:moveTo>
                        <a:pt x="1201" y="1"/>
                      </a:moveTo>
                      <a:cubicBezTo>
                        <a:pt x="1201" y="2436"/>
                        <a:pt x="701" y="22684"/>
                        <a:pt x="2035" y="22750"/>
                      </a:cubicBezTo>
                      <a:cubicBezTo>
                        <a:pt x="4203" y="22817"/>
                        <a:pt x="6939" y="22217"/>
                        <a:pt x="7039" y="25185"/>
                      </a:cubicBezTo>
                      <a:cubicBezTo>
                        <a:pt x="7105" y="26386"/>
                        <a:pt x="7773" y="30723"/>
                        <a:pt x="6171" y="31156"/>
                      </a:cubicBezTo>
                      <a:cubicBezTo>
                        <a:pt x="5604" y="31290"/>
                        <a:pt x="5004" y="31123"/>
                        <a:pt x="4437" y="31090"/>
                      </a:cubicBezTo>
                      <a:cubicBezTo>
                        <a:pt x="0" y="30656"/>
                        <a:pt x="1401" y="34125"/>
                        <a:pt x="1401" y="36927"/>
                      </a:cubicBezTo>
                      <a:cubicBezTo>
                        <a:pt x="1401" y="40463"/>
                        <a:pt x="467" y="45466"/>
                        <a:pt x="1401" y="48869"/>
                      </a:cubicBezTo>
                      <a:cubicBezTo>
                        <a:pt x="2002" y="51004"/>
                        <a:pt x="3036" y="50370"/>
                        <a:pt x="5404" y="50370"/>
                      </a:cubicBezTo>
                      <a:lnTo>
                        <a:pt x="11909" y="5037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42"/>
                <p:cNvSpPr/>
                <p:nvPr/>
              </p:nvSpPr>
              <p:spPr>
                <a:xfrm>
                  <a:off x="5208250" y="135925"/>
                  <a:ext cx="2300000" cy="10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" h="41631" fill="none" extrusionOk="0">
                      <a:moveTo>
                        <a:pt x="91032" y="41631"/>
                      </a:moveTo>
                      <a:cubicBezTo>
                        <a:pt x="91066" y="33958"/>
                        <a:pt x="91299" y="29989"/>
                        <a:pt x="91333" y="22317"/>
                      </a:cubicBezTo>
                      <a:cubicBezTo>
                        <a:pt x="91333" y="19982"/>
                        <a:pt x="92000" y="601"/>
                        <a:pt x="90765" y="601"/>
                      </a:cubicBezTo>
                      <a:cubicBezTo>
                        <a:pt x="73687" y="635"/>
                        <a:pt x="56574" y="635"/>
                        <a:pt x="39462" y="668"/>
                      </a:cubicBezTo>
                      <a:cubicBezTo>
                        <a:pt x="30889" y="701"/>
                        <a:pt x="22350" y="701"/>
                        <a:pt x="13777" y="735"/>
                      </a:cubicBezTo>
                      <a:cubicBezTo>
                        <a:pt x="11742" y="735"/>
                        <a:pt x="9674" y="735"/>
                        <a:pt x="7639" y="735"/>
                      </a:cubicBezTo>
                      <a:cubicBezTo>
                        <a:pt x="6339" y="735"/>
                        <a:pt x="1969" y="1"/>
                        <a:pt x="968" y="735"/>
                      </a:cubicBezTo>
                      <a:cubicBezTo>
                        <a:pt x="1" y="1469"/>
                        <a:pt x="401" y="3637"/>
                        <a:pt x="401" y="4938"/>
                      </a:cubicBezTo>
                      <a:cubicBezTo>
                        <a:pt x="401" y="13344"/>
                        <a:pt x="434" y="21750"/>
                        <a:pt x="434" y="30156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42"/>
                <p:cNvSpPr/>
                <p:nvPr/>
              </p:nvSpPr>
              <p:spPr>
                <a:xfrm>
                  <a:off x="5058975" y="507025"/>
                  <a:ext cx="381125" cy="61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" h="24719" fill="none" extrusionOk="0">
                      <a:moveTo>
                        <a:pt x="1" y="1"/>
                      </a:moveTo>
                      <a:lnTo>
                        <a:pt x="501" y="22283"/>
                      </a:lnTo>
                      <a:cubicBezTo>
                        <a:pt x="534" y="23351"/>
                        <a:pt x="368" y="24518"/>
                        <a:pt x="1402" y="24518"/>
                      </a:cubicBezTo>
                      <a:lnTo>
                        <a:pt x="15245" y="24718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42"/>
                <p:cNvSpPr/>
                <p:nvPr/>
              </p:nvSpPr>
              <p:spPr>
                <a:xfrm>
                  <a:off x="5429250" y="338575"/>
                  <a:ext cx="35875" cy="150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60378" fill="none" extrusionOk="0">
                      <a:moveTo>
                        <a:pt x="0" y="1"/>
                      </a:moveTo>
                      <a:cubicBezTo>
                        <a:pt x="467" y="20148"/>
                        <a:pt x="934" y="40263"/>
                        <a:pt x="1435" y="60377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42"/>
                <p:cNvSpPr/>
                <p:nvPr/>
              </p:nvSpPr>
              <p:spPr>
                <a:xfrm>
                  <a:off x="4875525" y="1289250"/>
                  <a:ext cx="3736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" h="1" fill="none" extrusionOk="0">
                      <a:moveTo>
                        <a:pt x="0" y="1"/>
                      </a:moveTo>
                      <a:lnTo>
                        <a:pt x="14944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42"/>
                <p:cNvSpPr/>
                <p:nvPr/>
              </p:nvSpPr>
              <p:spPr>
                <a:xfrm>
                  <a:off x="4885525" y="1681200"/>
                  <a:ext cx="3736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" h="1" fill="none" extrusionOk="0">
                      <a:moveTo>
                        <a:pt x="0" y="1"/>
                      </a:moveTo>
                      <a:lnTo>
                        <a:pt x="14944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42"/>
                <p:cNvSpPr/>
                <p:nvPr/>
              </p:nvSpPr>
              <p:spPr>
                <a:xfrm>
                  <a:off x="5074825" y="1463550"/>
                  <a:ext cx="3736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" h="1" fill="none" extrusionOk="0">
                      <a:moveTo>
                        <a:pt x="1" y="0"/>
                      </a:moveTo>
                      <a:lnTo>
                        <a:pt x="14945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42"/>
                <p:cNvSpPr/>
                <p:nvPr/>
              </p:nvSpPr>
              <p:spPr>
                <a:xfrm>
                  <a:off x="7127950" y="271025"/>
                  <a:ext cx="212675" cy="99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7" h="39730" fill="none" extrusionOk="0">
                      <a:moveTo>
                        <a:pt x="8507" y="1"/>
                      </a:moveTo>
                      <a:lnTo>
                        <a:pt x="8507" y="4070"/>
                      </a:lnTo>
                      <a:cubicBezTo>
                        <a:pt x="8507" y="4971"/>
                        <a:pt x="7740" y="5738"/>
                        <a:pt x="6839" y="5738"/>
                      </a:cubicBezTo>
                      <a:lnTo>
                        <a:pt x="735" y="5738"/>
                      </a:lnTo>
                      <a:cubicBezTo>
                        <a:pt x="334" y="5738"/>
                        <a:pt x="1" y="6072"/>
                        <a:pt x="1" y="6472"/>
                      </a:cubicBezTo>
                      <a:lnTo>
                        <a:pt x="1" y="39729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42"/>
                <p:cNvSpPr/>
                <p:nvPr/>
              </p:nvSpPr>
              <p:spPr>
                <a:xfrm>
                  <a:off x="7134625" y="1356800"/>
                  <a:ext cx="344450" cy="5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8" h="20449" fill="none" extrusionOk="0">
                      <a:moveTo>
                        <a:pt x="13777" y="1"/>
                      </a:moveTo>
                      <a:lnTo>
                        <a:pt x="13777" y="20449"/>
                      </a:lnTo>
                      <a:lnTo>
                        <a:pt x="1" y="20449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42"/>
                <p:cNvSpPr/>
                <p:nvPr/>
              </p:nvSpPr>
              <p:spPr>
                <a:xfrm>
                  <a:off x="7132950" y="1099125"/>
                  <a:ext cx="1743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3" h="1" fill="none" extrusionOk="0">
                      <a:moveTo>
                        <a:pt x="1" y="0"/>
                      </a:moveTo>
                      <a:lnTo>
                        <a:pt x="6973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42"/>
                <p:cNvSpPr/>
                <p:nvPr/>
              </p:nvSpPr>
              <p:spPr>
                <a:xfrm>
                  <a:off x="7210525" y="903150"/>
                  <a:ext cx="2885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2" h="1" fill="none" extrusionOk="0">
                      <a:moveTo>
                        <a:pt x="0" y="0"/>
                      </a:moveTo>
                      <a:lnTo>
                        <a:pt x="11542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42"/>
                <p:cNvSpPr/>
                <p:nvPr/>
              </p:nvSpPr>
              <p:spPr>
                <a:xfrm>
                  <a:off x="7328925" y="1646175"/>
                  <a:ext cx="149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1" fill="none" extrusionOk="0">
                      <a:moveTo>
                        <a:pt x="1" y="1"/>
                      </a:moveTo>
                      <a:lnTo>
                        <a:pt x="5972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42"/>
                <p:cNvSpPr/>
                <p:nvPr/>
              </p:nvSpPr>
              <p:spPr>
                <a:xfrm>
                  <a:off x="7269725" y="557075"/>
                  <a:ext cx="2193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" h="1" fill="none" extrusionOk="0">
                      <a:moveTo>
                        <a:pt x="1" y="0"/>
                      </a:moveTo>
                      <a:lnTo>
                        <a:pt x="8773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42"/>
                <p:cNvSpPr/>
                <p:nvPr/>
              </p:nvSpPr>
              <p:spPr>
                <a:xfrm>
                  <a:off x="7142975" y="712175"/>
                  <a:ext cx="174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1" fill="none" extrusionOk="0">
                      <a:moveTo>
                        <a:pt x="0" y="1"/>
                      </a:moveTo>
                      <a:lnTo>
                        <a:pt x="6972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42"/>
                <p:cNvSpPr/>
                <p:nvPr/>
              </p:nvSpPr>
              <p:spPr>
                <a:xfrm>
                  <a:off x="6374075" y="154275"/>
                  <a:ext cx="25" cy="148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9477" fill="none" extrusionOk="0">
                      <a:moveTo>
                        <a:pt x="1" y="59477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42"/>
                <p:cNvSpPr/>
                <p:nvPr/>
              </p:nvSpPr>
              <p:spPr>
                <a:xfrm>
                  <a:off x="5610200" y="1504400"/>
                  <a:ext cx="668850" cy="1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4" h="6840" fill="none" extrusionOk="0">
                      <a:moveTo>
                        <a:pt x="635" y="1"/>
                      </a:moveTo>
                      <a:cubicBezTo>
                        <a:pt x="635" y="1168"/>
                        <a:pt x="1" y="4871"/>
                        <a:pt x="635" y="5772"/>
                      </a:cubicBezTo>
                      <a:cubicBezTo>
                        <a:pt x="1368" y="6839"/>
                        <a:pt x="4304" y="6305"/>
                        <a:pt x="5705" y="6305"/>
                      </a:cubicBezTo>
                      <a:lnTo>
                        <a:pt x="26753" y="6305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42"/>
                <p:cNvSpPr/>
                <p:nvPr/>
              </p:nvSpPr>
              <p:spPr>
                <a:xfrm>
                  <a:off x="5593525" y="247675"/>
                  <a:ext cx="798925" cy="12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7" h="49470" fill="none" extrusionOk="0">
                      <a:moveTo>
                        <a:pt x="23784" y="1"/>
                      </a:moveTo>
                      <a:lnTo>
                        <a:pt x="23784" y="5371"/>
                      </a:lnTo>
                      <a:cubicBezTo>
                        <a:pt x="23784" y="5371"/>
                        <a:pt x="16379" y="5571"/>
                        <a:pt x="14144" y="5571"/>
                      </a:cubicBezTo>
                      <a:lnTo>
                        <a:pt x="8040" y="5571"/>
                      </a:lnTo>
                      <a:cubicBezTo>
                        <a:pt x="6138" y="5571"/>
                        <a:pt x="3370" y="5671"/>
                        <a:pt x="1735" y="5705"/>
                      </a:cubicBezTo>
                      <a:cubicBezTo>
                        <a:pt x="1001" y="5738"/>
                        <a:pt x="434" y="6339"/>
                        <a:pt x="368" y="7072"/>
                      </a:cubicBezTo>
                      <a:cubicBezTo>
                        <a:pt x="234" y="9641"/>
                        <a:pt x="1" y="15412"/>
                        <a:pt x="801" y="17580"/>
                      </a:cubicBezTo>
                      <a:cubicBezTo>
                        <a:pt x="1368" y="19148"/>
                        <a:pt x="935" y="18814"/>
                        <a:pt x="2936" y="18981"/>
                      </a:cubicBezTo>
                      <a:cubicBezTo>
                        <a:pt x="4971" y="19148"/>
                        <a:pt x="7072" y="18981"/>
                        <a:pt x="9107" y="18981"/>
                      </a:cubicBezTo>
                      <a:lnTo>
                        <a:pt x="18214" y="18981"/>
                      </a:lnTo>
                      <a:cubicBezTo>
                        <a:pt x="19348" y="18981"/>
                        <a:pt x="21816" y="18514"/>
                        <a:pt x="22784" y="18981"/>
                      </a:cubicBezTo>
                      <a:cubicBezTo>
                        <a:pt x="24185" y="19648"/>
                        <a:pt x="23784" y="20215"/>
                        <a:pt x="23784" y="22050"/>
                      </a:cubicBezTo>
                      <a:lnTo>
                        <a:pt x="23784" y="36293"/>
                      </a:lnTo>
                      <a:cubicBezTo>
                        <a:pt x="23784" y="37928"/>
                        <a:pt x="24385" y="40630"/>
                        <a:pt x="23017" y="41364"/>
                      </a:cubicBezTo>
                      <a:cubicBezTo>
                        <a:pt x="22483" y="41664"/>
                        <a:pt x="20916" y="41364"/>
                        <a:pt x="20315" y="41364"/>
                      </a:cubicBezTo>
                      <a:lnTo>
                        <a:pt x="9674" y="41364"/>
                      </a:lnTo>
                      <a:cubicBezTo>
                        <a:pt x="8807" y="41364"/>
                        <a:pt x="8106" y="42064"/>
                        <a:pt x="8073" y="42931"/>
                      </a:cubicBezTo>
                      <a:cubicBezTo>
                        <a:pt x="8040" y="44599"/>
                        <a:pt x="7940" y="46300"/>
                        <a:pt x="8040" y="47935"/>
                      </a:cubicBezTo>
                      <a:cubicBezTo>
                        <a:pt x="8073" y="48802"/>
                        <a:pt x="8840" y="49469"/>
                        <a:pt x="9741" y="49436"/>
                      </a:cubicBezTo>
                      <a:cubicBezTo>
                        <a:pt x="17113" y="49036"/>
                        <a:pt x="24552" y="49436"/>
                        <a:pt x="31957" y="49436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42"/>
                <p:cNvSpPr/>
                <p:nvPr/>
              </p:nvSpPr>
              <p:spPr>
                <a:xfrm>
                  <a:off x="5636050" y="1092450"/>
                  <a:ext cx="386975" cy="23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9" h="9341" fill="none" extrusionOk="0">
                      <a:moveTo>
                        <a:pt x="1" y="9341"/>
                      </a:moveTo>
                      <a:cubicBezTo>
                        <a:pt x="1" y="7239"/>
                        <a:pt x="68" y="5138"/>
                        <a:pt x="34" y="3003"/>
                      </a:cubicBezTo>
                      <a:cubicBezTo>
                        <a:pt x="1" y="401"/>
                        <a:pt x="68" y="434"/>
                        <a:pt x="2736" y="267"/>
                      </a:cubicBezTo>
                      <a:cubicBezTo>
                        <a:pt x="6973" y="1"/>
                        <a:pt x="11242" y="468"/>
                        <a:pt x="15479" y="468"/>
                      </a:cubicBez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42"/>
                <p:cNvSpPr/>
                <p:nvPr/>
              </p:nvSpPr>
              <p:spPr>
                <a:xfrm>
                  <a:off x="5419250" y="898150"/>
                  <a:ext cx="555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6" h="1" fill="none" extrusionOk="0">
                      <a:moveTo>
                        <a:pt x="2221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42"/>
                <p:cNvSpPr/>
                <p:nvPr/>
              </p:nvSpPr>
              <p:spPr>
                <a:xfrm>
                  <a:off x="5806175" y="547050"/>
                  <a:ext cx="583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1" h="1" fill="none" extrusionOk="0">
                      <a:moveTo>
                        <a:pt x="1" y="1"/>
                      </a:moveTo>
                      <a:lnTo>
                        <a:pt x="23351" y="1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42"/>
                <p:cNvSpPr/>
                <p:nvPr/>
              </p:nvSpPr>
              <p:spPr>
                <a:xfrm>
                  <a:off x="7656675" y="957550"/>
                  <a:ext cx="118575" cy="2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11239" extrusionOk="0">
                      <a:moveTo>
                        <a:pt x="1935" y="1"/>
                      </a:moveTo>
                      <a:cubicBezTo>
                        <a:pt x="1910" y="1"/>
                        <a:pt x="1885" y="9"/>
                        <a:pt x="1868" y="26"/>
                      </a:cubicBezTo>
                      <a:cubicBezTo>
                        <a:pt x="1768" y="159"/>
                        <a:pt x="1768" y="360"/>
                        <a:pt x="1768" y="526"/>
                      </a:cubicBezTo>
                      <a:cubicBezTo>
                        <a:pt x="1802" y="760"/>
                        <a:pt x="1802" y="993"/>
                        <a:pt x="1802" y="1194"/>
                      </a:cubicBezTo>
                      <a:cubicBezTo>
                        <a:pt x="1835" y="1661"/>
                        <a:pt x="1835" y="2128"/>
                        <a:pt x="1868" y="2595"/>
                      </a:cubicBezTo>
                      <a:cubicBezTo>
                        <a:pt x="1868" y="3462"/>
                        <a:pt x="1902" y="4362"/>
                        <a:pt x="1935" y="5263"/>
                      </a:cubicBezTo>
                      <a:cubicBezTo>
                        <a:pt x="1968" y="6130"/>
                        <a:pt x="2002" y="7031"/>
                        <a:pt x="2002" y="7932"/>
                      </a:cubicBezTo>
                      <a:cubicBezTo>
                        <a:pt x="2035" y="8699"/>
                        <a:pt x="2002" y="9499"/>
                        <a:pt x="2035" y="10300"/>
                      </a:cubicBezTo>
                      <a:cubicBezTo>
                        <a:pt x="1768" y="9833"/>
                        <a:pt x="1501" y="9333"/>
                        <a:pt x="1234" y="8832"/>
                      </a:cubicBezTo>
                      <a:cubicBezTo>
                        <a:pt x="1034" y="8499"/>
                        <a:pt x="868" y="8165"/>
                        <a:pt x="701" y="7832"/>
                      </a:cubicBezTo>
                      <a:cubicBezTo>
                        <a:pt x="601" y="7665"/>
                        <a:pt x="501" y="7498"/>
                        <a:pt x="401" y="7331"/>
                      </a:cubicBezTo>
                      <a:cubicBezTo>
                        <a:pt x="367" y="7231"/>
                        <a:pt x="300" y="7164"/>
                        <a:pt x="200" y="7131"/>
                      </a:cubicBezTo>
                      <a:lnTo>
                        <a:pt x="167" y="7098"/>
                      </a:lnTo>
                      <a:cubicBezTo>
                        <a:pt x="155" y="7074"/>
                        <a:pt x="131" y="7063"/>
                        <a:pt x="104" y="7063"/>
                      </a:cubicBezTo>
                      <a:cubicBezTo>
                        <a:pt x="56" y="7063"/>
                        <a:pt x="0" y="7100"/>
                        <a:pt x="0" y="7164"/>
                      </a:cubicBezTo>
                      <a:cubicBezTo>
                        <a:pt x="34" y="7231"/>
                        <a:pt x="0" y="7265"/>
                        <a:pt x="0" y="7331"/>
                      </a:cubicBezTo>
                      <a:cubicBezTo>
                        <a:pt x="0" y="7398"/>
                        <a:pt x="67" y="7498"/>
                        <a:pt x="67" y="7565"/>
                      </a:cubicBezTo>
                      <a:cubicBezTo>
                        <a:pt x="134" y="7732"/>
                        <a:pt x="200" y="7898"/>
                        <a:pt x="300" y="8065"/>
                      </a:cubicBezTo>
                      <a:cubicBezTo>
                        <a:pt x="434" y="8399"/>
                        <a:pt x="601" y="8766"/>
                        <a:pt x="767" y="9099"/>
                      </a:cubicBezTo>
                      <a:cubicBezTo>
                        <a:pt x="1134" y="9766"/>
                        <a:pt x="1468" y="10433"/>
                        <a:pt x="1868" y="11101"/>
                      </a:cubicBezTo>
                      <a:cubicBezTo>
                        <a:pt x="1916" y="11196"/>
                        <a:pt x="2002" y="11238"/>
                        <a:pt x="2089" y="11238"/>
                      </a:cubicBezTo>
                      <a:cubicBezTo>
                        <a:pt x="2185" y="11238"/>
                        <a:pt x="2283" y="11188"/>
                        <a:pt x="2335" y="11101"/>
                      </a:cubicBezTo>
                      <a:cubicBezTo>
                        <a:pt x="2402" y="11034"/>
                        <a:pt x="2435" y="10967"/>
                        <a:pt x="2469" y="10900"/>
                      </a:cubicBezTo>
                      <a:cubicBezTo>
                        <a:pt x="2535" y="10867"/>
                        <a:pt x="2569" y="10800"/>
                        <a:pt x="2602" y="10700"/>
                      </a:cubicBezTo>
                      <a:cubicBezTo>
                        <a:pt x="3269" y="9633"/>
                        <a:pt x="3970" y="8532"/>
                        <a:pt x="4604" y="7431"/>
                      </a:cubicBezTo>
                      <a:cubicBezTo>
                        <a:pt x="4742" y="7200"/>
                        <a:pt x="4560" y="7000"/>
                        <a:pt x="4369" y="7000"/>
                      </a:cubicBezTo>
                      <a:cubicBezTo>
                        <a:pt x="4284" y="7000"/>
                        <a:pt x="4198" y="7039"/>
                        <a:pt x="4137" y="7131"/>
                      </a:cubicBezTo>
                      <a:cubicBezTo>
                        <a:pt x="3603" y="7965"/>
                        <a:pt x="3102" y="8799"/>
                        <a:pt x="2602" y="9633"/>
                      </a:cubicBezTo>
                      <a:cubicBezTo>
                        <a:pt x="2569" y="9066"/>
                        <a:pt x="2535" y="8499"/>
                        <a:pt x="2535" y="7932"/>
                      </a:cubicBezTo>
                      <a:cubicBezTo>
                        <a:pt x="2502" y="7031"/>
                        <a:pt x="2469" y="6130"/>
                        <a:pt x="2435" y="5263"/>
                      </a:cubicBezTo>
                      <a:cubicBezTo>
                        <a:pt x="2402" y="4362"/>
                        <a:pt x="2335" y="3462"/>
                        <a:pt x="2302" y="2595"/>
                      </a:cubicBezTo>
                      <a:cubicBezTo>
                        <a:pt x="2269" y="2128"/>
                        <a:pt x="2235" y="1661"/>
                        <a:pt x="2202" y="1194"/>
                      </a:cubicBezTo>
                      <a:cubicBezTo>
                        <a:pt x="2202" y="993"/>
                        <a:pt x="2168" y="760"/>
                        <a:pt x="2168" y="526"/>
                      </a:cubicBezTo>
                      <a:cubicBezTo>
                        <a:pt x="2135" y="360"/>
                        <a:pt x="2135" y="159"/>
                        <a:pt x="2002" y="26"/>
                      </a:cubicBezTo>
                      <a:cubicBezTo>
                        <a:pt x="1985" y="9"/>
                        <a:pt x="1960" y="1"/>
                        <a:pt x="1935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42"/>
                <p:cNvSpPr/>
                <p:nvPr/>
              </p:nvSpPr>
              <p:spPr>
                <a:xfrm>
                  <a:off x="4846325" y="323575"/>
                  <a:ext cx="2311675" cy="153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67" h="61378" fill="none" extrusionOk="0">
                      <a:moveTo>
                        <a:pt x="1" y="5004"/>
                      </a:moveTo>
                      <a:cubicBezTo>
                        <a:pt x="268" y="15211"/>
                        <a:pt x="601" y="25452"/>
                        <a:pt x="1001" y="35692"/>
                      </a:cubicBezTo>
                      <a:cubicBezTo>
                        <a:pt x="1168" y="40796"/>
                        <a:pt x="1402" y="45933"/>
                        <a:pt x="1602" y="51037"/>
                      </a:cubicBezTo>
                      <a:cubicBezTo>
                        <a:pt x="1769" y="54506"/>
                        <a:pt x="234" y="61211"/>
                        <a:pt x="5004" y="61211"/>
                      </a:cubicBezTo>
                      <a:cubicBezTo>
                        <a:pt x="33858" y="61211"/>
                        <a:pt x="62679" y="61311"/>
                        <a:pt x="91533" y="61377"/>
                      </a:cubicBezTo>
                      <a:cubicBezTo>
                        <a:pt x="91599" y="57942"/>
                        <a:pt x="92166" y="54539"/>
                        <a:pt x="92166" y="51103"/>
                      </a:cubicBezTo>
                      <a:cubicBezTo>
                        <a:pt x="92166" y="50103"/>
                        <a:pt x="92467" y="47301"/>
                        <a:pt x="91633" y="46567"/>
                      </a:cubicBezTo>
                      <a:cubicBezTo>
                        <a:pt x="90899" y="45933"/>
                        <a:pt x="87430" y="46533"/>
                        <a:pt x="86429" y="46500"/>
                      </a:cubicBezTo>
                      <a:cubicBezTo>
                        <a:pt x="85762" y="43665"/>
                        <a:pt x="86229" y="40096"/>
                        <a:pt x="86196" y="37127"/>
                      </a:cubicBezTo>
                      <a:cubicBezTo>
                        <a:pt x="86162" y="32557"/>
                        <a:pt x="86095" y="28020"/>
                        <a:pt x="86029" y="23484"/>
                      </a:cubicBezTo>
                      <a:cubicBezTo>
                        <a:pt x="85995" y="19047"/>
                        <a:pt x="85962" y="14611"/>
                        <a:pt x="85895" y="10174"/>
                      </a:cubicBezTo>
                      <a:cubicBezTo>
                        <a:pt x="85895" y="7973"/>
                        <a:pt x="85995" y="5704"/>
                        <a:pt x="85829" y="3536"/>
                      </a:cubicBezTo>
                      <a:cubicBezTo>
                        <a:pt x="85528" y="0"/>
                        <a:pt x="80658" y="1301"/>
                        <a:pt x="77956" y="1234"/>
                      </a:cubicBezTo>
                      <a:cubicBezTo>
                        <a:pt x="74887" y="1201"/>
                        <a:pt x="71819" y="1101"/>
                        <a:pt x="68750" y="1068"/>
                      </a:cubicBezTo>
                      <a:cubicBezTo>
                        <a:pt x="69417" y="1134"/>
                        <a:pt x="69317" y="48702"/>
                        <a:pt x="69350" y="51370"/>
                      </a:cubicBezTo>
                      <a:lnTo>
                        <a:pt x="69384" y="54573"/>
                      </a:lnTo>
                    </a:path>
                  </a:pathLst>
                </a:custGeom>
                <a:solidFill>
                  <a:schemeClr val="dk2"/>
                </a:solidFill>
                <a:ln w="317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8" name="Google Shape;2178;p42"/>
            <p:cNvGrpSpPr/>
            <p:nvPr/>
          </p:nvGrpSpPr>
          <p:grpSpPr>
            <a:xfrm>
              <a:off x="4456381" y="2032798"/>
              <a:ext cx="3657062" cy="2355894"/>
              <a:chOff x="4456381" y="2032798"/>
              <a:chExt cx="3657062" cy="2355894"/>
            </a:xfrm>
          </p:grpSpPr>
          <p:grpSp>
            <p:nvGrpSpPr>
              <p:cNvPr id="2179" name="Google Shape;2179;p42"/>
              <p:cNvGrpSpPr/>
              <p:nvPr/>
            </p:nvGrpSpPr>
            <p:grpSpPr>
              <a:xfrm>
                <a:off x="4456381" y="2032798"/>
                <a:ext cx="3657062" cy="2314376"/>
                <a:chOff x="4429144" y="1915698"/>
                <a:chExt cx="3657062" cy="2314376"/>
              </a:xfrm>
            </p:grpSpPr>
            <p:sp>
              <p:nvSpPr>
                <p:cNvPr id="2180" name="Google Shape;2180;p42"/>
                <p:cNvSpPr/>
                <p:nvPr/>
              </p:nvSpPr>
              <p:spPr>
                <a:xfrm>
                  <a:off x="6702839" y="2842405"/>
                  <a:ext cx="111650" cy="29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14177" extrusionOk="0">
                      <a:moveTo>
                        <a:pt x="2414" y="0"/>
                      </a:moveTo>
                      <a:cubicBezTo>
                        <a:pt x="2139" y="0"/>
                        <a:pt x="1843" y="100"/>
                        <a:pt x="1535" y="332"/>
                      </a:cubicBezTo>
                      <a:cubicBezTo>
                        <a:pt x="234" y="1333"/>
                        <a:pt x="234" y="3802"/>
                        <a:pt x="334" y="5236"/>
                      </a:cubicBezTo>
                      <a:cubicBezTo>
                        <a:pt x="501" y="7571"/>
                        <a:pt x="0" y="9806"/>
                        <a:pt x="134" y="12108"/>
                      </a:cubicBezTo>
                      <a:cubicBezTo>
                        <a:pt x="167" y="12875"/>
                        <a:pt x="467" y="13709"/>
                        <a:pt x="1168" y="14042"/>
                      </a:cubicBezTo>
                      <a:cubicBezTo>
                        <a:pt x="1367" y="14134"/>
                        <a:pt x="1594" y="14177"/>
                        <a:pt x="1826" y="14177"/>
                      </a:cubicBezTo>
                      <a:cubicBezTo>
                        <a:pt x="2101" y="14177"/>
                        <a:pt x="2383" y="14117"/>
                        <a:pt x="2636" y="14009"/>
                      </a:cubicBezTo>
                      <a:cubicBezTo>
                        <a:pt x="5371" y="13042"/>
                        <a:pt x="5171" y="9672"/>
                        <a:pt x="4237" y="7504"/>
                      </a:cubicBezTo>
                      <a:cubicBezTo>
                        <a:pt x="4203" y="7438"/>
                        <a:pt x="4170" y="7371"/>
                        <a:pt x="4170" y="7337"/>
                      </a:cubicBezTo>
                      <a:cubicBezTo>
                        <a:pt x="4037" y="7071"/>
                        <a:pt x="3937" y="6770"/>
                        <a:pt x="3937" y="6470"/>
                      </a:cubicBezTo>
                      <a:cubicBezTo>
                        <a:pt x="3903" y="6203"/>
                        <a:pt x="3970" y="5936"/>
                        <a:pt x="4037" y="5670"/>
                      </a:cubicBezTo>
                      <a:cubicBezTo>
                        <a:pt x="4303" y="4502"/>
                        <a:pt x="4337" y="3301"/>
                        <a:pt x="4203" y="2134"/>
                      </a:cubicBezTo>
                      <a:cubicBezTo>
                        <a:pt x="4074" y="1177"/>
                        <a:pt x="3364" y="0"/>
                        <a:pt x="2414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42"/>
                <p:cNvSpPr/>
                <p:nvPr/>
              </p:nvSpPr>
              <p:spPr>
                <a:xfrm>
                  <a:off x="6440958" y="2144527"/>
                  <a:ext cx="379081" cy="81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6" h="39080" extrusionOk="0">
                      <a:moveTo>
                        <a:pt x="2970" y="0"/>
                      </a:moveTo>
                      <a:cubicBezTo>
                        <a:pt x="1" y="0"/>
                        <a:pt x="2352" y="4659"/>
                        <a:pt x="4326" y="8219"/>
                      </a:cubicBezTo>
                      <a:cubicBezTo>
                        <a:pt x="5226" y="9821"/>
                        <a:pt x="6060" y="11222"/>
                        <a:pt x="6327" y="11889"/>
                      </a:cubicBezTo>
                      <a:cubicBezTo>
                        <a:pt x="9029" y="19094"/>
                        <a:pt x="10997" y="31303"/>
                        <a:pt x="10830" y="39075"/>
                      </a:cubicBezTo>
                      <a:cubicBezTo>
                        <a:pt x="10925" y="39078"/>
                        <a:pt x="11022" y="39079"/>
                        <a:pt x="11121" y="39079"/>
                      </a:cubicBezTo>
                      <a:cubicBezTo>
                        <a:pt x="12544" y="39079"/>
                        <a:pt x="14373" y="38793"/>
                        <a:pt x="16011" y="38793"/>
                      </a:cubicBezTo>
                      <a:cubicBezTo>
                        <a:pt x="16825" y="38793"/>
                        <a:pt x="17591" y="38863"/>
                        <a:pt x="18236" y="39075"/>
                      </a:cubicBezTo>
                      <a:cubicBezTo>
                        <a:pt x="18069" y="31369"/>
                        <a:pt x="17035" y="20528"/>
                        <a:pt x="16034" y="13156"/>
                      </a:cubicBezTo>
                      <a:cubicBezTo>
                        <a:pt x="14867" y="4750"/>
                        <a:pt x="12031" y="781"/>
                        <a:pt x="3258" y="14"/>
                      </a:cubicBezTo>
                      <a:cubicBezTo>
                        <a:pt x="3157" y="5"/>
                        <a:pt x="3061" y="0"/>
                        <a:pt x="2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42"/>
                <p:cNvSpPr/>
                <p:nvPr/>
              </p:nvSpPr>
              <p:spPr>
                <a:xfrm>
                  <a:off x="6627255" y="3843655"/>
                  <a:ext cx="151873" cy="255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12310" extrusionOk="0">
                      <a:moveTo>
                        <a:pt x="6939" y="1"/>
                      </a:moveTo>
                      <a:lnTo>
                        <a:pt x="0" y="468"/>
                      </a:lnTo>
                      <a:cubicBezTo>
                        <a:pt x="67" y="1468"/>
                        <a:pt x="1235" y="12310"/>
                        <a:pt x="1235" y="12310"/>
                      </a:cubicBezTo>
                      <a:lnTo>
                        <a:pt x="7306" y="11742"/>
                      </a:lnTo>
                      <a:lnTo>
                        <a:pt x="6939" y="1"/>
                      </a:ln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42"/>
                <p:cNvSpPr/>
                <p:nvPr/>
              </p:nvSpPr>
              <p:spPr>
                <a:xfrm>
                  <a:off x="6487189" y="4049763"/>
                  <a:ext cx="311355" cy="12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8" h="5812" extrusionOk="0">
                      <a:moveTo>
                        <a:pt x="7939" y="1"/>
                      </a:moveTo>
                      <a:cubicBezTo>
                        <a:pt x="7877" y="1"/>
                        <a:pt x="7821" y="9"/>
                        <a:pt x="7773" y="26"/>
                      </a:cubicBezTo>
                      <a:cubicBezTo>
                        <a:pt x="7472" y="126"/>
                        <a:pt x="7039" y="827"/>
                        <a:pt x="6705" y="1027"/>
                      </a:cubicBezTo>
                      <a:cubicBezTo>
                        <a:pt x="6238" y="1327"/>
                        <a:pt x="5704" y="1527"/>
                        <a:pt x="5171" y="1727"/>
                      </a:cubicBezTo>
                      <a:cubicBezTo>
                        <a:pt x="4137" y="2161"/>
                        <a:pt x="3136" y="2661"/>
                        <a:pt x="2235" y="3262"/>
                      </a:cubicBezTo>
                      <a:cubicBezTo>
                        <a:pt x="1635" y="3695"/>
                        <a:pt x="334" y="4529"/>
                        <a:pt x="67" y="5230"/>
                      </a:cubicBezTo>
                      <a:cubicBezTo>
                        <a:pt x="0" y="5430"/>
                        <a:pt x="67" y="5730"/>
                        <a:pt x="301" y="5797"/>
                      </a:cubicBezTo>
                      <a:cubicBezTo>
                        <a:pt x="323" y="5808"/>
                        <a:pt x="345" y="5812"/>
                        <a:pt x="368" y="5812"/>
                      </a:cubicBezTo>
                      <a:cubicBezTo>
                        <a:pt x="415" y="5812"/>
                        <a:pt x="467" y="5797"/>
                        <a:pt x="534" y="5797"/>
                      </a:cubicBezTo>
                      <a:lnTo>
                        <a:pt x="13743" y="5530"/>
                      </a:lnTo>
                      <a:cubicBezTo>
                        <a:pt x="14177" y="5530"/>
                        <a:pt x="14444" y="5430"/>
                        <a:pt x="14611" y="5263"/>
                      </a:cubicBezTo>
                      <a:cubicBezTo>
                        <a:pt x="14978" y="4963"/>
                        <a:pt x="14878" y="4363"/>
                        <a:pt x="14744" y="3629"/>
                      </a:cubicBezTo>
                      <a:cubicBezTo>
                        <a:pt x="14677" y="3295"/>
                        <a:pt x="14544" y="2962"/>
                        <a:pt x="14477" y="2628"/>
                      </a:cubicBezTo>
                      <a:cubicBezTo>
                        <a:pt x="14344" y="2128"/>
                        <a:pt x="14511" y="1160"/>
                        <a:pt x="14277" y="760"/>
                      </a:cubicBezTo>
                      <a:cubicBezTo>
                        <a:pt x="14144" y="527"/>
                        <a:pt x="13944" y="460"/>
                        <a:pt x="13710" y="426"/>
                      </a:cubicBezTo>
                      <a:cubicBezTo>
                        <a:pt x="13325" y="406"/>
                        <a:pt x="12792" y="374"/>
                        <a:pt x="12284" y="374"/>
                      </a:cubicBezTo>
                      <a:cubicBezTo>
                        <a:pt x="11955" y="374"/>
                        <a:pt x="11637" y="387"/>
                        <a:pt x="11375" y="426"/>
                      </a:cubicBezTo>
                      <a:cubicBezTo>
                        <a:pt x="11075" y="456"/>
                        <a:pt x="10775" y="473"/>
                        <a:pt x="10472" y="473"/>
                      </a:cubicBezTo>
                      <a:cubicBezTo>
                        <a:pt x="10101" y="473"/>
                        <a:pt x="9726" y="448"/>
                        <a:pt x="9340" y="393"/>
                      </a:cubicBezTo>
                      <a:cubicBezTo>
                        <a:pt x="8993" y="335"/>
                        <a:pt x="8344" y="1"/>
                        <a:pt x="79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42"/>
                <p:cNvSpPr/>
                <p:nvPr/>
              </p:nvSpPr>
              <p:spPr>
                <a:xfrm>
                  <a:off x="6439336" y="2598630"/>
                  <a:ext cx="366837" cy="1407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7" h="67696" extrusionOk="0">
                      <a:moveTo>
                        <a:pt x="3867" y="1"/>
                      </a:moveTo>
                      <a:cubicBezTo>
                        <a:pt x="1779" y="1"/>
                        <a:pt x="521" y="1059"/>
                        <a:pt x="334" y="2986"/>
                      </a:cubicBezTo>
                      <a:cubicBezTo>
                        <a:pt x="1" y="6022"/>
                        <a:pt x="401" y="9224"/>
                        <a:pt x="368" y="12260"/>
                      </a:cubicBezTo>
                      <a:cubicBezTo>
                        <a:pt x="334" y="15529"/>
                        <a:pt x="634" y="18831"/>
                        <a:pt x="935" y="22100"/>
                      </a:cubicBezTo>
                      <a:cubicBezTo>
                        <a:pt x="935" y="28438"/>
                        <a:pt x="1568" y="34776"/>
                        <a:pt x="2269" y="41080"/>
                      </a:cubicBezTo>
                      <a:cubicBezTo>
                        <a:pt x="3003" y="47785"/>
                        <a:pt x="4537" y="54023"/>
                        <a:pt x="6038" y="60594"/>
                      </a:cubicBezTo>
                      <a:cubicBezTo>
                        <a:pt x="6405" y="62195"/>
                        <a:pt x="6739" y="63797"/>
                        <a:pt x="7239" y="65364"/>
                      </a:cubicBezTo>
                      <a:cubicBezTo>
                        <a:pt x="7439" y="65898"/>
                        <a:pt x="7639" y="66465"/>
                        <a:pt x="8040" y="66865"/>
                      </a:cubicBezTo>
                      <a:cubicBezTo>
                        <a:pt x="8573" y="67399"/>
                        <a:pt x="9374" y="67533"/>
                        <a:pt x="10141" y="67599"/>
                      </a:cubicBezTo>
                      <a:cubicBezTo>
                        <a:pt x="10850" y="67662"/>
                        <a:pt x="11566" y="67695"/>
                        <a:pt x="12286" y="67695"/>
                      </a:cubicBezTo>
                      <a:cubicBezTo>
                        <a:pt x="13091" y="67695"/>
                        <a:pt x="13901" y="67654"/>
                        <a:pt x="14711" y="67566"/>
                      </a:cubicBezTo>
                      <a:cubicBezTo>
                        <a:pt x="15245" y="67499"/>
                        <a:pt x="15812" y="67432"/>
                        <a:pt x="16212" y="67066"/>
                      </a:cubicBezTo>
                      <a:cubicBezTo>
                        <a:pt x="16779" y="66599"/>
                        <a:pt x="16879" y="65798"/>
                        <a:pt x="16979" y="65097"/>
                      </a:cubicBezTo>
                      <a:cubicBezTo>
                        <a:pt x="17647" y="58259"/>
                        <a:pt x="16879" y="51521"/>
                        <a:pt x="16346" y="44716"/>
                      </a:cubicBezTo>
                      <a:cubicBezTo>
                        <a:pt x="15812" y="38045"/>
                        <a:pt x="15245" y="31373"/>
                        <a:pt x="14444" y="24735"/>
                      </a:cubicBezTo>
                      <a:cubicBezTo>
                        <a:pt x="13977" y="20799"/>
                        <a:pt x="12977" y="16930"/>
                        <a:pt x="12610" y="12993"/>
                      </a:cubicBezTo>
                      <a:cubicBezTo>
                        <a:pt x="12243" y="9157"/>
                        <a:pt x="12109" y="5388"/>
                        <a:pt x="9174" y="2353"/>
                      </a:cubicBezTo>
                      <a:cubicBezTo>
                        <a:pt x="7873" y="1018"/>
                        <a:pt x="6172" y="151"/>
                        <a:pt x="4337" y="18"/>
                      </a:cubicBezTo>
                      <a:cubicBezTo>
                        <a:pt x="4176" y="6"/>
                        <a:pt x="4019" y="1"/>
                        <a:pt x="38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42"/>
                <p:cNvSpPr/>
                <p:nvPr/>
              </p:nvSpPr>
              <p:spPr>
                <a:xfrm>
                  <a:off x="6140474" y="3861678"/>
                  <a:ext cx="162288" cy="24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7" h="11877" extrusionOk="0">
                      <a:moveTo>
                        <a:pt x="7806" y="1"/>
                      </a:moveTo>
                      <a:lnTo>
                        <a:pt x="234" y="1002"/>
                      </a:lnTo>
                      <a:cubicBezTo>
                        <a:pt x="201" y="2036"/>
                        <a:pt x="1" y="11876"/>
                        <a:pt x="1" y="11876"/>
                      </a:cubicBezTo>
                      <a:lnTo>
                        <a:pt x="6138" y="11476"/>
                      </a:lnTo>
                      <a:lnTo>
                        <a:pt x="7806" y="1"/>
                      </a:ln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42"/>
                <p:cNvSpPr/>
                <p:nvPr/>
              </p:nvSpPr>
              <p:spPr>
                <a:xfrm>
                  <a:off x="6420628" y="2047719"/>
                  <a:ext cx="113728" cy="142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1" h="6873" extrusionOk="0">
                      <a:moveTo>
                        <a:pt x="0" y="1"/>
                      </a:moveTo>
                      <a:lnTo>
                        <a:pt x="0" y="6872"/>
                      </a:lnTo>
                      <a:lnTo>
                        <a:pt x="5471" y="6872"/>
                      </a:lnTo>
                      <a:lnTo>
                        <a:pt x="5471" y="1"/>
                      </a:ln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42"/>
                <p:cNvSpPr/>
                <p:nvPr/>
              </p:nvSpPr>
              <p:spPr>
                <a:xfrm>
                  <a:off x="6078756" y="2536267"/>
                  <a:ext cx="532576" cy="1461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0" h="70285" extrusionOk="0">
                      <a:moveTo>
                        <a:pt x="18183" y="1"/>
                      </a:moveTo>
                      <a:cubicBezTo>
                        <a:pt x="15078" y="1"/>
                        <a:pt x="12495" y="3553"/>
                        <a:pt x="11442" y="6253"/>
                      </a:cubicBezTo>
                      <a:cubicBezTo>
                        <a:pt x="4304" y="24566"/>
                        <a:pt x="1" y="46382"/>
                        <a:pt x="568" y="66029"/>
                      </a:cubicBezTo>
                      <a:cubicBezTo>
                        <a:pt x="601" y="66696"/>
                        <a:pt x="635" y="67397"/>
                        <a:pt x="1002" y="67931"/>
                      </a:cubicBezTo>
                      <a:cubicBezTo>
                        <a:pt x="1502" y="68665"/>
                        <a:pt x="2436" y="68898"/>
                        <a:pt x="3303" y="69098"/>
                      </a:cubicBezTo>
                      <a:cubicBezTo>
                        <a:pt x="4704" y="69398"/>
                        <a:pt x="6105" y="69732"/>
                        <a:pt x="7540" y="70066"/>
                      </a:cubicBezTo>
                      <a:cubicBezTo>
                        <a:pt x="8015" y="70175"/>
                        <a:pt x="8520" y="70285"/>
                        <a:pt x="9011" y="70285"/>
                      </a:cubicBezTo>
                      <a:cubicBezTo>
                        <a:pt x="9417" y="70285"/>
                        <a:pt x="9813" y="70210"/>
                        <a:pt x="10175" y="69999"/>
                      </a:cubicBezTo>
                      <a:cubicBezTo>
                        <a:pt x="10909" y="69599"/>
                        <a:pt x="11242" y="68731"/>
                        <a:pt x="11509" y="67931"/>
                      </a:cubicBezTo>
                      <a:cubicBezTo>
                        <a:pt x="13978" y="60759"/>
                        <a:pt x="14745" y="53053"/>
                        <a:pt x="15979" y="45615"/>
                      </a:cubicBezTo>
                      <a:cubicBezTo>
                        <a:pt x="17046" y="39143"/>
                        <a:pt x="18247" y="32672"/>
                        <a:pt x="19782" y="26267"/>
                      </a:cubicBezTo>
                      <a:cubicBezTo>
                        <a:pt x="20249" y="24266"/>
                        <a:pt x="20782" y="22265"/>
                        <a:pt x="21350" y="20297"/>
                      </a:cubicBezTo>
                      <a:cubicBezTo>
                        <a:pt x="21350" y="20230"/>
                        <a:pt x="22417" y="16494"/>
                        <a:pt x="22751" y="14326"/>
                      </a:cubicBezTo>
                      <a:cubicBezTo>
                        <a:pt x="22751" y="13925"/>
                        <a:pt x="22717" y="13492"/>
                        <a:pt x="23017" y="13225"/>
                      </a:cubicBezTo>
                      <a:cubicBezTo>
                        <a:pt x="23084" y="13191"/>
                        <a:pt x="23151" y="13158"/>
                        <a:pt x="23218" y="13125"/>
                      </a:cubicBezTo>
                      <a:cubicBezTo>
                        <a:pt x="23484" y="12524"/>
                        <a:pt x="23785" y="11991"/>
                        <a:pt x="24085" y="11424"/>
                      </a:cubicBezTo>
                      <a:cubicBezTo>
                        <a:pt x="25619" y="8488"/>
                        <a:pt x="23284" y="2317"/>
                        <a:pt x="20449" y="649"/>
                      </a:cubicBezTo>
                      <a:cubicBezTo>
                        <a:pt x="19673" y="198"/>
                        <a:pt x="18913" y="1"/>
                        <a:pt x="181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42"/>
                <p:cNvSpPr/>
                <p:nvPr/>
              </p:nvSpPr>
              <p:spPr>
                <a:xfrm>
                  <a:off x="6224373" y="2143965"/>
                  <a:ext cx="504138" cy="78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2" h="37832" extrusionOk="0">
                      <a:moveTo>
                        <a:pt x="13377" y="1"/>
                      </a:moveTo>
                      <a:cubicBezTo>
                        <a:pt x="13277" y="1"/>
                        <a:pt x="13177" y="3"/>
                        <a:pt x="13077" y="7"/>
                      </a:cubicBezTo>
                      <a:cubicBezTo>
                        <a:pt x="12601" y="27"/>
                        <a:pt x="12129" y="32"/>
                        <a:pt x="11657" y="32"/>
                      </a:cubicBezTo>
                      <a:cubicBezTo>
                        <a:pt x="11157" y="32"/>
                        <a:pt x="10659" y="26"/>
                        <a:pt x="10159" y="26"/>
                      </a:cubicBezTo>
                      <a:cubicBezTo>
                        <a:pt x="9544" y="26"/>
                        <a:pt x="8928" y="35"/>
                        <a:pt x="8307" y="74"/>
                      </a:cubicBezTo>
                      <a:cubicBezTo>
                        <a:pt x="5772" y="241"/>
                        <a:pt x="4904" y="1842"/>
                        <a:pt x="3870" y="4010"/>
                      </a:cubicBezTo>
                      <a:cubicBezTo>
                        <a:pt x="3437" y="4944"/>
                        <a:pt x="3103" y="5911"/>
                        <a:pt x="2903" y="6912"/>
                      </a:cubicBezTo>
                      <a:cubicBezTo>
                        <a:pt x="2336" y="9747"/>
                        <a:pt x="2536" y="12683"/>
                        <a:pt x="2536" y="15585"/>
                      </a:cubicBezTo>
                      <a:cubicBezTo>
                        <a:pt x="2536" y="19888"/>
                        <a:pt x="1002" y="33398"/>
                        <a:pt x="1" y="37601"/>
                      </a:cubicBezTo>
                      <a:cubicBezTo>
                        <a:pt x="1751" y="37770"/>
                        <a:pt x="3583" y="37831"/>
                        <a:pt x="5459" y="37831"/>
                      </a:cubicBezTo>
                      <a:cubicBezTo>
                        <a:pt x="10244" y="37831"/>
                        <a:pt x="15316" y="37435"/>
                        <a:pt x="20046" y="37435"/>
                      </a:cubicBezTo>
                      <a:cubicBezTo>
                        <a:pt x="21486" y="37435"/>
                        <a:pt x="22893" y="37472"/>
                        <a:pt x="24252" y="37567"/>
                      </a:cubicBezTo>
                      <a:cubicBezTo>
                        <a:pt x="24085" y="35866"/>
                        <a:pt x="23484" y="25225"/>
                        <a:pt x="23318" y="23524"/>
                      </a:cubicBezTo>
                      <a:cubicBezTo>
                        <a:pt x="23017" y="20055"/>
                        <a:pt x="22751" y="16586"/>
                        <a:pt x="22550" y="13117"/>
                      </a:cubicBezTo>
                      <a:cubicBezTo>
                        <a:pt x="22484" y="11816"/>
                        <a:pt x="22550" y="10448"/>
                        <a:pt x="22350" y="9180"/>
                      </a:cubicBezTo>
                      <a:cubicBezTo>
                        <a:pt x="22217" y="8213"/>
                        <a:pt x="21716" y="7312"/>
                        <a:pt x="21183" y="6478"/>
                      </a:cubicBezTo>
                      <a:cubicBezTo>
                        <a:pt x="20616" y="5511"/>
                        <a:pt x="20082" y="4544"/>
                        <a:pt x="19582" y="3576"/>
                      </a:cubicBezTo>
                      <a:cubicBezTo>
                        <a:pt x="19315" y="3076"/>
                        <a:pt x="19081" y="2576"/>
                        <a:pt x="18848" y="2042"/>
                      </a:cubicBezTo>
                      <a:cubicBezTo>
                        <a:pt x="18548" y="1408"/>
                        <a:pt x="18481" y="975"/>
                        <a:pt x="17714" y="774"/>
                      </a:cubicBezTo>
                      <a:cubicBezTo>
                        <a:pt x="16310" y="431"/>
                        <a:pt x="14819" y="1"/>
                        <a:pt x="133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42"/>
                <p:cNvSpPr/>
                <p:nvPr/>
              </p:nvSpPr>
              <p:spPr>
                <a:xfrm>
                  <a:off x="5844398" y="2107359"/>
                  <a:ext cx="210806" cy="3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15387" extrusionOk="0">
                      <a:moveTo>
                        <a:pt x="2035" y="0"/>
                      </a:moveTo>
                      <a:cubicBezTo>
                        <a:pt x="1802" y="0"/>
                        <a:pt x="1635" y="267"/>
                        <a:pt x="1601" y="501"/>
                      </a:cubicBezTo>
                      <a:cubicBezTo>
                        <a:pt x="1601" y="701"/>
                        <a:pt x="1701" y="934"/>
                        <a:pt x="1802" y="1134"/>
                      </a:cubicBezTo>
                      <a:lnTo>
                        <a:pt x="2669" y="2936"/>
                      </a:lnTo>
                      <a:cubicBezTo>
                        <a:pt x="2702" y="3002"/>
                        <a:pt x="2736" y="3069"/>
                        <a:pt x="2702" y="3136"/>
                      </a:cubicBezTo>
                      <a:cubicBezTo>
                        <a:pt x="2669" y="3203"/>
                        <a:pt x="2635" y="3236"/>
                        <a:pt x="2569" y="3269"/>
                      </a:cubicBezTo>
                      <a:cubicBezTo>
                        <a:pt x="2202" y="3503"/>
                        <a:pt x="1802" y="3636"/>
                        <a:pt x="1468" y="3870"/>
                      </a:cubicBezTo>
                      <a:cubicBezTo>
                        <a:pt x="1101" y="4137"/>
                        <a:pt x="834" y="4670"/>
                        <a:pt x="601" y="5071"/>
                      </a:cubicBezTo>
                      <a:cubicBezTo>
                        <a:pt x="0" y="6171"/>
                        <a:pt x="734" y="7039"/>
                        <a:pt x="1368" y="7839"/>
                      </a:cubicBezTo>
                      <a:cubicBezTo>
                        <a:pt x="2135" y="8773"/>
                        <a:pt x="2736" y="9841"/>
                        <a:pt x="3303" y="10941"/>
                      </a:cubicBezTo>
                      <a:cubicBezTo>
                        <a:pt x="3770" y="11775"/>
                        <a:pt x="4203" y="12643"/>
                        <a:pt x="4637" y="13410"/>
                      </a:cubicBezTo>
                      <a:cubicBezTo>
                        <a:pt x="5137" y="14277"/>
                        <a:pt x="5771" y="15244"/>
                        <a:pt x="6772" y="15378"/>
                      </a:cubicBezTo>
                      <a:cubicBezTo>
                        <a:pt x="6840" y="15384"/>
                        <a:pt x="6908" y="15386"/>
                        <a:pt x="6975" y="15386"/>
                      </a:cubicBezTo>
                      <a:cubicBezTo>
                        <a:pt x="7298" y="15386"/>
                        <a:pt x="7602" y="15322"/>
                        <a:pt x="7906" y="15211"/>
                      </a:cubicBezTo>
                      <a:cubicBezTo>
                        <a:pt x="8740" y="15011"/>
                        <a:pt x="9674" y="14577"/>
                        <a:pt x="9907" y="13777"/>
                      </a:cubicBezTo>
                      <a:cubicBezTo>
                        <a:pt x="10141" y="13110"/>
                        <a:pt x="9841" y="12409"/>
                        <a:pt x="9540" y="11775"/>
                      </a:cubicBezTo>
                      <a:cubicBezTo>
                        <a:pt x="7639" y="7739"/>
                        <a:pt x="4737" y="4403"/>
                        <a:pt x="2602" y="501"/>
                      </a:cubicBezTo>
                      <a:cubicBezTo>
                        <a:pt x="2469" y="267"/>
                        <a:pt x="2302" y="0"/>
                        <a:pt x="2035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42"/>
                <p:cNvSpPr/>
                <p:nvPr/>
              </p:nvSpPr>
              <p:spPr>
                <a:xfrm>
                  <a:off x="5926218" y="2220775"/>
                  <a:ext cx="472916" cy="40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0" h="19619" extrusionOk="0">
                      <a:moveTo>
                        <a:pt x="18846" y="1"/>
                      </a:moveTo>
                      <a:cubicBezTo>
                        <a:pt x="18769" y="1"/>
                        <a:pt x="18692" y="5"/>
                        <a:pt x="18614" y="15"/>
                      </a:cubicBezTo>
                      <a:cubicBezTo>
                        <a:pt x="18047" y="82"/>
                        <a:pt x="17546" y="415"/>
                        <a:pt x="17079" y="749"/>
                      </a:cubicBezTo>
                      <a:cubicBezTo>
                        <a:pt x="13677" y="3217"/>
                        <a:pt x="10641" y="6253"/>
                        <a:pt x="8540" y="9889"/>
                      </a:cubicBezTo>
                      <a:cubicBezTo>
                        <a:pt x="8607" y="9755"/>
                        <a:pt x="7639" y="8454"/>
                        <a:pt x="7506" y="8287"/>
                      </a:cubicBezTo>
                      <a:cubicBezTo>
                        <a:pt x="7139" y="7754"/>
                        <a:pt x="6805" y="7187"/>
                        <a:pt x="6438" y="6653"/>
                      </a:cubicBezTo>
                      <a:cubicBezTo>
                        <a:pt x="5805" y="5719"/>
                        <a:pt x="5237" y="4752"/>
                        <a:pt x="4604" y="3784"/>
                      </a:cubicBezTo>
                      <a:cubicBezTo>
                        <a:pt x="3103" y="5052"/>
                        <a:pt x="1568" y="6286"/>
                        <a:pt x="0" y="7487"/>
                      </a:cubicBezTo>
                      <a:cubicBezTo>
                        <a:pt x="901" y="9388"/>
                        <a:pt x="1868" y="11290"/>
                        <a:pt x="2902" y="13124"/>
                      </a:cubicBezTo>
                      <a:cubicBezTo>
                        <a:pt x="3536" y="14158"/>
                        <a:pt x="4070" y="15192"/>
                        <a:pt x="4937" y="16026"/>
                      </a:cubicBezTo>
                      <a:cubicBezTo>
                        <a:pt x="5871" y="16894"/>
                        <a:pt x="6772" y="17761"/>
                        <a:pt x="7739" y="18595"/>
                      </a:cubicBezTo>
                      <a:cubicBezTo>
                        <a:pt x="8240" y="19028"/>
                        <a:pt x="8807" y="19495"/>
                        <a:pt x="9474" y="19596"/>
                      </a:cubicBezTo>
                      <a:cubicBezTo>
                        <a:pt x="9580" y="19611"/>
                        <a:pt x="9685" y="19619"/>
                        <a:pt x="9790" y="19619"/>
                      </a:cubicBezTo>
                      <a:cubicBezTo>
                        <a:pt x="10577" y="19619"/>
                        <a:pt x="11332" y="19203"/>
                        <a:pt x="12009" y="18762"/>
                      </a:cubicBezTo>
                      <a:cubicBezTo>
                        <a:pt x="14444" y="17227"/>
                        <a:pt x="16679" y="15326"/>
                        <a:pt x="18614" y="13191"/>
                      </a:cubicBezTo>
                      <a:cubicBezTo>
                        <a:pt x="21149" y="10389"/>
                        <a:pt x="22750" y="6019"/>
                        <a:pt x="21482" y="2450"/>
                      </a:cubicBezTo>
                      <a:cubicBezTo>
                        <a:pt x="21074" y="1255"/>
                        <a:pt x="20102" y="1"/>
                        <a:pt x="18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42"/>
                <p:cNvSpPr/>
                <p:nvPr/>
              </p:nvSpPr>
              <p:spPr>
                <a:xfrm>
                  <a:off x="6148103" y="2147707"/>
                  <a:ext cx="357815" cy="38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3" h="18513" extrusionOk="0">
                      <a:moveTo>
                        <a:pt x="11615" y="0"/>
                      </a:moveTo>
                      <a:cubicBezTo>
                        <a:pt x="10286" y="0"/>
                        <a:pt x="8922" y="502"/>
                        <a:pt x="7906" y="1395"/>
                      </a:cubicBezTo>
                      <a:cubicBezTo>
                        <a:pt x="5038" y="3930"/>
                        <a:pt x="2202" y="6599"/>
                        <a:pt x="301" y="9934"/>
                      </a:cubicBezTo>
                      <a:cubicBezTo>
                        <a:pt x="167" y="10201"/>
                        <a:pt x="34" y="10435"/>
                        <a:pt x="34" y="10702"/>
                      </a:cubicBezTo>
                      <a:cubicBezTo>
                        <a:pt x="1" y="11035"/>
                        <a:pt x="167" y="11302"/>
                        <a:pt x="301" y="11569"/>
                      </a:cubicBezTo>
                      <a:cubicBezTo>
                        <a:pt x="935" y="12636"/>
                        <a:pt x="1635" y="13704"/>
                        <a:pt x="2669" y="14404"/>
                      </a:cubicBezTo>
                      <a:cubicBezTo>
                        <a:pt x="3403" y="14938"/>
                        <a:pt x="4304" y="15238"/>
                        <a:pt x="5104" y="15672"/>
                      </a:cubicBezTo>
                      <a:cubicBezTo>
                        <a:pt x="5905" y="16105"/>
                        <a:pt x="6672" y="16773"/>
                        <a:pt x="6872" y="17673"/>
                      </a:cubicBezTo>
                      <a:cubicBezTo>
                        <a:pt x="6939" y="17873"/>
                        <a:pt x="6939" y="18074"/>
                        <a:pt x="7072" y="18240"/>
                      </a:cubicBezTo>
                      <a:cubicBezTo>
                        <a:pt x="7124" y="18327"/>
                        <a:pt x="7212" y="18404"/>
                        <a:pt x="7308" y="18445"/>
                      </a:cubicBezTo>
                      <a:lnTo>
                        <a:pt x="7308" y="18445"/>
                      </a:lnTo>
                      <a:cubicBezTo>
                        <a:pt x="9520" y="16431"/>
                        <a:pt x="11726" y="14412"/>
                        <a:pt x="13410" y="11969"/>
                      </a:cubicBezTo>
                      <a:cubicBezTo>
                        <a:pt x="15278" y="9301"/>
                        <a:pt x="17213" y="5364"/>
                        <a:pt x="15512" y="2229"/>
                      </a:cubicBezTo>
                      <a:cubicBezTo>
                        <a:pt x="14667" y="684"/>
                        <a:pt x="13165" y="0"/>
                        <a:pt x="11615" y="0"/>
                      </a:cubicBezTo>
                      <a:close/>
                      <a:moveTo>
                        <a:pt x="7873" y="18174"/>
                      </a:moveTo>
                      <a:lnTo>
                        <a:pt x="7573" y="18441"/>
                      </a:lnTo>
                      <a:cubicBezTo>
                        <a:pt x="7533" y="18464"/>
                        <a:pt x="7489" y="18475"/>
                        <a:pt x="7445" y="18475"/>
                      </a:cubicBezTo>
                      <a:cubicBezTo>
                        <a:pt x="7399" y="18475"/>
                        <a:pt x="7352" y="18464"/>
                        <a:pt x="7308" y="18445"/>
                      </a:cubicBezTo>
                      <a:lnTo>
                        <a:pt x="7308" y="18445"/>
                      </a:lnTo>
                      <a:cubicBezTo>
                        <a:pt x="7285" y="18466"/>
                        <a:pt x="7262" y="18486"/>
                        <a:pt x="7239" y="18507"/>
                      </a:cubicBezTo>
                      <a:cubicBezTo>
                        <a:pt x="7266" y="18511"/>
                        <a:pt x="7294" y="18512"/>
                        <a:pt x="7321" y="18512"/>
                      </a:cubicBezTo>
                      <a:cubicBezTo>
                        <a:pt x="7559" y="18512"/>
                        <a:pt x="7783" y="18383"/>
                        <a:pt x="7873" y="18174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42"/>
                <p:cNvSpPr/>
                <p:nvPr/>
              </p:nvSpPr>
              <p:spPr>
                <a:xfrm>
                  <a:off x="6389405" y="1940934"/>
                  <a:ext cx="133851" cy="174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8381" extrusionOk="0">
                      <a:moveTo>
                        <a:pt x="2236" y="1"/>
                      </a:moveTo>
                      <a:cubicBezTo>
                        <a:pt x="1836" y="1"/>
                        <a:pt x="1402" y="67"/>
                        <a:pt x="1168" y="367"/>
                      </a:cubicBezTo>
                      <a:cubicBezTo>
                        <a:pt x="1068" y="501"/>
                        <a:pt x="1035" y="634"/>
                        <a:pt x="1002" y="801"/>
                      </a:cubicBezTo>
                      <a:cubicBezTo>
                        <a:pt x="768" y="1535"/>
                        <a:pt x="568" y="2302"/>
                        <a:pt x="401" y="3069"/>
                      </a:cubicBezTo>
                      <a:cubicBezTo>
                        <a:pt x="134" y="4237"/>
                        <a:pt x="1" y="5438"/>
                        <a:pt x="168" y="6605"/>
                      </a:cubicBezTo>
                      <a:cubicBezTo>
                        <a:pt x="268" y="7339"/>
                        <a:pt x="868" y="7806"/>
                        <a:pt x="1502" y="8106"/>
                      </a:cubicBezTo>
                      <a:cubicBezTo>
                        <a:pt x="1926" y="8288"/>
                        <a:pt x="2384" y="8380"/>
                        <a:pt x="2842" y="8380"/>
                      </a:cubicBezTo>
                      <a:cubicBezTo>
                        <a:pt x="3394" y="8380"/>
                        <a:pt x="3945" y="8246"/>
                        <a:pt x="4437" y="7973"/>
                      </a:cubicBezTo>
                      <a:cubicBezTo>
                        <a:pt x="5105" y="7606"/>
                        <a:pt x="5538" y="7006"/>
                        <a:pt x="5672" y="6238"/>
                      </a:cubicBezTo>
                      <a:cubicBezTo>
                        <a:pt x="5772" y="5738"/>
                        <a:pt x="5805" y="5238"/>
                        <a:pt x="5905" y="4771"/>
                      </a:cubicBezTo>
                      <a:cubicBezTo>
                        <a:pt x="6039" y="4037"/>
                        <a:pt x="6439" y="3336"/>
                        <a:pt x="6372" y="2569"/>
                      </a:cubicBezTo>
                      <a:cubicBezTo>
                        <a:pt x="6339" y="1668"/>
                        <a:pt x="5672" y="901"/>
                        <a:pt x="4871" y="501"/>
                      </a:cubicBezTo>
                      <a:cubicBezTo>
                        <a:pt x="4071" y="67"/>
                        <a:pt x="3137" y="1"/>
                        <a:pt x="2236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42"/>
                <p:cNvSpPr/>
                <p:nvPr/>
              </p:nvSpPr>
              <p:spPr>
                <a:xfrm>
                  <a:off x="6386640" y="1915698"/>
                  <a:ext cx="187940" cy="18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1" h="9040" extrusionOk="0">
                      <a:moveTo>
                        <a:pt x="4517" y="1"/>
                      </a:moveTo>
                      <a:cubicBezTo>
                        <a:pt x="4123" y="1"/>
                        <a:pt x="3730" y="33"/>
                        <a:pt x="3336" y="80"/>
                      </a:cubicBezTo>
                      <a:cubicBezTo>
                        <a:pt x="2402" y="214"/>
                        <a:pt x="1435" y="414"/>
                        <a:pt x="834" y="1081"/>
                      </a:cubicBezTo>
                      <a:cubicBezTo>
                        <a:pt x="468" y="1481"/>
                        <a:pt x="1" y="2415"/>
                        <a:pt x="668" y="2682"/>
                      </a:cubicBezTo>
                      <a:cubicBezTo>
                        <a:pt x="1071" y="2872"/>
                        <a:pt x="1525" y="3045"/>
                        <a:pt x="1970" y="3045"/>
                      </a:cubicBezTo>
                      <a:cubicBezTo>
                        <a:pt x="2150" y="3045"/>
                        <a:pt x="2329" y="3017"/>
                        <a:pt x="2502" y="2949"/>
                      </a:cubicBezTo>
                      <a:cubicBezTo>
                        <a:pt x="2664" y="2889"/>
                        <a:pt x="2983" y="2719"/>
                        <a:pt x="3181" y="2719"/>
                      </a:cubicBezTo>
                      <a:cubicBezTo>
                        <a:pt x="3311" y="2719"/>
                        <a:pt x="3389" y="2791"/>
                        <a:pt x="3336" y="3016"/>
                      </a:cubicBezTo>
                      <a:cubicBezTo>
                        <a:pt x="3236" y="3449"/>
                        <a:pt x="2669" y="3783"/>
                        <a:pt x="2836" y="4283"/>
                      </a:cubicBezTo>
                      <a:cubicBezTo>
                        <a:pt x="2903" y="4617"/>
                        <a:pt x="3270" y="4784"/>
                        <a:pt x="3503" y="5017"/>
                      </a:cubicBezTo>
                      <a:cubicBezTo>
                        <a:pt x="3803" y="5284"/>
                        <a:pt x="3937" y="5718"/>
                        <a:pt x="3903" y="6118"/>
                      </a:cubicBezTo>
                      <a:cubicBezTo>
                        <a:pt x="3903" y="6151"/>
                        <a:pt x="3870" y="6185"/>
                        <a:pt x="3870" y="6218"/>
                      </a:cubicBezTo>
                      <a:cubicBezTo>
                        <a:pt x="3837" y="6418"/>
                        <a:pt x="3803" y="6585"/>
                        <a:pt x="3870" y="6785"/>
                      </a:cubicBezTo>
                      <a:cubicBezTo>
                        <a:pt x="3970" y="7085"/>
                        <a:pt x="4337" y="7185"/>
                        <a:pt x="4604" y="7386"/>
                      </a:cubicBezTo>
                      <a:cubicBezTo>
                        <a:pt x="4971" y="7686"/>
                        <a:pt x="5171" y="8086"/>
                        <a:pt x="5538" y="8386"/>
                      </a:cubicBezTo>
                      <a:cubicBezTo>
                        <a:pt x="5896" y="8660"/>
                        <a:pt x="6493" y="9040"/>
                        <a:pt x="6993" y="9040"/>
                      </a:cubicBezTo>
                      <a:cubicBezTo>
                        <a:pt x="7286" y="9040"/>
                        <a:pt x="7546" y="8910"/>
                        <a:pt x="7706" y="8553"/>
                      </a:cubicBezTo>
                      <a:cubicBezTo>
                        <a:pt x="7806" y="8286"/>
                        <a:pt x="7839" y="8019"/>
                        <a:pt x="7873" y="7719"/>
                      </a:cubicBezTo>
                      <a:cubicBezTo>
                        <a:pt x="8040" y="6819"/>
                        <a:pt x="8540" y="6051"/>
                        <a:pt x="8773" y="5184"/>
                      </a:cubicBezTo>
                      <a:cubicBezTo>
                        <a:pt x="9040" y="4150"/>
                        <a:pt x="8907" y="2982"/>
                        <a:pt x="8340" y="2048"/>
                      </a:cubicBezTo>
                      <a:cubicBezTo>
                        <a:pt x="7806" y="1114"/>
                        <a:pt x="6872" y="414"/>
                        <a:pt x="5838" y="147"/>
                      </a:cubicBezTo>
                      <a:cubicBezTo>
                        <a:pt x="5398" y="41"/>
                        <a:pt x="4957" y="1"/>
                        <a:pt x="45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42"/>
                <p:cNvSpPr/>
                <p:nvPr/>
              </p:nvSpPr>
              <p:spPr>
                <a:xfrm>
                  <a:off x="6437258" y="2013046"/>
                  <a:ext cx="61739" cy="4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069" extrusionOk="0">
                      <a:moveTo>
                        <a:pt x="1502" y="1"/>
                      </a:moveTo>
                      <a:cubicBezTo>
                        <a:pt x="1" y="1"/>
                        <a:pt x="1" y="2069"/>
                        <a:pt x="1502" y="2069"/>
                      </a:cubicBezTo>
                      <a:cubicBezTo>
                        <a:pt x="2969" y="2069"/>
                        <a:pt x="2969" y="1"/>
                        <a:pt x="1502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42"/>
                <p:cNvSpPr/>
                <p:nvPr/>
              </p:nvSpPr>
              <p:spPr>
                <a:xfrm>
                  <a:off x="5969892" y="4059305"/>
                  <a:ext cx="314141" cy="11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2" h="5338" extrusionOk="0">
                      <a:moveTo>
                        <a:pt x="8540" y="1"/>
                      </a:moveTo>
                      <a:cubicBezTo>
                        <a:pt x="7806" y="1"/>
                        <a:pt x="7306" y="1168"/>
                        <a:pt x="6506" y="1469"/>
                      </a:cubicBezTo>
                      <a:cubicBezTo>
                        <a:pt x="5238" y="1969"/>
                        <a:pt x="3904" y="2236"/>
                        <a:pt x="2669" y="2803"/>
                      </a:cubicBezTo>
                      <a:cubicBezTo>
                        <a:pt x="1635" y="3270"/>
                        <a:pt x="368" y="4170"/>
                        <a:pt x="1" y="5338"/>
                      </a:cubicBezTo>
                      <a:lnTo>
                        <a:pt x="14044" y="5338"/>
                      </a:lnTo>
                      <a:cubicBezTo>
                        <a:pt x="14645" y="5338"/>
                        <a:pt x="15112" y="4771"/>
                        <a:pt x="15012" y="4170"/>
                      </a:cubicBezTo>
                      <a:cubicBezTo>
                        <a:pt x="14845" y="3370"/>
                        <a:pt x="14745" y="2536"/>
                        <a:pt x="14845" y="1702"/>
                      </a:cubicBezTo>
                      <a:cubicBezTo>
                        <a:pt x="14845" y="1502"/>
                        <a:pt x="14878" y="1302"/>
                        <a:pt x="14845" y="1102"/>
                      </a:cubicBezTo>
                      <a:cubicBezTo>
                        <a:pt x="14811" y="935"/>
                        <a:pt x="14678" y="735"/>
                        <a:pt x="14478" y="668"/>
                      </a:cubicBezTo>
                      <a:cubicBezTo>
                        <a:pt x="14411" y="635"/>
                        <a:pt x="14344" y="626"/>
                        <a:pt x="14278" y="626"/>
                      </a:cubicBezTo>
                      <a:cubicBezTo>
                        <a:pt x="14211" y="626"/>
                        <a:pt x="14144" y="635"/>
                        <a:pt x="14078" y="635"/>
                      </a:cubicBezTo>
                      <a:cubicBezTo>
                        <a:pt x="13901" y="655"/>
                        <a:pt x="13727" y="663"/>
                        <a:pt x="13556" y="663"/>
                      </a:cubicBezTo>
                      <a:cubicBezTo>
                        <a:pt x="12949" y="663"/>
                        <a:pt x="12367" y="564"/>
                        <a:pt x="11772" y="564"/>
                      </a:cubicBezTo>
                      <a:cubicBezTo>
                        <a:pt x="11706" y="564"/>
                        <a:pt x="11641" y="565"/>
                        <a:pt x="11576" y="568"/>
                      </a:cubicBezTo>
                      <a:cubicBezTo>
                        <a:pt x="11109" y="568"/>
                        <a:pt x="10642" y="568"/>
                        <a:pt x="10175" y="501"/>
                      </a:cubicBezTo>
                      <a:cubicBezTo>
                        <a:pt x="9641" y="401"/>
                        <a:pt x="9041" y="34"/>
                        <a:pt x="85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42"/>
                <p:cNvSpPr/>
                <p:nvPr/>
              </p:nvSpPr>
              <p:spPr>
                <a:xfrm>
                  <a:off x="5922060" y="2171800"/>
                  <a:ext cx="50638" cy="5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2803" extrusionOk="0">
                      <a:moveTo>
                        <a:pt x="640" y="1"/>
                      </a:moveTo>
                      <a:cubicBezTo>
                        <a:pt x="326" y="1"/>
                        <a:pt x="55" y="140"/>
                        <a:pt x="34" y="570"/>
                      </a:cubicBezTo>
                      <a:cubicBezTo>
                        <a:pt x="0" y="736"/>
                        <a:pt x="34" y="903"/>
                        <a:pt x="134" y="1037"/>
                      </a:cubicBezTo>
                      <a:cubicBezTo>
                        <a:pt x="200" y="1137"/>
                        <a:pt x="300" y="1203"/>
                        <a:pt x="401" y="1270"/>
                      </a:cubicBezTo>
                      <a:cubicBezTo>
                        <a:pt x="567" y="1370"/>
                        <a:pt x="667" y="1504"/>
                        <a:pt x="801" y="1637"/>
                      </a:cubicBezTo>
                      <a:cubicBezTo>
                        <a:pt x="868" y="1737"/>
                        <a:pt x="934" y="1804"/>
                        <a:pt x="1001" y="1904"/>
                      </a:cubicBezTo>
                      <a:cubicBezTo>
                        <a:pt x="1131" y="2190"/>
                        <a:pt x="1343" y="2803"/>
                        <a:pt x="1684" y="2803"/>
                      </a:cubicBezTo>
                      <a:cubicBezTo>
                        <a:pt x="1779" y="2803"/>
                        <a:pt x="1885" y="2755"/>
                        <a:pt x="2002" y="2638"/>
                      </a:cubicBezTo>
                      <a:cubicBezTo>
                        <a:pt x="2135" y="2504"/>
                        <a:pt x="2202" y="2304"/>
                        <a:pt x="2269" y="2104"/>
                      </a:cubicBezTo>
                      <a:cubicBezTo>
                        <a:pt x="2369" y="1637"/>
                        <a:pt x="2435" y="1137"/>
                        <a:pt x="2202" y="736"/>
                      </a:cubicBezTo>
                      <a:cubicBezTo>
                        <a:pt x="2002" y="469"/>
                        <a:pt x="1701" y="303"/>
                        <a:pt x="1368" y="169"/>
                      </a:cubicBezTo>
                      <a:cubicBezTo>
                        <a:pt x="1301" y="136"/>
                        <a:pt x="1234" y="136"/>
                        <a:pt x="1168" y="103"/>
                      </a:cubicBezTo>
                      <a:cubicBezTo>
                        <a:pt x="1002" y="43"/>
                        <a:pt x="814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42"/>
                <p:cNvSpPr/>
                <p:nvPr/>
              </p:nvSpPr>
              <p:spPr>
                <a:xfrm>
                  <a:off x="6036059" y="4091214"/>
                  <a:ext cx="27481" cy="43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" h="2102" extrusionOk="0">
                      <a:moveTo>
                        <a:pt x="206" y="1"/>
                      </a:moveTo>
                      <a:cubicBezTo>
                        <a:pt x="101" y="1"/>
                        <a:pt x="0" y="93"/>
                        <a:pt x="20" y="234"/>
                      </a:cubicBezTo>
                      <a:cubicBezTo>
                        <a:pt x="87" y="767"/>
                        <a:pt x="354" y="1335"/>
                        <a:pt x="687" y="1768"/>
                      </a:cubicBezTo>
                      <a:cubicBezTo>
                        <a:pt x="787" y="1902"/>
                        <a:pt x="887" y="2102"/>
                        <a:pt x="1088" y="2102"/>
                      </a:cubicBezTo>
                      <a:cubicBezTo>
                        <a:pt x="1188" y="2102"/>
                        <a:pt x="1254" y="2035"/>
                        <a:pt x="1288" y="1935"/>
                      </a:cubicBezTo>
                      <a:cubicBezTo>
                        <a:pt x="1321" y="1835"/>
                        <a:pt x="1288" y="1735"/>
                        <a:pt x="1221" y="1668"/>
                      </a:cubicBezTo>
                      <a:cubicBezTo>
                        <a:pt x="1088" y="1435"/>
                        <a:pt x="887" y="1201"/>
                        <a:pt x="754" y="968"/>
                      </a:cubicBezTo>
                      <a:cubicBezTo>
                        <a:pt x="621" y="701"/>
                        <a:pt x="487" y="401"/>
                        <a:pt x="387" y="134"/>
                      </a:cubicBezTo>
                      <a:cubicBezTo>
                        <a:pt x="347" y="41"/>
                        <a:pt x="276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42"/>
                <p:cNvSpPr/>
                <p:nvPr/>
              </p:nvSpPr>
              <p:spPr>
                <a:xfrm>
                  <a:off x="6066970" y="4087971"/>
                  <a:ext cx="29144" cy="2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406" extrusionOk="0">
                      <a:moveTo>
                        <a:pt x="175" y="1"/>
                      </a:moveTo>
                      <a:cubicBezTo>
                        <a:pt x="130" y="1"/>
                        <a:pt x="87" y="17"/>
                        <a:pt x="68" y="56"/>
                      </a:cubicBezTo>
                      <a:cubicBezTo>
                        <a:pt x="1" y="123"/>
                        <a:pt x="1" y="223"/>
                        <a:pt x="68" y="290"/>
                      </a:cubicBezTo>
                      <a:cubicBezTo>
                        <a:pt x="201" y="423"/>
                        <a:pt x="334" y="557"/>
                        <a:pt x="468" y="723"/>
                      </a:cubicBezTo>
                      <a:cubicBezTo>
                        <a:pt x="535" y="790"/>
                        <a:pt x="601" y="890"/>
                        <a:pt x="668" y="957"/>
                      </a:cubicBezTo>
                      <a:cubicBezTo>
                        <a:pt x="658" y="936"/>
                        <a:pt x="654" y="928"/>
                        <a:pt x="654" y="928"/>
                      </a:cubicBezTo>
                      <a:lnTo>
                        <a:pt x="654" y="928"/>
                      </a:lnTo>
                      <a:cubicBezTo>
                        <a:pt x="655" y="928"/>
                        <a:pt x="678" y="967"/>
                        <a:pt x="701" y="990"/>
                      </a:cubicBezTo>
                      <a:cubicBezTo>
                        <a:pt x="701" y="990"/>
                        <a:pt x="735" y="1024"/>
                        <a:pt x="735" y="1024"/>
                      </a:cubicBezTo>
                      <a:cubicBezTo>
                        <a:pt x="768" y="1090"/>
                        <a:pt x="801" y="1124"/>
                        <a:pt x="835" y="1157"/>
                      </a:cubicBezTo>
                      <a:cubicBezTo>
                        <a:pt x="891" y="1269"/>
                        <a:pt x="995" y="1406"/>
                        <a:pt x="1126" y="1406"/>
                      </a:cubicBezTo>
                      <a:cubicBezTo>
                        <a:pt x="1150" y="1406"/>
                        <a:pt x="1176" y="1401"/>
                        <a:pt x="1202" y="1390"/>
                      </a:cubicBezTo>
                      <a:cubicBezTo>
                        <a:pt x="1335" y="1357"/>
                        <a:pt x="1402" y="1224"/>
                        <a:pt x="1369" y="1090"/>
                      </a:cubicBezTo>
                      <a:lnTo>
                        <a:pt x="1369" y="1090"/>
                      </a:lnTo>
                      <a:lnTo>
                        <a:pt x="1369" y="1124"/>
                      </a:lnTo>
                      <a:cubicBezTo>
                        <a:pt x="1369" y="1057"/>
                        <a:pt x="1335" y="990"/>
                        <a:pt x="1268" y="923"/>
                      </a:cubicBezTo>
                      <a:cubicBezTo>
                        <a:pt x="1168" y="757"/>
                        <a:pt x="1002" y="590"/>
                        <a:pt x="835" y="456"/>
                      </a:cubicBezTo>
                      <a:cubicBezTo>
                        <a:pt x="668" y="290"/>
                        <a:pt x="468" y="123"/>
                        <a:pt x="268" y="23"/>
                      </a:cubicBezTo>
                      <a:cubicBezTo>
                        <a:pt x="240" y="9"/>
                        <a:pt x="20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42"/>
                <p:cNvSpPr/>
                <p:nvPr/>
              </p:nvSpPr>
              <p:spPr>
                <a:xfrm>
                  <a:off x="6101643" y="4076226"/>
                  <a:ext cx="35048" cy="2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" h="1100" extrusionOk="0">
                      <a:moveTo>
                        <a:pt x="193" y="1"/>
                      </a:moveTo>
                      <a:cubicBezTo>
                        <a:pt x="132" y="1"/>
                        <a:pt x="76" y="24"/>
                        <a:pt x="34" y="87"/>
                      </a:cubicBezTo>
                      <a:cubicBezTo>
                        <a:pt x="1" y="188"/>
                        <a:pt x="34" y="288"/>
                        <a:pt x="101" y="354"/>
                      </a:cubicBezTo>
                      <a:cubicBezTo>
                        <a:pt x="301" y="488"/>
                        <a:pt x="501" y="621"/>
                        <a:pt x="701" y="755"/>
                      </a:cubicBezTo>
                      <a:cubicBezTo>
                        <a:pt x="935" y="888"/>
                        <a:pt x="1135" y="1021"/>
                        <a:pt x="1368" y="1088"/>
                      </a:cubicBezTo>
                      <a:cubicBezTo>
                        <a:pt x="1393" y="1096"/>
                        <a:pt x="1416" y="1100"/>
                        <a:pt x="1438" y="1100"/>
                      </a:cubicBezTo>
                      <a:cubicBezTo>
                        <a:pt x="1597" y="1100"/>
                        <a:pt x="1686" y="905"/>
                        <a:pt x="1569" y="788"/>
                      </a:cubicBezTo>
                      <a:cubicBezTo>
                        <a:pt x="1368" y="588"/>
                        <a:pt x="1168" y="488"/>
                        <a:pt x="935" y="354"/>
                      </a:cubicBezTo>
                      <a:cubicBezTo>
                        <a:pt x="735" y="254"/>
                        <a:pt x="501" y="121"/>
                        <a:pt x="301" y="21"/>
                      </a:cubicBezTo>
                      <a:cubicBezTo>
                        <a:pt x="264" y="9"/>
                        <a:pt x="228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42"/>
                <p:cNvSpPr/>
                <p:nvPr/>
              </p:nvSpPr>
              <p:spPr>
                <a:xfrm>
                  <a:off x="6581481" y="4067973"/>
                  <a:ext cx="29851" cy="3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1486" extrusionOk="0">
                      <a:moveTo>
                        <a:pt x="184" y="1"/>
                      </a:moveTo>
                      <a:cubicBezTo>
                        <a:pt x="143" y="1"/>
                        <a:pt x="101" y="17"/>
                        <a:pt x="68" y="51"/>
                      </a:cubicBezTo>
                      <a:cubicBezTo>
                        <a:pt x="34" y="84"/>
                        <a:pt x="1" y="184"/>
                        <a:pt x="34" y="251"/>
                      </a:cubicBezTo>
                      <a:cubicBezTo>
                        <a:pt x="168" y="484"/>
                        <a:pt x="334" y="718"/>
                        <a:pt x="535" y="918"/>
                      </a:cubicBezTo>
                      <a:cubicBezTo>
                        <a:pt x="601" y="1018"/>
                        <a:pt x="701" y="1118"/>
                        <a:pt x="801" y="1218"/>
                      </a:cubicBezTo>
                      <a:cubicBezTo>
                        <a:pt x="835" y="1285"/>
                        <a:pt x="868" y="1318"/>
                        <a:pt x="935" y="1352"/>
                      </a:cubicBezTo>
                      <a:cubicBezTo>
                        <a:pt x="968" y="1385"/>
                        <a:pt x="1002" y="1418"/>
                        <a:pt x="1035" y="1418"/>
                      </a:cubicBezTo>
                      <a:cubicBezTo>
                        <a:pt x="1068" y="1452"/>
                        <a:pt x="1102" y="1485"/>
                        <a:pt x="1168" y="1485"/>
                      </a:cubicBezTo>
                      <a:cubicBezTo>
                        <a:pt x="1235" y="1485"/>
                        <a:pt x="1302" y="1485"/>
                        <a:pt x="1369" y="1452"/>
                      </a:cubicBezTo>
                      <a:cubicBezTo>
                        <a:pt x="1402" y="1385"/>
                        <a:pt x="1435" y="1318"/>
                        <a:pt x="1402" y="1252"/>
                      </a:cubicBezTo>
                      <a:lnTo>
                        <a:pt x="1402" y="1218"/>
                      </a:lnTo>
                      <a:cubicBezTo>
                        <a:pt x="1402" y="1185"/>
                        <a:pt x="1369" y="1152"/>
                        <a:pt x="1369" y="1118"/>
                      </a:cubicBezTo>
                      <a:cubicBezTo>
                        <a:pt x="1335" y="1085"/>
                        <a:pt x="1302" y="1052"/>
                        <a:pt x="1268" y="1018"/>
                      </a:cubicBezTo>
                      <a:cubicBezTo>
                        <a:pt x="1235" y="985"/>
                        <a:pt x="1168" y="951"/>
                        <a:pt x="1135" y="885"/>
                      </a:cubicBezTo>
                      <a:cubicBezTo>
                        <a:pt x="1035" y="818"/>
                        <a:pt x="935" y="718"/>
                        <a:pt x="835" y="618"/>
                      </a:cubicBezTo>
                      <a:cubicBezTo>
                        <a:pt x="635" y="451"/>
                        <a:pt x="468" y="251"/>
                        <a:pt x="301" y="51"/>
                      </a:cubicBezTo>
                      <a:cubicBezTo>
                        <a:pt x="268" y="17"/>
                        <a:pt x="226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42"/>
                <p:cNvSpPr/>
                <p:nvPr/>
              </p:nvSpPr>
              <p:spPr>
                <a:xfrm>
                  <a:off x="6613827" y="4055210"/>
                  <a:ext cx="34258" cy="3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1679" extrusionOk="0">
                      <a:moveTo>
                        <a:pt x="163" y="0"/>
                      </a:moveTo>
                      <a:cubicBezTo>
                        <a:pt x="67" y="0"/>
                        <a:pt x="1" y="126"/>
                        <a:pt x="79" y="231"/>
                      </a:cubicBezTo>
                      <a:cubicBezTo>
                        <a:pt x="313" y="465"/>
                        <a:pt x="546" y="732"/>
                        <a:pt x="780" y="998"/>
                      </a:cubicBezTo>
                      <a:cubicBezTo>
                        <a:pt x="880" y="1132"/>
                        <a:pt x="1013" y="1232"/>
                        <a:pt x="1147" y="1365"/>
                      </a:cubicBezTo>
                      <a:cubicBezTo>
                        <a:pt x="1147" y="1365"/>
                        <a:pt x="1147" y="1399"/>
                        <a:pt x="1180" y="1399"/>
                      </a:cubicBezTo>
                      <a:lnTo>
                        <a:pt x="1180" y="1432"/>
                      </a:lnTo>
                      <a:lnTo>
                        <a:pt x="1180" y="1465"/>
                      </a:lnTo>
                      <a:cubicBezTo>
                        <a:pt x="1180" y="1465"/>
                        <a:pt x="1180" y="1499"/>
                        <a:pt x="1180" y="1532"/>
                      </a:cubicBezTo>
                      <a:cubicBezTo>
                        <a:pt x="1214" y="1565"/>
                        <a:pt x="1214" y="1599"/>
                        <a:pt x="1247" y="1632"/>
                      </a:cubicBezTo>
                      <a:cubicBezTo>
                        <a:pt x="1292" y="1662"/>
                        <a:pt x="1344" y="1679"/>
                        <a:pt x="1393" y="1679"/>
                      </a:cubicBezTo>
                      <a:cubicBezTo>
                        <a:pt x="1453" y="1679"/>
                        <a:pt x="1510" y="1654"/>
                        <a:pt x="1547" y="1599"/>
                      </a:cubicBezTo>
                      <a:cubicBezTo>
                        <a:pt x="1647" y="1532"/>
                        <a:pt x="1647" y="1399"/>
                        <a:pt x="1614" y="1299"/>
                      </a:cubicBezTo>
                      <a:cubicBezTo>
                        <a:pt x="1580" y="1199"/>
                        <a:pt x="1514" y="1132"/>
                        <a:pt x="1447" y="1065"/>
                      </a:cubicBezTo>
                      <a:cubicBezTo>
                        <a:pt x="1380" y="998"/>
                        <a:pt x="1280" y="932"/>
                        <a:pt x="1214" y="865"/>
                      </a:cubicBezTo>
                      <a:cubicBezTo>
                        <a:pt x="1080" y="732"/>
                        <a:pt x="913" y="565"/>
                        <a:pt x="747" y="431"/>
                      </a:cubicBezTo>
                      <a:cubicBezTo>
                        <a:pt x="580" y="298"/>
                        <a:pt x="413" y="164"/>
                        <a:pt x="246" y="31"/>
                      </a:cubicBezTo>
                      <a:cubicBezTo>
                        <a:pt x="218" y="10"/>
                        <a:pt x="189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42"/>
                <p:cNvSpPr/>
                <p:nvPr/>
              </p:nvSpPr>
              <p:spPr>
                <a:xfrm>
                  <a:off x="6557825" y="4082254"/>
                  <a:ext cx="34777" cy="3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74" extrusionOk="0">
                      <a:moveTo>
                        <a:pt x="183" y="0"/>
                      </a:moveTo>
                      <a:cubicBezTo>
                        <a:pt x="80" y="0"/>
                        <a:pt x="0" y="119"/>
                        <a:pt x="105" y="198"/>
                      </a:cubicBezTo>
                      <a:cubicBezTo>
                        <a:pt x="338" y="465"/>
                        <a:pt x="572" y="731"/>
                        <a:pt x="805" y="998"/>
                      </a:cubicBezTo>
                      <a:cubicBezTo>
                        <a:pt x="905" y="1098"/>
                        <a:pt x="1039" y="1232"/>
                        <a:pt x="1139" y="1365"/>
                      </a:cubicBezTo>
                      <a:cubicBezTo>
                        <a:pt x="1172" y="1365"/>
                        <a:pt x="1172" y="1399"/>
                        <a:pt x="1206" y="1399"/>
                      </a:cubicBezTo>
                      <a:lnTo>
                        <a:pt x="1206" y="1432"/>
                      </a:lnTo>
                      <a:cubicBezTo>
                        <a:pt x="1206" y="1465"/>
                        <a:pt x="1206" y="1499"/>
                        <a:pt x="1206" y="1499"/>
                      </a:cubicBezTo>
                      <a:cubicBezTo>
                        <a:pt x="1239" y="1532"/>
                        <a:pt x="1239" y="1599"/>
                        <a:pt x="1272" y="1599"/>
                      </a:cubicBezTo>
                      <a:cubicBezTo>
                        <a:pt x="1322" y="1649"/>
                        <a:pt x="1381" y="1674"/>
                        <a:pt x="1435" y="1674"/>
                      </a:cubicBezTo>
                      <a:cubicBezTo>
                        <a:pt x="1489" y="1674"/>
                        <a:pt x="1539" y="1649"/>
                        <a:pt x="1573" y="1599"/>
                      </a:cubicBezTo>
                      <a:cubicBezTo>
                        <a:pt x="1673" y="1532"/>
                        <a:pt x="1673" y="1399"/>
                        <a:pt x="1639" y="1299"/>
                      </a:cubicBezTo>
                      <a:cubicBezTo>
                        <a:pt x="1606" y="1198"/>
                        <a:pt x="1539" y="1132"/>
                        <a:pt x="1472" y="1065"/>
                      </a:cubicBezTo>
                      <a:cubicBezTo>
                        <a:pt x="1406" y="998"/>
                        <a:pt x="1306" y="898"/>
                        <a:pt x="1239" y="832"/>
                      </a:cubicBezTo>
                      <a:cubicBezTo>
                        <a:pt x="1072" y="698"/>
                        <a:pt x="939" y="565"/>
                        <a:pt x="772" y="431"/>
                      </a:cubicBezTo>
                      <a:cubicBezTo>
                        <a:pt x="605" y="298"/>
                        <a:pt x="438" y="164"/>
                        <a:pt x="272" y="31"/>
                      </a:cubicBezTo>
                      <a:cubicBezTo>
                        <a:pt x="243" y="9"/>
                        <a:pt x="212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42"/>
                <p:cNvSpPr/>
                <p:nvPr/>
              </p:nvSpPr>
              <p:spPr>
                <a:xfrm>
                  <a:off x="6638356" y="4084977"/>
                  <a:ext cx="21" cy="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42"/>
                <p:cNvSpPr/>
                <p:nvPr/>
              </p:nvSpPr>
              <p:spPr>
                <a:xfrm>
                  <a:off x="6638356" y="4084977"/>
                  <a:ext cx="21" cy="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42"/>
                <p:cNvSpPr/>
                <p:nvPr/>
              </p:nvSpPr>
              <p:spPr>
                <a:xfrm>
                  <a:off x="6267029" y="2386472"/>
                  <a:ext cx="123436" cy="15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7358" extrusionOk="0">
                      <a:moveTo>
                        <a:pt x="5774" y="1"/>
                      </a:moveTo>
                      <a:cubicBezTo>
                        <a:pt x="5744" y="1"/>
                        <a:pt x="5714" y="15"/>
                        <a:pt x="5688" y="50"/>
                      </a:cubicBezTo>
                      <a:cubicBezTo>
                        <a:pt x="5187" y="583"/>
                        <a:pt x="4821" y="1250"/>
                        <a:pt x="4387" y="1851"/>
                      </a:cubicBezTo>
                      <a:cubicBezTo>
                        <a:pt x="3953" y="2485"/>
                        <a:pt x="3453" y="3085"/>
                        <a:pt x="2986" y="3719"/>
                      </a:cubicBezTo>
                      <a:cubicBezTo>
                        <a:pt x="2519" y="4319"/>
                        <a:pt x="2052" y="4886"/>
                        <a:pt x="1552" y="5453"/>
                      </a:cubicBezTo>
                      <a:cubicBezTo>
                        <a:pt x="1051" y="6054"/>
                        <a:pt x="551" y="6621"/>
                        <a:pt x="50" y="7221"/>
                      </a:cubicBezTo>
                      <a:cubicBezTo>
                        <a:pt x="1" y="7271"/>
                        <a:pt x="62" y="7357"/>
                        <a:pt x="124" y="7357"/>
                      </a:cubicBezTo>
                      <a:cubicBezTo>
                        <a:pt x="145" y="7357"/>
                        <a:pt x="167" y="7347"/>
                        <a:pt x="184" y="7321"/>
                      </a:cubicBezTo>
                      <a:cubicBezTo>
                        <a:pt x="784" y="6821"/>
                        <a:pt x="1285" y="6221"/>
                        <a:pt x="1818" y="5654"/>
                      </a:cubicBezTo>
                      <a:cubicBezTo>
                        <a:pt x="2319" y="5086"/>
                        <a:pt x="2786" y="4519"/>
                        <a:pt x="3253" y="3919"/>
                      </a:cubicBezTo>
                      <a:cubicBezTo>
                        <a:pt x="3720" y="3352"/>
                        <a:pt x="4187" y="2751"/>
                        <a:pt x="4620" y="2151"/>
                      </a:cubicBezTo>
                      <a:cubicBezTo>
                        <a:pt x="4854" y="1851"/>
                        <a:pt x="5054" y="1517"/>
                        <a:pt x="5288" y="1184"/>
                      </a:cubicBezTo>
                      <a:cubicBezTo>
                        <a:pt x="5521" y="883"/>
                        <a:pt x="5721" y="550"/>
                        <a:pt x="5888" y="216"/>
                      </a:cubicBezTo>
                      <a:cubicBezTo>
                        <a:pt x="5937" y="118"/>
                        <a:pt x="5859" y="1"/>
                        <a:pt x="577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42"/>
                <p:cNvSpPr/>
                <p:nvPr/>
              </p:nvSpPr>
              <p:spPr>
                <a:xfrm>
                  <a:off x="6457359" y="2025539"/>
                  <a:ext cx="22908" cy="13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637" extrusionOk="0">
                      <a:moveTo>
                        <a:pt x="768" y="0"/>
                      </a:moveTo>
                      <a:cubicBezTo>
                        <a:pt x="635" y="0"/>
                        <a:pt x="535" y="0"/>
                        <a:pt x="435" y="67"/>
                      </a:cubicBezTo>
                      <a:cubicBezTo>
                        <a:pt x="335" y="100"/>
                        <a:pt x="234" y="167"/>
                        <a:pt x="168" y="234"/>
                      </a:cubicBezTo>
                      <a:cubicBezTo>
                        <a:pt x="134" y="300"/>
                        <a:pt x="101" y="334"/>
                        <a:pt x="68" y="367"/>
                      </a:cubicBezTo>
                      <a:cubicBezTo>
                        <a:pt x="34" y="434"/>
                        <a:pt x="1" y="500"/>
                        <a:pt x="1" y="567"/>
                      </a:cubicBezTo>
                      <a:cubicBezTo>
                        <a:pt x="1" y="608"/>
                        <a:pt x="52" y="637"/>
                        <a:pt x="99" y="637"/>
                      </a:cubicBezTo>
                      <a:cubicBezTo>
                        <a:pt x="128" y="637"/>
                        <a:pt x="155" y="626"/>
                        <a:pt x="168" y="601"/>
                      </a:cubicBezTo>
                      <a:cubicBezTo>
                        <a:pt x="201" y="567"/>
                        <a:pt x="201" y="534"/>
                        <a:pt x="234" y="467"/>
                      </a:cubicBezTo>
                      <a:cubicBezTo>
                        <a:pt x="268" y="434"/>
                        <a:pt x="268" y="400"/>
                        <a:pt x="301" y="367"/>
                      </a:cubicBezTo>
                      <a:cubicBezTo>
                        <a:pt x="368" y="300"/>
                        <a:pt x="435" y="267"/>
                        <a:pt x="535" y="234"/>
                      </a:cubicBezTo>
                      <a:cubicBezTo>
                        <a:pt x="619" y="170"/>
                        <a:pt x="731" y="147"/>
                        <a:pt x="843" y="147"/>
                      </a:cubicBezTo>
                      <a:cubicBezTo>
                        <a:pt x="908" y="147"/>
                        <a:pt x="974" y="155"/>
                        <a:pt x="1035" y="167"/>
                      </a:cubicBezTo>
                      <a:cubicBezTo>
                        <a:pt x="1068" y="167"/>
                        <a:pt x="1102" y="100"/>
                        <a:pt x="1068" y="67"/>
                      </a:cubicBezTo>
                      <a:cubicBezTo>
                        <a:pt x="968" y="33"/>
                        <a:pt x="868" y="0"/>
                        <a:pt x="76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42"/>
                <p:cNvSpPr/>
                <p:nvPr/>
              </p:nvSpPr>
              <p:spPr>
                <a:xfrm>
                  <a:off x="6105697" y="2575472"/>
                  <a:ext cx="38956" cy="1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782" extrusionOk="0">
                      <a:moveTo>
                        <a:pt x="216" y="0"/>
                      </a:moveTo>
                      <a:cubicBezTo>
                        <a:pt x="103" y="0"/>
                        <a:pt x="1" y="126"/>
                        <a:pt x="106" y="231"/>
                      </a:cubicBezTo>
                      <a:cubicBezTo>
                        <a:pt x="423" y="548"/>
                        <a:pt x="887" y="782"/>
                        <a:pt x="1349" y="782"/>
                      </a:cubicBezTo>
                      <a:cubicBezTo>
                        <a:pt x="1469" y="782"/>
                        <a:pt x="1590" y="766"/>
                        <a:pt x="1707" y="731"/>
                      </a:cubicBezTo>
                      <a:cubicBezTo>
                        <a:pt x="1874" y="698"/>
                        <a:pt x="1841" y="498"/>
                        <a:pt x="1674" y="464"/>
                      </a:cubicBezTo>
                      <a:cubicBezTo>
                        <a:pt x="1440" y="464"/>
                        <a:pt x="1173" y="464"/>
                        <a:pt x="940" y="398"/>
                      </a:cubicBezTo>
                      <a:cubicBezTo>
                        <a:pt x="706" y="298"/>
                        <a:pt x="473" y="198"/>
                        <a:pt x="306" y="31"/>
                      </a:cubicBezTo>
                      <a:cubicBezTo>
                        <a:pt x="278" y="9"/>
                        <a:pt x="246" y="0"/>
                        <a:pt x="21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42"/>
                <p:cNvSpPr/>
                <p:nvPr/>
              </p:nvSpPr>
              <p:spPr>
                <a:xfrm>
                  <a:off x="6100666" y="2419919"/>
                  <a:ext cx="25091" cy="3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" h="1612" extrusionOk="0">
                      <a:moveTo>
                        <a:pt x="139" y="0"/>
                      </a:moveTo>
                      <a:cubicBezTo>
                        <a:pt x="70" y="0"/>
                        <a:pt x="1" y="71"/>
                        <a:pt x="48" y="142"/>
                      </a:cubicBezTo>
                      <a:cubicBezTo>
                        <a:pt x="215" y="409"/>
                        <a:pt x="348" y="642"/>
                        <a:pt x="515" y="876"/>
                      </a:cubicBezTo>
                      <a:lnTo>
                        <a:pt x="748" y="1243"/>
                      </a:lnTo>
                      <a:cubicBezTo>
                        <a:pt x="815" y="1343"/>
                        <a:pt x="915" y="1476"/>
                        <a:pt x="1015" y="1576"/>
                      </a:cubicBezTo>
                      <a:cubicBezTo>
                        <a:pt x="1040" y="1601"/>
                        <a:pt x="1065" y="1612"/>
                        <a:pt x="1088" y="1612"/>
                      </a:cubicBezTo>
                      <a:cubicBezTo>
                        <a:pt x="1157" y="1612"/>
                        <a:pt x="1207" y="1518"/>
                        <a:pt x="1182" y="1443"/>
                      </a:cubicBezTo>
                      <a:cubicBezTo>
                        <a:pt x="1115" y="1309"/>
                        <a:pt x="1048" y="1209"/>
                        <a:pt x="982" y="1076"/>
                      </a:cubicBezTo>
                      <a:lnTo>
                        <a:pt x="715" y="742"/>
                      </a:lnTo>
                      <a:cubicBezTo>
                        <a:pt x="548" y="509"/>
                        <a:pt x="381" y="275"/>
                        <a:pt x="215" y="42"/>
                      </a:cubicBezTo>
                      <a:cubicBezTo>
                        <a:pt x="195" y="12"/>
                        <a:pt x="167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42"/>
                <p:cNvSpPr/>
                <p:nvPr/>
              </p:nvSpPr>
              <p:spPr>
                <a:xfrm>
                  <a:off x="6418528" y="2101559"/>
                  <a:ext cx="37833" cy="11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534" extrusionOk="0">
                      <a:moveTo>
                        <a:pt x="1659" y="1"/>
                      </a:moveTo>
                      <a:cubicBezTo>
                        <a:pt x="1642" y="1"/>
                        <a:pt x="1623" y="4"/>
                        <a:pt x="1602" y="12"/>
                      </a:cubicBezTo>
                      <a:cubicBezTo>
                        <a:pt x="1369" y="79"/>
                        <a:pt x="1135" y="146"/>
                        <a:pt x="868" y="213"/>
                      </a:cubicBezTo>
                      <a:cubicBezTo>
                        <a:pt x="635" y="279"/>
                        <a:pt x="368" y="279"/>
                        <a:pt x="134" y="313"/>
                      </a:cubicBezTo>
                      <a:cubicBezTo>
                        <a:pt x="1" y="313"/>
                        <a:pt x="1" y="513"/>
                        <a:pt x="134" y="513"/>
                      </a:cubicBezTo>
                      <a:cubicBezTo>
                        <a:pt x="243" y="526"/>
                        <a:pt x="354" y="533"/>
                        <a:pt x="464" y="533"/>
                      </a:cubicBezTo>
                      <a:cubicBezTo>
                        <a:pt x="896" y="533"/>
                        <a:pt x="1331" y="432"/>
                        <a:pt x="1702" y="246"/>
                      </a:cubicBezTo>
                      <a:cubicBezTo>
                        <a:pt x="1819" y="187"/>
                        <a:pt x="1782" y="1"/>
                        <a:pt x="1659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42"/>
                <p:cNvSpPr/>
                <p:nvPr/>
              </p:nvSpPr>
              <p:spPr>
                <a:xfrm>
                  <a:off x="6651036" y="2315899"/>
                  <a:ext cx="71592" cy="618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4" h="29747" extrusionOk="0">
                      <a:moveTo>
                        <a:pt x="121" y="1"/>
                      </a:moveTo>
                      <a:cubicBezTo>
                        <a:pt x="60" y="1"/>
                        <a:pt x="0" y="71"/>
                        <a:pt x="24" y="142"/>
                      </a:cubicBezTo>
                      <a:cubicBezTo>
                        <a:pt x="858" y="1743"/>
                        <a:pt x="858" y="3678"/>
                        <a:pt x="1025" y="5446"/>
                      </a:cubicBezTo>
                      <a:cubicBezTo>
                        <a:pt x="1191" y="7381"/>
                        <a:pt x="1325" y="9315"/>
                        <a:pt x="1492" y="11250"/>
                      </a:cubicBezTo>
                      <a:cubicBezTo>
                        <a:pt x="1825" y="15186"/>
                        <a:pt x="2159" y="19089"/>
                        <a:pt x="2492" y="22992"/>
                      </a:cubicBezTo>
                      <a:cubicBezTo>
                        <a:pt x="2693" y="25193"/>
                        <a:pt x="2893" y="27395"/>
                        <a:pt x="3059" y="29597"/>
                      </a:cubicBezTo>
                      <a:cubicBezTo>
                        <a:pt x="3076" y="29697"/>
                        <a:pt x="3176" y="29747"/>
                        <a:pt x="3268" y="29747"/>
                      </a:cubicBezTo>
                      <a:cubicBezTo>
                        <a:pt x="3360" y="29747"/>
                        <a:pt x="3443" y="29697"/>
                        <a:pt x="3426" y="29597"/>
                      </a:cubicBezTo>
                      <a:cubicBezTo>
                        <a:pt x="3093" y="25627"/>
                        <a:pt x="2726" y="21691"/>
                        <a:pt x="2359" y="17755"/>
                      </a:cubicBezTo>
                      <a:lnTo>
                        <a:pt x="2359" y="17721"/>
                      </a:lnTo>
                      <a:cubicBezTo>
                        <a:pt x="1992" y="13785"/>
                        <a:pt x="1658" y="9816"/>
                        <a:pt x="1258" y="5846"/>
                      </a:cubicBezTo>
                      <a:cubicBezTo>
                        <a:pt x="1091" y="3912"/>
                        <a:pt x="1125" y="1810"/>
                        <a:pt x="191" y="42"/>
                      </a:cubicBezTo>
                      <a:cubicBezTo>
                        <a:pt x="171" y="13"/>
                        <a:pt x="146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42"/>
                <p:cNvSpPr/>
                <p:nvPr/>
              </p:nvSpPr>
              <p:spPr>
                <a:xfrm>
                  <a:off x="6456278" y="2957152"/>
                  <a:ext cx="66291" cy="261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9" h="12575" extrusionOk="0">
                      <a:moveTo>
                        <a:pt x="3035" y="0"/>
                      </a:moveTo>
                      <a:cubicBezTo>
                        <a:pt x="2999" y="0"/>
                        <a:pt x="2967" y="15"/>
                        <a:pt x="2955" y="50"/>
                      </a:cubicBezTo>
                      <a:cubicBezTo>
                        <a:pt x="2755" y="517"/>
                        <a:pt x="2688" y="1084"/>
                        <a:pt x="2555" y="1584"/>
                      </a:cubicBezTo>
                      <a:cubicBezTo>
                        <a:pt x="2421" y="2084"/>
                        <a:pt x="2321" y="2585"/>
                        <a:pt x="2188" y="3085"/>
                      </a:cubicBezTo>
                      <a:cubicBezTo>
                        <a:pt x="1954" y="4119"/>
                        <a:pt x="1687" y="5153"/>
                        <a:pt x="1454" y="6187"/>
                      </a:cubicBezTo>
                      <a:cubicBezTo>
                        <a:pt x="954" y="8289"/>
                        <a:pt x="487" y="10357"/>
                        <a:pt x="20" y="12425"/>
                      </a:cubicBezTo>
                      <a:cubicBezTo>
                        <a:pt x="0" y="12522"/>
                        <a:pt x="71" y="12574"/>
                        <a:pt x="141" y="12574"/>
                      </a:cubicBezTo>
                      <a:cubicBezTo>
                        <a:pt x="190" y="12574"/>
                        <a:pt x="239" y="12547"/>
                        <a:pt x="253" y="12492"/>
                      </a:cubicBezTo>
                      <a:cubicBezTo>
                        <a:pt x="753" y="10424"/>
                        <a:pt x="1254" y="8355"/>
                        <a:pt x="1754" y="6287"/>
                      </a:cubicBezTo>
                      <a:cubicBezTo>
                        <a:pt x="1988" y="5253"/>
                        <a:pt x="2255" y="4186"/>
                        <a:pt x="2488" y="3152"/>
                      </a:cubicBezTo>
                      <a:cubicBezTo>
                        <a:pt x="2588" y="2651"/>
                        <a:pt x="2722" y="2151"/>
                        <a:pt x="2822" y="1651"/>
                      </a:cubicBezTo>
                      <a:cubicBezTo>
                        <a:pt x="2955" y="1150"/>
                        <a:pt x="3155" y="617"/>
                        <a:pt x="3189" y="116"/>
                      </a:cubicBezTo>
                      <a:cubicBezTo>
                        <a:pt x="3189" y="51"/>
                        <a:pt x="3104" y="0"/>
                        <a:pt x="30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42"/>
                <p:cNvSpPr/>
                <p:nvPr/>
              </p:nvSpPr>
              <p:spPr>
                <a:xfrm>
                  <a:off x="6447984" y="3489998"/>
                  <a:ext cx="568289" cy="70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3765" extrusionOk="0">
                      <a:moveTo>
                        <a:pt x="22334" y="11743"/>
                      </a:moveTo>
                      <a:cubicBezTo>
                        <a:pt x="22501" y="12644"/>
                        <a:pt x="22701" y="13578"/>
                        <a:pt x="22901" y="14512"/>
                      </a:cubicBezTo>
                      <a:cubicBezTo>
                        <a:pt x="23235" y="16113"/>
                        <a:pt x="23535" y="17714"/>
                        <a:pt x="23869" y="19349"/>
                      </a:cubicBezTo>
                      <a:cubicBezTo>
                        <a:pt x="22835" y="18948"/>
                        <a:pt x="21734" y="18615"/>
                        <a:pt x="20700" y="18248"/>
                      </a:cubicBezTo>
                      <a:cubicBezTo>
                        <a:pt x="19432" y="17814"/>
                        <a:pt x="18165" y="17381"/>
                        <a:pt x="16930" y="16947"/>
                      </a:cubicBezTo>
                      <a:cubicBezTo>
                        <a:pt x="15896" y="16613"/>
                        <a:pt x="14862" y="16246"/>
                        <a:pt x="13828" y="15880"/>
                      </a:cubicBezTo>
                      <a:cubicBezTo>
                        <a:pt x="15463" y="15246"/>
                        <a:pt x="17097" y="14612"/>
                        <a:pt x="18665" y="13811"/>
                      </a:cubicBezTo>
                      <a:cubicBezTo>
                        <a:pt x="19699" y="13311"/>
                        <a:pt x="20700" y="12744"/>
                        <a:pt x="21634" y="12077"/>
                      </a:cubicBezTo>
                      <a:cubicBezTo>
                        <a:pt x="21867" y="11977"/>
                        <a:pt x="22101" y="11843"/>
                        <a:pt x="22334" y="11743"/>
                      </a:cubicBezTo>
                      <a:close/>
                      <a:moveTo>
                        <a:pt x="5289" y="13511"/>
                      </a:moveTo>
                      <a:cubicBezTo>
                        <a:pt x="5422" y="13611"/>
                        <a:pt x="5556" y="13645"/>
                        <a:pt x="5722" y="13711"/>
                      </a:cubicBezTo>
                      <a:cubicBezTo>
                        <a:pt x="6023" y="13845"/>
                        <a:pt x="6356" y="13978"/>
                        <a:pt x="6690" y="14112"/>
                      </a:cubicBezTo>
                      <a:cubicBezTo>
                        <a:pt x="7324" y="14345"/>
                        <a:pt x="7991" y="14545"/>
                        <a:pt x="8624" y="14779"/>
                      </a:cubicBezTo>
                      <a:cubicBezTo>
                        <a:pt x="9759" y="15179"/>
                        <a:pt x="10926" y="15579"/>
                        <a:pt x="12094" y="15980"/>
                      </a:cubicBezTo>
                      <a:cubicBezTo>
                        <a:pt x="12060" y="15980"/>
                        <a:pt x="12027" y="15980"/>
                        <a:pt x="11994" y="16013"/>
                      </a:cubicBezTo>
                      <a:cubicBezTo>
                        <a:pt x="9659" y="16914"/>
                        <a:pt x="7324" y="17848"/>
                        <a:pt x="5122" y="19115"/>
                      </a:cubicBezTo>
                      <a:cubicBezTo>
                        <a:pt x="4655" y="19349"/>
                        <a:pt x="4155" y="19582"/>
                        <a:pt x="3688" y="19816"/>
                      </a:cubicBezTo>
                      <a:cubicBezTo>
                        <a:pt x="4188" y="17714"/>
                        <a:pt x="4755" y="15613"/>
                        <a:pt x="5289" y="13511"/>
                      </a:cubicBezTo>
                      <a:close/>
                      <a:moveTo>
                        <a:pt x="8620" y="0"/>
                      </a:moveTo>
                      <a:cubicBezTo>
                        <a:pt x="8531" y="0"/>
                        <a:pt x="8445" y="49"/>
                        <a:pt x="8391" y="168"/>
                      </a:cubicBezTo>
                      <a:cubicBezTo>
                        <a:pt x="8124" y="669"/>
                        <a:pt x="7991" y="1202"/>
                        <a:pt x="7824" y="1736"/>
                      </a:cubicBezTo>
                      <a:cubicBezTo>
                        <a:pt x="7690" y="2303"/>
                        <a:pt x="7524" y="2837"/>
                        <a:pt x="7357" y="3371"/>
                      </a:cubicBezTo>
                      <a:cubicBezTo>
                        <a:pt x="7057" y="4438"/>
                        <a:pt x="6723" y="5505"/>
                        <a:pt x="6423" y="6573"/>
                      </a:cubicBezTo>
                      <a:cubicBezTo>
                        <a:pt x="5822" y="8708"/>
                        <a:pt x="5255" y="10843"/>
                        <a:pt x="4688" y="13011"/>
                      </a:cubicBezTo>
                      <a:cubicBezTo>
                        <a:pt x="3521" y="17314"/>
                        <a:pt x="2420" y="21684"/>
                        <a:pt x="1486" y="26054"/>
                      </a:cubicBezTo>
                      <a:cubicBezTo>
                        <a:pt x="1219" y="27254"/>
                        <a:pt x="952" y="28489"/>
                        <a:pt x="685" y="29723"/>
                      </a:cubicBezTo>
                      <a:cubicBezTo>
                        <a:pt x="452" y="30924"/>
                        <a:pt x="185" y="32158"/>
                        <a:pt x="18" y="33392"/>
                      </a:cubicBezTo>
                      <a:cubicBezTo>
                        <a:pt x="0" y="33500"/>
                        <a:pt x="100" y="33560"/>
                        <a:pt x="200" y="33560"/>
                      </a:cubicBezTo>
                      <a:cubicBezTo>
                        <a:pt x="285" y="33560"/>
                        <a:pt x="370" y="33517"/>
                        <a:pt x="385" y="33425"/>
                      </a:cubicBezTo>
                      <a:cubicBezTo>
                        <a:pt x="719" y="32358"/>
                        <a:pt x="919" y="31291"/>
                        <a:pt x="1186" y="30190"/>
                      </a:cubicBezTo>
                      <a:cubicBezTo>
                        <a:pt x="1453" y="29122"/>
                        <a:pt x="1686" y="28055"/>
                        <a:pt x="1953" y="26954"/>
                      </a:cubicBezTo>
                      <a:cubicBezTo>
                        <a:pt x="2387" y="25120"/>
                        <a:pt x="2820" y="23285"/>
                        <a:pt x="3287" y="21417"/>
                      </a:cubicBezTo>
                      <a:cubicBezTo>
                        <a:pt x="3454" y="21317"/>
                        <a:pt x="3487" y="21083"/>
                        <a:pt x="3387" y="20950"/>
                      </a:cubicBezTo>
                      <a:cubicBezTo>
                        <a:pt x="3487" y="20883"/>
                        <a:pt x="3554" y="20816"/>
                        <a:pt x="3621" y="20783"/>
                      </a:cubicBezTo>
                      <a:cubicBezTo>
                        <a:pt x="3754" y="20683"/>
                        <a:pt x="3888" y="20583"/>
                        <a:pt x="4021" y="20483"/>
                      </a:cubicBezTo>
                      <a:cubicBezTo>
                        <a:pt x="4321" y="20283"/>
                        <a:pt x="4622" y="20116"/>
                        <a:pt x="4922" y="19916"/>
                      </a:cubicBezTo>
                      <a:cubicBezTo>
                        <a:pt x="5522" y="19549"/>
                        <a:pt x="6156" y="19215"/>
                        <a:pt x="6790" y="18882"/>
                      </a:cubicBezTo>
                      <a:cubicBezTo>
                        <a:pt x="8057" y="18215"/>
                        <a:pt x="9392" y="17647"/>
                        <a:pt x="10726" y="17114"/>
                      </a:cubicBezTo>
                      <a:cubicBezTo>
                        <a:pt x="11460" y="16814"/>
                        <a:pt x="12194" y="16547"/>
                        <a:pt x="12928" y="16246"/>
                      </a:cubicBezTo>
                      <a:cubicBezTo>
                        <a:pt x="15296" y="17047"/>
                        <a:pt x="17631" y="17881"/>
                        <a:pt x="19999" y="18682"/>
                      </a:cubicBezTo>
                      <a:cubicBezTo>
                        <a:pt x="20733" y="18948"/>
                        <a:pt x="21434" y="19182"/>
                        <a:pt x="22134" y="19449"/>
                      </a:cubicBezTo>
                      <a:cubicBezTo>
                        <a:pt x="22768" y="19649"/>
                        <a:pt x="23402" y="19882"/>
                        <a:pt x="24002" y="20083"/>
                      </a:cubicBezTo>
                      <a:cubicBezTo>
                        <a:pt x="24469" y="22284"/>
                        <a:pt x="24903" y="24486"/>
                        <a:pt x="25370" y="26687"/>
                      </a:cubicBezTo>
                      <a:cubicBezTo>
                        <a:pt x="25570" y="27821"/>
                        <a:pt x="25803" y="28956"/>
                        <a:pt x="26037" y="30090"/>
                      </a:cubicBezTo>
                      <a:cubicBezTo>
                        <a:pt x="26137" y="30657"/>
                        <a:pt x="26270" y="31257"/>
                        <a:pt x="26370" y="31824"/>
                      </a:cubicBezTo>
                      <a:cubicBezTo>
                        <a:pt x="26504" y="32391"/>
                        <a:pt x="26571" y="33025"/>
                        <a:pt x="26771" y="33559"/>
                      </a:cubicBezTo>
                      <a:cubicBezTo>
                        <a:pt x="26817" y="33697"/>
                        <a:pt x="26941" y="33765"/>
                        <a:pt x="27061" y="33765"/>
                      </a:cubicBezTo>
                      <a:cubicBezTo>
                        <a:pt x="27202" y="33765"/>
                        <a:pt x="27338" y="33672"/>
                        <a:pt x="27338" y="33492"/>
                      </a:cubicBezTo>
                      <a:cubicBezTo>
                        <a:pt x="27304" y="32992"/>
                        <a:pt x="27204" y="32491"/>
                        <a:pt x="27104" y="31991"/>
                      </a:cubicBezTo>
                      <a:cubicBezTo>
                        <a:pt x="27004" y="31491"/>
                        <a:pt x="26904" y="30990"/>
                        <a:pt x="26804" y="30490"/>
                      </a:cubicBezTo>
                      <a:cubicBezTo>
                        <a:pt x="26604" y="29456"/>
                        <a:pt x="26370" y="28422"/>
                        <a:pt x="26170" y="27388"/>
                      </a:cubicBezTo>
                      <a:cubicBezTo>
                        <a:pt x="25770" y="25353"/>
                        <a:pt x="25370" y="23352"/>
                        <a:pt x="24936" y="21317"/>
                      </a:cubicBezTo>
                      <a:cubicBezTo>
                        <a:pt x="24869" y="20883"/>
                        <a:pt x="24769" y="20450"/>
                        <a:pt x="24669" y="20016"/>
                      </a:cubicBezTo>
                      <a:cubicBezTo>
                        <a:pt x="24736" y="19916"/>
                        <a:pt x="24703" y="19749"/>
                        <a:pt x="24603" y="19649"/>
                      </a:cubicBezTo>
                      <a:cubicBezTo>
                        <a:pt x="23869" y="16146"/>
                        <a:pt x="23135" y="12644"/>
                        <a:pt x="22401" y="9141"/>
                      </a:cubicBezTo>
                      <a:cubicBezTo>
                        <a:pt x="22167" y="8007"/>
                        <a:pt x="21901" y="6906"/>
                        <a:pt x="21667" y="5772"/>
                      </a:cubicBezTo>
                      <a:cubicBezTo>
                        <a:pt x="21400" y="4605"/>
                        <a:pt x="21200" y="3437"/>
                        <a:pt x="20833" y="2303"/>
                      </a:cubicBezTo>
                      <a:cubicBezTo>
                        <a:pt x="20801" y="2224"/>
                        <a:pt x="20716" y="2182"/>
                        <a:pt x="20636" y="2182"/>
                      </a:cubicBezTo>
                      <a:cubicBezTo>
                        <a:pt x="20548" y="2182"/>
                        <a:pt x="20466" y="2232"/>
                        <a:pt x="20466" y="2337"/>
                      </a:cubicBezTo>
                      <a:cubicBezTo>
                        <a:pt x="20566" y="3371"/>
                        <a:pt x="20800" y="4338"/>
                        <a:pt x="21000" y="5339"/>
                      </a:cubicBezTo>
                      <a:cubicBezTo>
                        <a:pt x="21200" y="6373"/>
                        <a:pt x="21434" y="7407"/>
                        <a:pt x="21634" y="8441"/>
                      </a:cubicBezTo>
                      <a:cubicBezTo>
                        <a:pt x="21834" y="9375"/>
                        <a:pt x="22034" y="10309"/>
                        <a:pt x="22201" y="11243"/>
                      </a:cubicBezTo>
                      <a:cubicBezTo>
                        <a:pt x="21634" y="11476"/>
                        <a:pt x="21100" y="11777"/>
                        <a:pt x="20533" y="12043"/>
                      </a:cubicBezTo>
                      <a:cubicBezTo>
                        <a:pt x="19933" y="12344"/>
                        <a:pt x="19299" y="12644"/>
                        <a:pt x="18698" y="12911"/>
                      </a:cubicBezTo>
                      <a:cubicBezTo>
                        <a:pt x="17431" y="13511"/>
                        <a:pt x="16163" y="14112"/>
                        <a:pt x="14896" y="14679"/>
                      </a:cubicBezTo>
                      <a:cubicBezTo>
                        <a:pt x="14228" y="14979"/>
                        <a:pt x="13595" y="15279"/>
                        <a:pt x="12928" y="15579"/>
                      </a:cubicBezTo>
                      <a:cubicBezTo>
                        <a:pt x="11727" y="15179"/>
                        <a:pt x="10526" y="14779"/>
                        <a:pt x="9325" y="14378"/>
                      </a:cubicBezTo>
                      <a:cubicBezTo>
                        <a:pt x="8624" y="14145"/>
                        <a:pt x="7957" y="13911"/>
                        <a:pt x="7257" y="13678"/>
                      </a:cubicBezTo>
                      <a:cubicBezTo>
                        <a:pt x="6890" y="13578"/>
                        <a:pt x="6523" y="13444"/>
                        <a:pt x="6189" y="13344"/>
                      </a:cubicBezTo>
                      <a:cubicBezTo>
                        <a:pt x="5923" y="13278"/>
                        <a:pt x="5656" y="13178"/>
                        <a:pt x="5389" y="13178"/>
                      </a:cubicBezTo>
                      <a:cubicBezTo>
                        <a:pt x="5889" y="11310"/>
                        <a:pt x="6390" y="9475"/>
                        <a:pt x="6923" y="7607"/>
                      </a:cubicBezTo>
                      <a:cubicBezTo>
                        <a:pt x="7257" y="6439"/>
                        <a:pt x="7590" y="5239"/>
                        <a:pt x="7924" y="4071"/>
                      </a:cubicBezTo>
                      <a:cubicBezTo>
                        <a:pt x="8091" y="3471"/>
                        <a:pt x="8291" y="2870"/>
                        <a:pt x="8458" y="2270"/>
                      </a:cubicBezTo>
                      <a:cubicBezTo>
                        <a:pt x="8658" y="1669"/>
                        <a:pt x="8891" y="1069"/>
                        <a:pt x="8958" y="435"/>
                      </a:cubicBezTo>
                      <a:cubicBezTo>
                        <a:pt x="9003" y="210"/>
                        <a:pt x="8805" y="0"/>
                        <a:pt x="86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42"/>
                <p:cNvSpPr/>
                <p:nvPr/>
              </p:nvSpPr>
              <p:spPr>
                <a:xfrm>
                  <a:off x="6346666" y="2806421"/>
                  <a:ext cx="793043" cy="75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50" h="36389" extrusionOk="0">
                      <a:moveTo>
                        <a:pt x="28504" y="0"/>
                      </a:moveTo>
                      <a:cubicBezTo>
                        <a:pt x="27240" y="0"/>
                        <a:pt x="25981" y="201"/>
                        <a:pt x="24840" y="562"/>
                      </a:cubicBezTo>
                      <a:cubicBezTo>
                        <a:pt x="20437" y="1963"/>
                        <a:pt x="18836" y="6066"/>
                        <a:pt x="17935" y="10369"/>
                      </a:cubicBezTo>
                      <a:cubicBezTo>
                        <a:pt x="17234" y="13839"/>
                        <a:pt x="16968" y="17441"/>
                        <a:pt x="15833" y="20810"/>
                      </a:cubicBezTo>
                      <a:cubicBezTo>
                        <a:pt x="15400" y="22078"/>
                        <a:pt x="14833" y="23345"/>
                        <a:pt x="14066" y="24480"/>
                      </a:cubicBezTo>
                      <a:cubicBezTo>
                        <a:pt x="12831" y="26348"/>
                        <a:pt x="11163" y="27849"/>
                        <a:pt x="9095" y="28549"/>
                      </a:cubicBezTo>
                      <a:cubicBezTo>
                        <a:pt x="7461" y="29083"/>
                        <a:pt x="5626" y="29116"/>
                        <a:pt x="4125" y="29950"/>
                      </a:cubicBezTo>
                      <a:cubicBezTo>
                        <a:pt x="1" y="32223"/>
                        <a:pt x="2168" y="36331"/>
                        <a:pt x="6072" y="36331"/>
                      </a:cubicBezTo>
                      <a:cubicBezTo>
                        <a:pt x="6178" y="36331"/>
                        <a:pt x="6285" y="36327"/>
                        <a:pt x="6393" y="36321"/>
                      </a:cubicBezTo>
                      <a:cubicBezTo>
                        <a:pt x="8420" y="36208"/>
                        <a:pt x="10457" y="36148"/>
                        <a:pt x="12493" y="36148"/>
                      </a:cubicBezTo>
                      <a:cubicBezTo>
                        <a:pt x="14043" y="36148"/>
                        <a:pt x="15592" y="36183"/>
                        <a:pt x="17134" y="36255"/>
                      </a:cubicBezTo>
                      <a:cubicBezTo>
                        <a:pt x="18513" y="36308"/>
                        <a:pt x="19883" y="36389"/>
                        <a:pt x="21248" y="36389"/>
                      </a:cubicBezTo>
                      <a:cubicBezTo>
                        <a:pt x="22459" y="36389"/>
                        <a:pt x="23666" y="36325"/>
                        <a:pt x="24873" y="36121"/>
                      </a:cubicBezTo>
                      <a:cubicBezTo>
                        <a:pt x="27175" y="35754"/>
                        <a:pt x="30978" y="34420"/>
                        <a:pt x="32012" y="32118"/>
                      </a:cubicBezTo>
                      <a:cubicBezTo>
                        <a:pt x="34447" y="26915"/>
                        <a:pt x="36148" y="21377"/>
                        <a:pt x="37182" y="15707"/>
                      </a:cubicBezTo>
                      <a:cubicBezTo>
                        <a:pt x="37983" y="11203"/>
                        <a:pt x="38149" y="6033"/>
                        <a:pt x="35114" y="2597"/>
                      </a:cubicBezTo>
                      <a:cubicBezTo>
                        <a:pt x="33459" y="766"/>
                        <a:pt x="30973" y="0"/>
                        <a:pt x="285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42"/>
                <p:cNvSpPr/>
                <p:nvPr/>
              </p:nvSpPr>
              <p:spPr>
                <a:xfrm>
                  <a:off x="4801801" y="3523091"/>
                  <a:ext cx="568309" cy="701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9" h="33758" extrusionOk="0">
                      <a:moveTo>
                        <a:pt x="22302" y="11719"/>
                      </a:moveTo>
                      <a:cubicBezTo>
                        <a:pt x="22502" y="12653"/>
                        <a:pt x="22702" y="13554"/>
                        <a:pt x="22869" y="14488"/>
                      </a:cubicBezTo>
                      <a:cubicBezTo>
                        <a:pt x="23203" y="16089"/>
                        <a:pt x="23536" y="17723"/>
                        <a:pt x="23870" y="19325"/>
                      </a:cubicBezTo>
                      <a:cubicBezTo>
                        <a:pt x="22836" y="18924"/>
                        <a:pt x="21735" y="18591"/>
                        <a:pt x="20701" y="18224"/>
                      </a:cubicBezTo>
                      <a:lnTo>
                        <a:pt x="20668" y="18224"/>
                      </a:lnTo>
                      <a:cubicBezTo>
                        <a:pt x="19433" y="17790"/>
                        <a:pt x="18166" y="17390"/>
                        <a:pt x="16932" y="16956"/>
                      </a:cubicBezTo>
                      <a:cubicBezTo>
                        <a:pt x="15897" y="16589"/>
                        <a:pt x="14863" y="16222"/>
                        <a:pt x="13829" y="15889"/>
                      </a:cubicBezTo>
                      <a:cubicBezTo>
                        <a:pt x="15464" y="15255"/>
                        <a:pt x="17098" y="14588"/>
                        <a:pt x="18666" y="13821"/>
                      </a:cubicBezTo>
                      <a:cubicBezTo>
                        <a:pt x="19700" y="13287"/>
                        <a:pt x="20701" y="12720"/>
                        <a:pt x="21635" y="12053"/>
                      </a:cubicBezTo>
                      <a:cubicBezTo>
                        <a:pt x="21868" y="11953"/>
                        <a:pt x="22102" y="11852"/>
                        <a:pt x="22302" y="11719"/>
                      </a:cubicBezTo>
                      <a:close/>
                      <a:moveTo>
                        <a:pt x="5290" y="13520"/>
                      </a:moveTo>
                      <a:cubicBezTo>
                        <a:pt x="5423" y="13587"/>
                        <a:pt x="5523" y="13654"/>
                        <a:pt x="5690" y="13720"/>
                      </a:cubicBezTo>
                      <a:cubicBezTo>
                        <a:pt x="6024" y="13854"/>
                        <a:pt x="6357" y="13954"/>
                        <a:pt x="6691" y="14087"/>
                      </a:cubicBezTo>
                      <a:cubicBezTo>
                        <a:pt x="7325" y="14321"/>
                        <a:pt x="7958" y="14554"/>
                        <a:pt x="8592" y="14755"/>
                      </a:cubicBezTo>
                      <a:cubicBezTo>
                        <a:pt x="9760" y="15155"/>
                        <a:pt x="10927" y="15555"/>
                        <a:pt x="12095" y="15955"/>
                      </a:cubicBezTo>
                      <a:cubicBezTo>
                        <a:pt x="12061" y="15955"/>
                        <a:pt x="12028" y="15989"/>
                        <a:pt x="11995" y="15989"/>
                      </a:cubicBezTo>
                      <a:cubicBezTo>
                        <a:pt x="9660" y="16889"/>
                        <a:pt x="7325" y="17857"/>
                        <a:pt x="5123" y="19124"/>
                      </a:cubicBezTo>
                      <a:cubicBezTo>
                        <a:pt x="4656" y="19358"/>
                        <a:pt x="4156" y="19591"/>
                        <a:pt x="3655" y="19825"/>
                      </a:cubicBezTo>
                      <a:cubicBezTo>
                        <a:pt x="4189" y="17723"/>
                        <a:pt x="4723" y="15588"/>
                        <a:pt x="5290" y="13520"/>
                      </a:cubicBezTo>
                      <a:close/>
                      <a:moveTo>
                        <a:pt x="8603" y="1"/>
                      </a:moveTo>
                      <a:cubicBezTo>
                        <a:pt x="8508" y="1"/>
                        <a:pt x="8416" y="52"/>
                        <a:pt x="8359" y="177"/>
                      </a:cubicBezTo>
                      <a:cubicBezTo>
                        <a:pt x="8125" y="678"/>
                        <a:pt x="7992" y="1212"/>
                        <a:pt x="7825" y="1745"/>
                      </a:cubicBezTo>
                      <a:cubicBezTo>
                        <a:pt x="7658" y="2279"/>
                        <a:pt x="7491" y="2813"/>
                        <a:pt x="7358" y="3380"/>
                      </a:cubicBezTo>
                      <a:cubicBezTo>
                        <a:pt x="7024" y="4414"/>
                        <a:pt x="6724" y="5481"/>
                        <a:pt x="6424" y="6549"/>
                      </a:cubicBezTo>
                      <a:cubicBezTo>
                        <a:pt x="5824" y="8684"/>
                        <a:pt x="5223" y="10852"/>
                        <a:pt x="4656" y="12987"/>
                      </a:cubicBezTo>
                      <a:cubicBezTo>
                        <a:pt x="3522" y="17323"/>
                        <a:pt x="2421" y="21660"/>
                        <a:pt x="1454" y="26029"/>
                      </a:cubicBezTo>
                      <a:cubicBezTo>
                        <a:pt x="1187" y="27264"/>
                        <a:pt x="920" y="28464"/>
                        <a:pt x="687" y="29699"/>
                      </a:cubicBezTo>
                      <a:cubicBezTo>
                        <a:pt x="453" y="30933"/>
                        <a:pt x="153" y="32134"/>
                        <a:pt x="19" y="33368"/>
                      </a:cubicBezTo>
                      <a:cubicBezTo>
                        <a:pt x="1" y="33498"/>
                        <a:pt x="96" y="33566"/>
                        <a:pt x="196" y="33566"/>
                      </a:cubicBezTo>
                      <a:cubicBezTo>
                        <a:pt x="275" y="33566"/>
                        <a:pt x="357" y="33523"/>
                        <a:pt x="386" y="33435"/>
                      </a:cubicBezTo>
                      <a:cubicBezTo>
                        <a:pt x="720" y="32367"/>
                        <a:pt x="920" y="31266"/>
                        <a:pt x="1187" y="30199"/>
                      </a:cubicBezTo>
                      <a:cubicBezTo>
                        <a:pt x="1420" y="29098"/>
                        <a:pt x="1687" y="28031"/>
                        <a:pt x="1954" y="26963"/>
                      </a:cubicBezTo>
                      <a:cubicBezTo>
                        <a:pt x="2388" y="25095"/>
                        <a:pt x="2821" y="23261"/>
                        <a:pt x="3255" y="21426"/>
                      </a:cubicBezTo>
                      <a:cubicBezTo>
                        <a:pt x="3422" y="21293"/>
                        <a:pt x="3489" y="21059"/>
                        <a:pt x="3389" y="20926"/>
                      </a:cubicBezTo>
                      <a:cubicBezTo>
                        <a:pt x="3455" y="20859"/>
                        <a:pt x="3555" y="20826"/>
                        <a:pt x="3622" y="20759"/>
                      </a:cubicBezTo>
                      <a:cubicBezTo>
                        <a:pt x="3755" y="20659"/>
                        <a:pt x="3889" y="20559"/>
                        <a:pt x="4022" y="20492"/>
                      </a:cubicBezTo>
                      <a:cubicBezTo>
                        <a:pt x="4323" y="20292"/>
                        <a:pt x="4623" y="20092"/>
                        <a:pt x="4923" y="19925"/>
                      </a:cubicBezTo>
                      <a:cubicBezTo>
                        <a:pt x="5523" y="19525"/>
                        <a:pt x="6157" y="19191"/>
                        <a:pt x="6791" y="18858"/>
                      </a:cubicBezTo>
                      <a:cubicBezTo>
                        <a:pt x="8059" y="18224"/>
                        <a:pt x="9393" y="17657"/>
                        <a:pt x="10727" y="17090"/>
                      </a:cubicBezTo>
                      <a:cubicBezTo>
                        <a:pt x="11428" y="16823"/>
                        <a:pt x="12161" y="16522"/>
                        <a:pt x="12895" y="16256"/>
                      </a:cubicBezTo>
                      <a:cubicBezTo>
                        <a:pt x="15264" y="17056"/>
                        <a:pt x="17632" y="17857"/>
                        <a:pt x="20000" y="18691"/>
                      </a:cubicBezTo>
                      <a:cubicBezTo>
                        <a:pt x="20701" y="18924"/>
                        <a:pt x="21435" y="19191"/>
                        <a:pt x="22135" y="19425"/>
                      </a:cubicBezTo>
                      <a:cubicBezTo>
                        <a:pt x="22769" y="19625"/>
                        <a:pt x="23369" y="19892"/>
                        <a:pt x="24003" y="20092"/>
                      </a:cubicBezTo>
                      <a:cubicBezTo>
                        <a:pt x="24437" y="22293"/>
                        <a:pt x="24904" y="24462"/>
                        <a:pt x="25338" y="26663"/>
                      </a:cubicBezTo>
                      <a:cubicBezTo>
                        <a:pt x="25571" y="27797"/>
                        <a:pt x="25805" y="28931"/>
                        <a:pt x="26005" y="30066"/>
                      </a:cubicBezTo>
                      <a:cubicBezTo>
                        <a:pt x="26138" y="30633"/>
                        <a:pt x="26238" y="31233"/>
                        <a:pt x="26372" y="31800"/>
                      </a:cubicBezTo>
                      <a:cubicBezTo>
                        <a:pt x="26472" y="32401"/>
                        <a:pt x="26538" y="33001"/>
                        <a:pt x="26772" y="33568"/>
                      </a:cubicBezTo>
                      <a:cubicBezTo>
                        <a:pt x="26818" y="33691"/>
                        <a:pt x="26942" y="33757"/>
                        <a:pt x="27062" y="33757"/>
                      </a:cubicBezTo>
                      <a:cubicBezTo>
                        <a:pt x="27203" y="33757"/>
                        <a:pt x="27339" y="33666"/>
                        <a:pt x="27339" y="33468"/>
                      </a:cubicBezTo>
                      <a:cubicBezTo>
                        <a:pt x="27306" y="32968"/>
                        <a:pt x="27172" y="32467"/>
                        <a:pt x="27072" y="32000"/>
                      </a:cubicBezTo>
                      <a:lnTo>
                        <a:pt x="27105" y="32000"/>
                      </a:lnTo>
                      <a:cubicBezTo>
                        <a:pt x="27005" y="31500"/>
                        <a:pt x="26905" y="30966"/>
                        <a:pt x="26805" y="30466"/>
                      </a:cubicBezTo>
                      <a:cubicBezTo>
                        <a:pt x="26572" y="29432"/>
                        <a:pt x="26372" y="28398"/>
                        <a:pt x="26171" y="27364"/>
                      </a:cubicBezTo>
                      <a:cubicBezTo>
                        <a:pt x="25771" y="25362"/>
                        <a:pt x="25338" y="23327"/>
                        <a:pt x="24937" y="21326"/>
                      </a:cubicBezTo>
                      <a:cubicBezTo>
                        <a:pt x="24837" y="20859"/>
                        <a:pt x="24770" y="20459"/>
                        <a:pt x="24670" y="20025"/>
                      </a:cubicBezTo>
                      <a:cubicBezTo>
                        <a:pt x="24737" y="19892"/>
                        <a:pt x="24704" y="19725"/>
                        <a:pt x="24604" y="19625"/>
                      </a:cubicBezTo>
                      <a:cubicBezTo>
                        <a:pt x="23870" y="16122"/>
                        <a:pt x="23136" y="12620"/>
                        <a:pt x="22402" y="9117"/>
                      </a:cubicBezTo>
                      <a:cubicBezTo>
                        <a:pt x="22135" y="8016"/>
                        <a:pt x="21902" y="6882"/>
                        <a:pt x="21668" y="5748"/>
                      </a:cubicBezTo>
                      <a:cubicBezTo>
                        <a:pt x="21401" y="4614"/>
                        <a:pt x="21201" y="3413"/>
                        <a:pt x="20801" y="2279"/>
                      </a:cubicBezTo>
                      <a:cubicBezTo>
                        <a:pt x="20787" y="2207"/>
                        <a:pt x="20716" y="2172"/>
                        <a:pt x="20643" y="2172"/>
                      </a:cubicBezTo>
                      <a:cubicBezTo>
                        <a:pt x="20548" y="2172"/>
                        <a:pt x="20448" y="2232"/>
                        <a:pt x="20467" y="2346"/>
                      </a:cubicBezTo>
                      <a:cubicBezTo>
                        <a:pt x="20567" y="3346"/>
                        <a:pt x="20801" y="4347"/>
                        <a:pt x="21001" y="5314"/>
                      </a:cubicBezTo>
                      <a:cubicBezTo>
                        <a:pt x="21201" y="6349"/>
                        <a:pt x="21401" y="7383"/>
                        <a:pt x="21635" y="8417"/>
                      </a:cubicBezTo>
                      <a:cubicBezTo>
                        <a:pt x="21802" y="9351"/>
                        <a:pt x="22002" y="10285"/>
                        <a:pt x="22202" y="11219"/>
                      </a:cubicBezTo>
                      <a:cubicBezTo>
                        <a:pt x="21635" y="11486"/>
                        <a:pt x="21101" y="11752"/>
                        <a:pt x="20534" y="12019"/>
                      </a:cubicBezTo>
                      <a:cubicBezTo>
                        <a:pt x="19900" y="12319"/>
                        <a:pt x="19300" y="12620"/>
                        <a:pt x="18666" y="12920"/>
                      </a:cubicBezTo>
                      <a:cubicBezTo>
                        <a:pt x="17399" y="13520"/>
                        <a:pt x="16164" y="14087"/>
                        <a:pt x="14897" y="14654"/>
                      </a:cubicBezTo>
                      <a:cubicBezTo>
                        <a:pt x="14230" y="14988"/>
                        <a:pt x="13562" y="15255"/>
                        <a:pt x="12895" y="15555"/>
                      </a:cubicBezTo>
                      <a:cubicBezTo>
                        <a:pt x="11728" y="15155"/>
                        <a:pt x="10527" y="14755"/>
                        <a:pt x="9326" y="14354"/>
                      </a:cubicBezTo>
                      <a:cubicBezTo>
                        <a:pt x="8626" y="14121"/>
                        <a:pt x="7925" y="13887"/>
                        <a:pt x="7225" y="13687"/>
                      </a:cubicBezTo>
                      <a:cubicBezTo>
                        <a:pt x="6891" y="13554"/>
                        <a:pt x="6524" y="13454"/>
                        <a:pt x="6157" y="13354"/>
                      </a:cubicBezTo>
                      <a:cubicBezTo>
                        <a:pt x="5949" y="13294"/>
                        <a:pt x="5688" y="13182"/>
                        <a:pt x="5468" y="13182"/>
                      </a:cubicBezTo>
                      <a:cubicBezTo>
                        <a:pt x="5441" y="13182"/>
                        <a:pt x="5415" y="13183"/>
                        <a:pt x="5390" y="13187"/>
                      </a:cubicBezTo>
                      <a:cubicBezTo>
                        <a:pt x="5857" y="11319"/>
                        <a:pt x="6391" y="9451"/>
                        <a:pt x="6891" y="7616"/>
                      </a:cubicBezTo>
                      <a:cubicBezTo>
                        <a:pt x="7225" y="6415"/>
                        <a:pt x="7558" y="5248"/>
                        <a:pt x="7925" y="4080"/>
                      </a:cubicBezTo>
                      <a:cubicBezTo>
                        <a:pt x="8092" y="3480"/>
                        <a:pt x="8259" y="2879"/>
                        <a:pt x="8459" y="2279"/>
                      </a:cubicBezTo>
                      <a:cubicBezTo>
                        <a:pt x="8626" y="1645"/>
                        <a:pt x="8859" y="1045"/>
                        <a:pt x="8959" y="411"/>
                      </a:cubicBezTo>
                      <a:cubicBezTo>
                        <a:pt x="8981" y="191"/>
                        <a:pt x="8786" y="1"/>
                        <a:pt x="86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42"/>
                <p:cNvSpPr/>
                <p:nvPr/>
              </p:nvSpPr>
              <p:spPr>
                <a:xfrm>
                  <a:off x="5779915" y="2963242"/>
                  <a:ext cx="135223" cy="11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5" h="5595" extrusionOk="0">
                      <a:moveTo>
                        <a:pt x="5066" y="0"/>
                      </a:moveTo>
                      <a:cubicBezTo>
                        <a:pt x="4863" y="0"/>
                        <a:pt x="4670" y="53"/>
                        <a:pt x="4503" y="157"/>
                      </a:cubicBezTo>
                      <a:lnTo>
                        <a:pt x="3036" y="957"/>
                      </a:lnTo>
                      <a:cubicBezTo>
                        <a:pt x="2965" y="981"/>
                        <a:pt x="2894" y="1005"/>
                        <a:pt x="2823" y="1005"/>
                      </a:cubicBezTo>
                      <a:cubicBezTo>
                        <a:pt x="2794" y="1005"/>
                        <a:pt x="2765" y="1001"/>
                        <a:pt x="2735" y="991"/>
                      </a:cubicBezTo>
                      <a:lnTo>
                        <a:pt x="400" y="290"/>
                      </a:lnTo>
                      <a:lnTo>
                        <a:pt x="0" y="3960"/>
                      </a:lnTo>
                      <a:lnTo>
                        <a:pt x="6505" y="5594"/>
                      </a:lnTo>
                      <a:lnTo>
                        <a:pt x="6238" y="1791"/>
                      </a:lnTo>
                      <a:lnTo>
                        <a:pt x="5437" y="57"/>
                      </a:lnTo>
                      <a:cubicBezTo>
                        <a:pt x="5312" y="19"/>
                        <a:pt x="5187" y="0"/>
                        <a:pt x="5066" y="0"/>
                      </a:cubicBezTo>
                      <a:close/>
                    </a:path>
                  </a:pathLst>
                </a:custGeom>
                <a:solidFill>
                  <a:srgbClr val="EDC4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42"/>
                <p:cNvSpPr/>
                <p:nvPr/>
              </p:nvSpPr>
              <p:spPr>
                <a:xfrm>
                  <a:off x="4662816" y="2841802"/>
                  <a:ext cx="728103" cy="790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38047" extrusionOk="0">
                      <a:moveTo>
                        <a:pt x="11090" y="1"/>
                      </a:moveTo>
                      <a:cubicBezTo>
                        <a:pt x="9152" y="1"/>
                        <a:pt x="7298" y="510"/>
                        <a:pt x="5872" y="1829"/>
                      </a:cubicBezTo>
                      <a:cubicBezTo>
                        <a:pt x="3937" y="3597"/>
                        <a:pt x="3370" y="6399"/>
                        <a:pt x="3036" y="9001"/>
                      </a:cubicBezTo>
                      <a:cubicBezTo>
                        <a:pt x="1935" y="17841"/>
                        <a:pt x="1" y="32084"/>
                        <a:pt x="10108" y="36254"/>
                      </a:cubicBezTo>
                      <a:cubicBezTo>
                        <a:pt x="12309" y="37188"/>
                        <a:pt x="14745" y="37521"/>
                        <a:pt x="17113" y="37722"/>
                      </a:cubicBezTo>
                      <a:cubicBezTo>
                        <a:pt x="19522" y="37934"/>
                        <a:pt x="21932" y="38046"/>
                        <a:pt x="24342" y="38046"/>
                      </a:cubicBezTo>
                      <a:cubicBezTo>
                        <a:pt x="25335" y="38046"/>
                        <a:pt x="26327" y="38027"/>
                        <a:pt x="27320" y="37988"/>
                      </a:cubicBezTo>
                      <a:cubicBezTo>
                        <a:pt x="29388" y="37888"/>
                        <a:pt x="31423" y="37722"/>
                        <a:pt x="33391" y="37154"/>
                      </a:cubicBezTo>
                      <a:cubicBezTo>
                        <a:pt x="33858" y="37021"/>
                        <a:pt x="34392" y="36821"/>
                        <a:pt x="34659" y="36387"/>
                      </a:cubicBezTo>
                      <a:cubicBezTo>
                        <a:pt x="35026" y="35854"/>
                        <a:pt x="34826" y="35053"/>
                        <a:pt x="34392" y="34553"/>
                      </a:cubicBezTo>
                      <a:cubicBezTo>
                        <a:pt x="33958" y="34052"/>
                        <a:pt x="33324" y="33752"/>
                        <a:pt x="32724" y="33485"/>
                      </a:cubicBezTo>
                      <a:cubicBezTo>
                        <a:pt x="29555" y="31984"/>
                        <a:pt x="24251" y="29916"/>
                        <a:pt x="22317" y="26880"/>
                      </a:cubicBezTo>
                      <a:cubicBezTo>
                        <a:pt x="22283" y="26814"/>
                        <a:pt x="22250" y="26714"/>
                        <a:pt x="22183" y="26647"/>
                      </a:cubicBezTo>
                      <a:lnTo>
                        <a:pt x="22217" y="26647"/>
                      </a:lnTo>
                      <a:cubicBezTo>
                        <a:pt x="21583" y="25446"/>
                        <a:pt x="21750" y="24212"/>
                        <a:pt x="21750" y="22844"/>
                      </a:cubicBezTo>
                      <a:lnTo>
                        <a:pt x="21750" y="16206"/>
                      </a:lnTo>
                      <a:cubicBezTo>
                        <a:pt x="21750" y="12103"/>
                        <a:pt x="23317" y="6432"/>
                        <a:pt x="19982" y="3163"/>
                      </a:cubicBezTo>
                      <a:cubicBezTo>
                        <a:pt x="18914" y="2129"/>
                        <a:pt x="17513" y="1462"/>
                        <a:pt x="16112" y="962"/>
                      </a:cubicBezTo>
                      <a:cubicBezTo>
                        <a:pt x="14528" y="387"/>
                        <a:pt x="12778" y="1"/>
                        <a:pt x="1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42"/>
                <p:cNvSpPr/>
                <p:nvPr/>
              </p:nvSpPr>
              <p:spPr>
                <a:xfrm>
                  <a:off x="5615569" y="3769465"/>
                  <a:ext cx="145637" cy="44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" h="21184" extrusionOk="0">
                      <a:moveTo>
                        <a:pt x="4537" y="0"/>
                      </a:moveTo>
                      <a:cubicBezTo>
                        <a:pt x="4070" y="34"/>
                        <a:pt x="3636" y="234"/>
                        <a:pt x="3236" y="467"/>
                      </a:cubicBezTo>
                      <a:cubicBezTo>
                        <a:pt x="2069" y="1201"/>
                        <a:pt x="1235" y="2402"/>
                        <a:pt x="768" y="3703"/>
                      </a:cubicBezTo>
                      <a:cubicBezTo>
                        <a:pt x="301" y="5004"/>
                        <a:pt x="167" y="6405"/>
                        <a:pt x="100" y="7773"/>
                      </a:cubicBezTo>
                      <a:cubicBezTo>
                        <a:pt x="0" y="10008"/>
                        <a:pt x="167" y="12243"/>
                        <a:pt x="467" y="14478"/>
                      </a:cubicBezTo>
                      <a:cubicBezTo>
                        <a:pt x="601" y="15378"/>
                        <a:pt x="534" y="16279"/>
                        <a:pt x="668" y="17179"/>
                      </a:cubicBezTo>
                      <a:cubicBezTo>
                        <a:pt x="801" y="18314"/>
                        <a:pt x="901" y="19448"/>
                        <a:pt x="868" y="20549"/>
                      </a:cubicBezTo>
                      <a:cubicBezTo>
                        <a:pt x="868" y="20710"/>
                        <a:pt x="4805" y="21184"/>
                        <a:pt x="5481" y="21184"/>
                      </a:cubicBezTo>
                      <a:cubicBezTo>
                        <a:pt x="5504" y="21184"/>
                        <a:pt x="5523" y="21183"/>
                        <a:pt x="5538" y="21182"/>
                      </a:cubicBezTo>
                      <a:cubicBezTo>
                        <a:pt x="5771" y="18414"/>
                        <a:pt x="6005" y="15678"/>
                        <a:pt x="6238" y="12943"/>
                      </a:cubicBezTo>
                      <a:cubicBezTo>
                        <a:pt x="6472" y="10241"/>
                        <a:pt x="6505" y="7539"/>
                        <a:pt x="6805" y="4837"/>
                      </a:cubicBezTo>
                      <a:cubicBezTo>
                        <a:pt x="6905" y="3837"/>
                        <a:pt x="7005" y="2802"/>
                        <a:pt x="6705" y="1835"/>
                      </a:cubicBezTo>
                      <a:cubicBezTo>
                        <a:pt x="6405" y="868"/>
                        <a:pt x="5538" y="0"/>
                        <a:pt x="4537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42"/>
                <p:cNvSpPr/>
                <p:nvPr/>
              </p:nvSpPr>
              <p:spPr>
                <a:xfrm>
                  <a:off x="5053912" y="3233417"/>
                  <a:ext cx="749597" cy="33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0" h="15901" extrusionOk="0">
                      <a:moveTo>
                        <a:pt x="3502" y="0"/>
                      </a:moveTo>
                      <a:cubicBezTo>
                        <a:pt x="3164" y="0"/>
                        <a:pt x="2890" y="31"/>
                        <a:pt x="2702" y="102"/>
                      </a:cubicBezTo>
                      <a:cubicBezTo>
                        <a:pt x="0" y="1070"/>
                        <a:pt x="2368" y="6540"/>
                        <a:pt x="2435" y="9543"/>
                      </a:cubicBezTo>
                      <a:cubicBezTo>
                        <a:pt x="2535" y="12411"/>
                        <a:pt x="4503" y="15413"/>
                        <a:pt x="7606" y="15513"/>
                      </a:cubicBezTo>
                      <a:lnTo>
                        <a:pt x="7806" y="15513"/>
                      </a:lnTo>
                      <a:cubicBezTo>
                        <a:pt x="12442" y="15513"/>
                        <a:pt x="17112" y="15547"/>
                        <a:pt x="21749" y="15580"/>
                      </a:cubicBezTo>
                      <a:cubicBezTo>
                        <a:pt x="23951" y="15580"/>
                        <a:pt x="26152" y="15814"/>
                        <a:pt x="28354" y="15847"/>
                      </a:cubicBezTo>
                      <a:cubicBezTo>
                        <a:pt x="29048" y="15847"/>
                        <a:pt x="29811" y="15900"/>
                        <a:pt x="30575" y="15900"/>
                      </a:cubicBezTo>
                      <a:cubicBezTo>
                        <a:pt x="31721" y="15900"/>
                        <a:pt x="32870" y="15780"/>
                        <a:pt x="33791" y="15180"/>
                      </a:cubicBezTo>
                      <a:cubicBezTo>
                        <a:pt x="35359" y="14146"/>
                        <a:pt x="36059" y="12278"/>
                        <a:pt x="35792" y="10510"/>
                      </a:cubicBezTo>
                      <a:lnTo>
                        <a:pt x="35792" y="10510"/>
                      </a:lnTo>
                      <a:lnTo>
                        <a:pt x="35826" y="10543"/>
                      </a:lnTo>
                      <a:cubicBezTo>
                        <a:pt x="35759" y="10176"/>
                        <a:pt x="35559" y="9843"/>
                        <a:pt x="35525" y="9476"/>
                      </a:cubicBezTo>
                      <a:cubicBezTo>
                        <a:pt x="35192" y="2571"/>
                        <a:pt x="17379" y="1937"/>
                        <a:pt x="12709" y="1604"/>
                      </a:cubicBezTo>
                      <a:cubicBezTo>
                        <a:pt x="11309" y="1516"/>
                        <a:pt x="5853" y="0"/>
                        <a:pt x="3502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42"/>
                <p:cNvSpPr/>
                <p:nvPr/>
              </p:nvSpPr>
              <p:spPr>
                <a:xfrm>
                  <a:off x="4847263" y="3269575"/>
                  <a:ext cx="949989" cy="417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00" h="20080" extrusionOk="0">
                      <a:moveTo>
                        <a:pt x="5116" y="0"/>
                      </a:moveTo>
                      <a:cubicBezTo>
                        <a:pt x="3127" y="0"/>
                        <a:pt x="1212" y="384"/>
                        <a:pt x="468" y="2003"/>
                      </a:cubicBezTo>
                      <a:cubicBezTo>
                        <a:pt x="1" y="3037"/>
                        <a:pt x="1" y="4204"/>
                        <a:pt x="167" y="5338"/>
                      </a:cubicBezTo>
                      <a:cubicBezTo>
                        <a:pt x="301" y="6339"/>
                        <a:pt x="568" y="7306"/>
                        <a:pt x="1068" y="8207"/>
                      </a:cubicBezTo>
                      <a:cubicBezTo>
                        <a:pt x="2002" y="9942"/>
                        <a:pt x="3803" y="11076"/>
                        <a:pt x="5605" y="11976"/>
                      </a:cubicBezTo>
                      <a:cubicBezTo>
                        <a:pt x="9608" y="13911"/>
                        <a:pt x="13410" y="14078"/>
                        <a:pt x="17713" y="14612"/>
                      </a:cubicBezTo>
                      <a:cubicBezTo>
                        <a:pt x="21549" y="15112"/>
                        <a:pt x="25319" y="16446"/>
                        <a:pt x="29222" y="16846"/>
                      </a:cubicBezTo>
                      <a:cubicBezTo>
                        <a:pt x="32824" y="17180"/>
                        <a:pt x="35926" y="19148"/>
                        <a:pt x="39429" y="19949"/>
                      </a:cubicBezTo>
                      <a:cubicBezTo>
                        <a:pt x="39629" y="19982"/>
                        <a:pt x="39796" y="20015"/>
                        <a:pt x="39963" y="20049"/>
                      </a:cubicBezTo>
                      <a:cubicBezTo>
                        <a:pt x="40161" y="20070"/>
                        <a:pt x="40355" y="20080"/>
                        <a:pt x="40547" y="20080"/>
                      </a:cubicBezTo>
                      <a:cubicBezTo>
                        <a:pt x="42807" y="20080"/>
                        <a:pt x="44577" y="18650"/>
                        <a:pt x="45100" y="16313"/>
                      </a:cubicBezTo>
                      <a:cubicBezTo>
                        <a:pt x="45700" y="13511"/>
                        <a:pt x="44132" y="10909"/>
                        <a:pt x="41197" y="8941"/>
                      </a:cubicBezTo>
                      <a:cubicBezTo>
                        <a:pt x="37694" y="6639"/>
                        <a:pt x="23651" y="3203"/>
                        <a:pt x="21716" y="2470"/>
                      </a:cubicBezTo>
                      <a:cubicBezTo>
                        <a:pt x="17713" y="868"/>
                        <a:pt x="13677" y="501"/>
                        <a:pt x="9441" y="301"/>
                      </a:cubicBezTo>
                      <a:cubicBezTo>
                        <a:pt x="8319" y="242"/>
                        <a:pt x="6695" y="0"/>
                        <a:pt x="51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42"/>
                <p:cNvSpPr/>
                <p:nvPr/>
              </p:nvSpPr>
              <p:spPr>
                <a:xfrm>
                  <a:off x="5445673" y="3417782"/>
                  <a:ext cx="349500" cy="67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32495" extrusionOk="0">
                      <a:moveTo>
                        <a:pt x="5734" y="1"/>
                      </a:moveTo>
                      <a:cubicBezTo>
                        <a:pt x="4102" y="1"/>
                        <a:pt x="2519" y="925"/>
                        <a:pt x="1669" y="2542"/>
                      </a:cubicBezTo>
                      <a:cubicBezTo>
                        <a:pt x="1" y="5710"/>
                        <a:pt x="1869" y="9847"/>
                        <a:pt x="2369" y="13082"/>
                      </a:cubicBezTo>
                      <a:cubicBezTo>
                        <a:pt x="2703" y="15351"/>
                        <a:pt x="2636" y="17586"/>
                        <a:pt x="3170" y="19854"/>
                      </a:cubicBezTo>
                      <a:cubicBezTo>
                        <a:pt x="3704" y="22222"/>
                        <a:pt x="4504" y="24557"/>
                        <a:pt x="5338" y="26826"/>
                      </a:cubicBezTo>
                      <a:cubicBezTo>
                        <a:pt x="5772" y="28060"/>
                        <a:pt x="6305" y="29528"/>
                        <a:pt x="7173" y="30662"/>
                      </a:cubicBezTo>
                      <a:cubicBezTo>
                        <a:pt x="7640" y="31262"/>
                        <a:pt x="8173" y="31762"/>
                        <a:pt x="8874" y="32096"/>
                      </a:cubicBezTo>
                      <a:cubicBezTo>
                        <a:pt x="9449" y="32368"/>
                        <a:pt x="10166" y="32494"/>
                        <a:pt x="10921" y="32494"/>
                      </a:cubicBezTo>
                      <a:cubicBezTo>
                        <a:pt x="12485" y="32494"/>
                        <a:pt x="14211" y="31951"/>
                        <a:pt x="15178" y="31029"/>
                      </a:cubicBezTo>
                      <a:cubicBezTo>
                        <a:pt x="16813" y="29528"/>
                        <a:pt x="15278" y="25525"/>
                        <a:pt x="14978" y="23623"/>
                      </a:cubicBezTo>
                      <a:cubicBezTo>
                        <a:pt x="14511" y="20755"/>
                        <a:pt x="14011" y="17886"/>
                        <a:pt x="13444" y="15017"/>
                      </a:cubicBezTo>
                      <a:cubicBezTo>
                        <a:pt x="12577" y="10514"/>
                        <a:pt x="12410" y="4009"/>
                        <a:pt x="8440" y="940"/>
                      </a:cubicBezTo>
                      <a:cubicBezTo>
                        <a:pt x="7606" y="300"/>
                        <a:pt x="6662" y="1"/>
                        <a:pt x="57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42"/>
                <p:cNvSpPr/>
                <p:nvPr/>
              </p:nvSpPr>
              <p:spPr>
                <a:xfrm>
                  <a:off x="5143360" y="2676624"/>
                  <a:ext cx="536026" cy="483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23271" extrusionOk="0">
                      <a:moveTo>
                        <a:pt x="2485" y="1"/>
                      </a:moveTo>
                      <a:cubicBezTo>
                        <a:pt x="1859" y="1"/>
                        <a:pt x="1342" y="233"/>
                        <a:pt x="1134" y="869"/>
                      </a:cubicBezTo>
                      <a:cubicBezTo>
                        <a:pt x="0" y="4138"/>
                        <a:pt x="1768" y="8307"/>
                        <a:pt x="3369" y="11310"/>
                      </a:cubicBezTo>
                      <a:cubicBezTo>
                        <a:pt x="4537" y="13578"/>
                        <a:pt x="5804" y="17080"/>
                        <a:pt x="7706" y="18748"/>
                      </a:cubicBezTo>
                      <a:cubicBezTo>
                        <a:pt x="11141" y="21750"/>
                        <a:pt x="15978" y="22451"/>
                        <a:pt x="20281" y="23218"/>
                      </a:cubicBezTo>
                      <a:cubicBezTo>
                        <a:pt x="20494" y="23254"/>
                        <a:pt x="20704" y="23270"/>
                        <a:pt x="20913" y="23270"/>
                      </a:cubicBezTo>
                      <a:cubicBezTo>
                        <a:pt x="22248" y="23270"/>
                        <a:pt x="23525" y="22619"/>
                        <a:pt x="24851" y="22418"/>
                      </a:cubicBezTo>
                      <a:cubicBezTo>
                        <a:pt x="25018" y="22017"/>
                        <a:pt x="25785" y="16947"/>
                        <a:pt x="25518" y="16914"/>
                      </a:cubicBezTo>
                      <a:cubicBezTo>
                        <a:pt x="23650" y="16647"/>
                        <a:pt x="21382" y="15880"/>
                        <a:pt x="19614" y="15413"/>
                      </a:cubicBezTo>
                      <a:cubicBezTo>
                        <a:pt x="17212" y="14745"/>
                        <a:pt x="14644" y="14378"/>
                        <a:pt x="12943" y="12244"/>
                      </a:cubicBezTo>
                      <a:cubicBezTo>
                        <a:pt x="10541" y="9175"/>
                        <a:pt x="10207" y="5172"/>
                        <a:pt x="7539" y="2403"/>
                      </a:cubicBezTo>
                      <a:cubicBezTo>
                        <a:pt x="7205" y="2070"/>
                        <a:pt x="6038" y="1469"/>
                        <a:pt x="5671" y="1202"/>
                      </a:cubicBezTo>
                      <a:cubicBezTo>
                        <a:pt x="4974" y="695"/>
                        <a:pt x="3567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42"/>
                <p:cNvSpPr/>
                <p:nvPr/>
              </p:nvSpPr>
              <p:spPr>
                <a:xfrm>
                  <a:off x="4836870" y="2666355"/>
                  <a:ext cx="465993" cy="68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7" h="33153" extrusionOk="0">
                      <a:moveTo>
                        <a:pt x="14987" y="0"/>
                      </a:moveTo>
                      <a:cubicBezTo>
                        <a:pt x="13073" y="0"/>
                        <a:pt x="11168" y="218"/>
                        <a:pt x="9307" y="929"/>
                      </a:cubicBezTo>
                      <a:cubicBezTo>
                        <a:pt x="4070" y="2997"/>
                        <a:pt x="2802" y="7467"/>
                        <a:pt x="2202" y="12638"/>
                      </a:cubicBezTo>
                      <a:cubicBezTo>
                        <a:pt x="1935" y="14806"/>
                        <a:pt x="2202" y="16073"/>
                        <a:pt x="1935" y="18242"/>
                      </a:cubicBezTo>
                      <a:cubicBezTo>
                        <a:pt x="1368" y="23045"/>
                        <a:pt x="0" y="28449"/>
                        <a:pt x="367" y="33152"/>
                      </a:cubicBezTo>
                      <a:cubicBezTo>
                        <a:pt x="7105" y="32185"/>
                        <a:pt x="14444" y="30851"/>
                        <a:pt x="20748" y="28249"/>
                      </a:cubicBezTo>
                      <a:cubicBezTo>
                        <a:pt x="20815" y="28249"/>
                        <a:pt x="20515" y="25247"/>
                        <a:pt x="20515" y="24946"/>
                      </a:cubicBezTo>
                      <a:cubicBezTo>
                        <a:pt x="20482" y="23846"/>
                        <a:pt x="20515" y="22711"/>
                        <a:pt x="20582" y="21611"/>
                      </a:cubicBezTo>
                      <a:cubicBezTo>
                        <a:pt x="20748" y="19376"/>
                        <a:pt x="21049" y="17174"/>
                        <a:pt x="21349" y="14973"/>
                      </a:cubicBezTo>
                      <a:cubicBezTo>
                        <a:pt x="21582" y="13038"/>
                        <a:pt x="21816" y="11103"/>
                        <a:pt x="21949" y="9168"/>
                      </a:cubicBezTo>
                      <a:cubicBezTo>
                        <a:pt x="22083" y="7234"/>
                        <a:pt x="21883" y="5299"/>
                        <a:pt x="21983" y="3398"/>
                      </a:cubicBezTo>
                      <a:cubicBezTo>
                        <a:pt x="21983" y="3331"/>
                        <a:pt x="21983" y="3298"/>
                        <a:pt x="21983" y="3231"/>
                      </a:cubicBezTo>
                      <a:cubicBezTo>
                        <a:pt x="21983" y="2931"/>
                        <a:pt x="22416" y="3164"/>
                        <a:pt x="22283" y="2897"/>
                      </a:cubicBezTo>
                      <a:cubicBezTo>
                        <a:pt x="22116" y="2597"/>
                        <a:pt x="21416" y="1830"/>
                        <a:pt x="21149" y="1630"/>
                      </a:cubicBezTo>
                      <a:cubicBezTo>
                        <a:pt x="19714" y="662"/>
                        <a:pt x="17980" y="62"/>
                        <a:pt x="16245" y="29"/>
                      </a:cubicBezTo>
                      <a:cubicBezTo>
                        <a:pt x="15826" y="11"/>
                        <a:pt x="15406" y="0"/>
                        <a:pt x="14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42"/>
                <p:cNvSpPr/>
                <p:nvPr/>
              </p:nvSpPr>
              <p:spPr>
                <a:xfrm>
                  <a:off x="5087879" y="2444262"/>
                  <a:ext cx="178918" cy="27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7" h="13291" extrusionOk="0">
                      <a:moveTo>
                        <a:pt x="5096" y="0"/>
                      </a:moveTo>
                      <a:cubicBezTo>
                        <a:pt x="4219" y="0"/>
                        <a:pt x="3244" y="375"/>
                        <a:pt x="2469" y="539"/>
                      </a:cubicBezTo>
                      <a:cubicBezTo>
                        <a:pt x="968" y="839"/>
                        <a:pt x="1" y="2306"/>
                        <a:pt x="301" y="3808"/>
                      </a:cubicBezTo>
                      <a:cubicBezTo>
                        <a:pt x="401" y="4208"/>
                        <a:pt x="468" y="4608"/>
                        <a:pt x="568" y="5042"/>
                      </a:cubicBezTo>
                      <a:cubicBezTo>
                        <a:pt x="701" y="5609"/>
                        <a:pt x="634" y="6076"/>
                        <a:pt x="1001" y="6576"/>
                      </a:cubicBezTo>
                      <a:cubicBezTo>
                        <a:pt x="1135" y="6743"/>
                        <a:pt x="1302" y="6910"/>
                        <a:pt x="1368" y="7143"/>
                      </a:cubicBezTo>
                      <a:cubicBezTo>
                        <a:pt x="1402" y="7243"/>
                        <a:pt x="1402" y="7377"/>
                        <a:pt x="1402" y="7510"/>
                      </a:cubicBezTo>
                      <a:cubicBezTo>
                        <a:pt x="1435" y="8644"/>
                        <a:pt x="1001" y="9812"/>
                        <a:pt x="701" y="10913"/>
                      </a:cubicBezTo>
                      <a:cubicBezTo>
                        <a:pt x="601" y="11346"/>
                        <a:pt x="601" y="11780"/>
                        <a:pt x="701" y="12180"/>
                      </a:cubicBezTo>
                      <a:cubicBezTo>
                        <a:pt x="1455" y="12995"/>
                        <a:pt x="2727" y="13291"/>
                        <a:pt x="3852" y="13291"/>
                      </a:cubicBezTo>
                      <a:cubicBezTo>
                        <a:pt x="3971" y="13291"/>
                        <a:pt x="4088" y="13287"/>
                        <a:pt x="4204" y="13281"/>
                      </a:cubicBezTo>
                      <a:cubicBezTo>
                        <a:pt x="4671" y="13248"/>
                        <a:pt x="5171" y="13148"/>
                        <a:pt x="5671" y="12981"/>
                      </a:cubicBezTo>
                      <a:cubicBezTo>
                        <a:pt x="5838" y="12681"/>
                        <a:pt x="5972" y="12380"/>
                        <a:pt x="6038" y="12013"/>
                      </a:cubicBezTo>
                      <a:cubicBezTo>
                        <a:pt x="6172" y="10979"/>
                        <a:pt x="6205" y="9879"/>
                        <a:pt x="6272" y="8845"/>
                      </a:cubicBezTo>
                      <a:cubicBezTo>
                        <a:pt x="6305" y="8678"/>
                        <a:pt x="6305" y="8544"/>
                        <a:pt x="6372" y="8444"/>
                      </a:cubicBezTo>
                      <a:cubicBezTo>
                        <a:pt x="6439" y="8277"/>
                        <a:pt x="6605" y="8211"/>
                        <a:pt x="6705" y="8111"/>
                      </a:cubicBezTo>
                      <a:cubicBezTo>
                        <a:pt x="8607" y="6743"/>
                        <a:pt x="7906" y="4008"/>
                        <a:pt x="7306" y="2106"/>
                      </a:cubicBezTo>
                      <a:cubicBezTo>
                        <a:pt x="7139" y="1573"/>
                        <a:pt x="6939" y="1006"/>
                        <a:pt x="6572" y="605"/>
                      </a:cubicBezTo>
                      <a:cubicBezTo>
                        <a:pt x="6170" y="152"/>
                        <a:pt x="5653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42"/>
                <p:cNvSpPr/>
                <p:nvPr/>
              </p:nvSpPr>
              <p:spPr>
                <a:xfrm>
                  <a:off x="4992194" y="3109067"/>
                  <a:ext cx="414669" cy="9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8" h="4417" extrusionOk="0">
                      <a:moveTo>
                        <a:pt x="2832" y="1"/>
                      </a:moveTo>
                      <a:cubicBezTo>
                        <a:pt x="2533" y="1"/>
                        <a:pt x="2242" y="40"/>
                        <a:pt x="1968" y="147"/>
                      </a:cubicBezTo>
                      <a:cubicBezTo>
                        <a:pt x="1535" y="314"/>
                        <a:pt x="1168" y="647"/>
                        <a:pt x="868" y="981"/>
                      </a:cubicBezTo>
                      <a:cubicBezTo>
                        <a:pt x="401" y="1514"/>
                        <a:pt x="0" y="2248"/>
                        <a:pt x="67" y="2982"/>
                      </a:cubicBezTo>
                      <a:cubicBezTo>
                        <a:pt x="231" y="4243"/>
                        <a:pt x="1544" y="4355"/>
                        <a:pt x="2617" y="4355"/>
                      </a:cubicBezTo>
                      <a:cubicBezTo>
                        <a:pt x="2851" y="4355"/>
                        <a:pt x="3073" y="4350"/>
                        <a:pt x="3269" y="4350"/>
                      </a:cubicBezTo>
                      <a:cubicBezTo>
                        <a:pt x="5882" y="4350"/>
                        <a:pt x="8521" y="4270"/>
                        <a:pt x="11136" y="4270"/>
                      </a:cubicBezTo>
                      <a:cubicBezTo>
                        <a:pt x="12661" y="4270"/>
                        <a:pt x="14179" y="4297"/>
                        <a:pt x="15678" y="4383"/>
                      </a:cubicBezTo>
                      <a:cubicBezTo>
                        <a:pt x="15889" y="4394"/>
                        <a:pt x="16101" y="4398"/>
                        <a:pt x="16311" y="4398"/>
                      </a:cubicBezTo>
                      <a:cubicBezTo>
                        <a:pt x="16731" y="4398"/>
                        <a:pt x="17146" y="4383"/>
                        <a:pt x="17546" y="4383"/>
                      </a:cubicBezTo>
                      <a:cubicBezTo>
                        <a:pt x="18313" y="4350"/>
                        <a:pt x="19214" y="4417"/>
                        <a:pt x="19948" y="4250"/>
                      </a:cubicBezTo>
                      <a:cubicBezTo>
                        <a:pt x="19948" y="2882"/>
                        <a:pt x="18614" y="1848"/>
                        <a:pt x="17446" y="1514"/>
                      </a:cubicBezTo>
                      <a:cubicBezTo>
                        <a:pt x="16445" y="1214"/>
                        <a:pt x="15478" y="1181"/>
                        <a:pt x="14477" y="1181"/>
                      </a:cubicBezTo>
                      <a:cubicBezTo>
                        <a:pt x="13777" y="1181"/>
                        <a:pt x="13043" y="1181"/>
                        <a:pt x="12309" y="1148"/>
                      </a:cubicBezTo>
                      <a:cubicBezTo>
                        <a:pt x="11342" y="1047"/>
                        <a:pt x="10374" y="781"/>
                        <a:pt x="9407" y="647"/>
                      </a:cubicBezTo>
                      <a:cubicBezTo>
                        <a:pt x="7773" y="380"/>
                        <a:pt x="6105" y="480"/>
                        <a:pt x="4470" y="214"/>
                      </a:cubicBezTo>
                      <a:cubicBezTo>
                        <a:pt x="3934" y="128"/>
                        <a:pt x="3370" y="1"/>
                        <a:pt x="2832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42"/>
                <p:cNvSpPr/>
                <p:nvPr/>
              </p:nvSpPr>
              <p:spPr>
                <a:xfrm>
                  <a:off x="4809139" y="2676645"/>
                  <a:ext cx="409119" cy="53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1" h="25782" extrusionOk="0">
                      <a:moveTo>
                        <a:pt x="12576" y="1"/>
                      </a:moveTo>
                      <a:lnTo>
                        <a:pt x="12576" y="1"/>
                      </a:lnTo>
                      <a:cubicBezTo>
                        <a:pt x="10774" y="201"/>
                        <a:pt x="9040" y="1001"/>
                        <a:pt x="7572" y="2069"/>
                      </a:cubicBezTo>
                      <a:cubicBezTo>
                        <a:pt x="3869" y="4804"/>
                        <a:pt x="1368" y="9107"/>
                        <a:pt x="500" y="13577"/>
                      </a:cubicBezTo>
                      <a:cubicBezTo>
                        <a:pt x="0" y="16212"/>
                        <a:pt x="100" y="19014"/>
                        <a:pt x="1334" y="21382"/>
                      </a:cubicBezTo>
                      <a:cubicBezTo>
                        <a:pt x="3197" y="24879"/>
                        <a:pt x="6981" y="25687"/>
                        <a:pt x="10584" y="25687"/>
                      </a:cubicBezTo>
                      <a:cubicBezTo>
                        <a:pt x="10659" y="25687"/>
                        <a:pt x="10733" y="25686"/>
                        <a:pt x="10808" y="25686"/>
                      </a:cubicBezTo>
                      <a:cubicBezTo>
                        <a:pt x="11200" y="25686"/>
                        <a:pt x="13000" y="25782"/>
                        <a:pt x="14767" y="25782"/>
                      </a:cubicBezTo>
                      <a:cubicBezTo>
                        <a:pt x="16607" y="25782"/>
                        <a:pt x="18410" y="25677"/>
                        <a:pt x="18547" y="25252"/>
                      </a:cubicBezTo>
                      <a:cubicBezTo>
                        <a:pt x="18580" y="25152"/>
                        <a:pt x="18780" y="24618"/>
                        <a:pt x="18813" y="24518"/>
                      </a:cubicBezTo>
                      <a:cubicBezTo>
                        <a:pt x="18980" y="23651"/>
                        <a:pt x="19547" y="21583"/>
                        <a:pt x="19681" y="20715"/>
                      </a:cubicBezTo>
                      <a:lnTo>
                        <a:pt x="7405" y="19715"/>
                      </a:lnTo>
                      <a:cubicBezTo>
                        <a:pt x="7706" y="17847"/>
                        <a:pt x="8273" y="15945"/>
                        <a:pt x="8706" y="14244"/>
                      </a:cubicBezTo>
                      <a:cubicBezTo>
                        <a:pt x="9940" y="9474"/>
                        <a:pt x="11708" y="4837"/>
                        <a:pt x="12576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42"/>
                <p:cNvSpPr/>
                <p:nvPr/>
              </p:nvSpPr>
              <p:spPr>
                <a:xfrm>
                  <a:off x="4953363" y="2428837"/>
                  <a:ext cx="305119" cy="299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8" h="14396" extrusionOk="0">
                      <a:moveTo>
                        <a:pt x="12356" y="0"/>
                      </a:moveTo>
                      <a:cubicBezTo>
                        <a:pt x="11957" y="0"/>
                        <a:pt x="11553" y="76"/>
                        <a:pt x="11175" y="213"/>
                      </a:cubicBezTo>
                      <a:cubicBezTo>
                        <a:pt x="10641" y="447"/>
                        <a:pt x="10174" y="780"/>
                        <a:pt x="9641" y="980"/>
                      </a:cubicBezTo>
                      <a:cubicBezTo>
                        <a:pt x="9040" y="1180"/>
                        <a:pt x="8373" y="1214"/>
                        <a:pt x="7739" y="1381"/>
                      </a:cubicBezTo>
                      <a:cubicBezTo>
                        <a:pt x="6438" y="1681"/>
                        <a:pt x="5337" y="2682"/>
                        <a:pt x="4870" y="3949"/>
                      </a:cubicBezTo>
                      <a:cubicBezTo>
                        <a:pt x="4637" y="4616"/>
                        <a:pt x="4537" y="5350"/>
                        <a:pt x="4203" y="5951"/>
                      </a:cubicBezTo>
                      <a:cubicBezTo>
                        <a:pt x="3736" y="6818"/>
                        <a:pt x="2836" y="7352"/>
                        <a:pt x="2269" y="8119"/>
                      </a:cubicBezTo>
                      <a:cubicBezTo>
                        <a:pt x="2002" y="8419"/>
                        <a:pt x="1835" y="8786"/>
                        <a:pt x="1635" y="9120"/>
                      </a:cubicBezTo>
                      <a:cubicBezTo>
                        <a:pt x="1268" y="9687"/>
                        <a:pt x="801" y="10187"/>
                        <a:pt x="501" y="10754"/>
                      </a:cubicBezTo>
                      <a:cubicBezTo>
                        <a:pt x="167" y="11354"/>
                        <a:pt x="0" y="12088"/>
                        <a:pt x="267" y="12689"/>
                      </a:cubicBezTo>
                      <a:cubicBezTo>
                        <a:pt x="467" y="13156"/>
                        <a:pt x="901" y="13489"/>
                        <a:pt x="1335" y="13689"/>
                      </a:cubicBezTo>
                      <a:cubicBezTo>
                        <a:pt x="1802" y="13890"/>
                        <a:pt x="2335" y="13990"/>
                        <a:pt x="2802" y="14156"/>
                      </a:cubicBezTo>
                      <a:cubicBezTo>
                        <a:pt x="3169" y="14303"/>
                        <a:pt x="3535" y="14396"/>
                        <a:pt x="3914" y="14396"/>
                      </a:cubicBezTo>
                      <a:cubicBezTo>
                        <a:pt x="4053" y="14396"/>
                        <a:pt x="4194" y="14383"/>
                        <a:pt x="4337" y="14357"/>
                      </a:cubicBezTo>
                      <a:cubicBezTo>
                        <a:pt x="5504" y="14123"/>
                        <a:pt x="6438" y="13222"/>
                        <a:pt x="7005" y="12188"/>
                      </a:cubicBezTo>
                      <a:cubicBezTo>
                        <a:pt x="7539" y="11154"/>
                        <a:pt x="7873" y="9853"/>
                        <a:pt x="8173" y="8753"/>
                      </a:cubicBezTo>
                      <a:cubicBezTo>
                        <a:pt x="8373" y="8052"/>
                        <a:pt x="8306" y="7352"/>
                        <a:pt x="8240" y="6684"/>
                      </a:cubicBezTo>
                      <a:cubicBezTo>
                        <a:pt x="8206" y="6184"/>
                        <a:pt x="7973" y="5550"/>
                        <a:pt x="8406" y="5150"/>
                      </a:cubicBezTo>
                      <a:cubicBezTo>
                        <a:pt x="8573" y="4983"/>
                        <a:pt x="8840" y="4950"/>
                        <a:pt x="9073" y="4950"/>
                      </a:cubicBezTo>
                      <a:cubicBezTo>
                        <a:pt x="9219" y="4968"/>
                        <a:pt x="9375" y="4996"/>
                        <a:pt x="9525" y="4996"/>
                      </a:cubicBezTo>
                      <a:cubicBezTo>
                        <a:pt x="9649" y="4996"/>
                        <a:pt x="9768" y="4977"/>
                        <a:pt x="9874" y="4917"/>
                      </a:cubicBezTo>
                      <a:cubicBezTo>
                        <a:pt x="10174" y="4750"/>
                        <a:pt x="10174" y="4316"/>
                        <a:pt x="10241" y="3983"/>
                      </a:cubicBezTo>
                      <a:cubicBezTo>
                        <a:pt x="10441" y="3215"/>
                        <a:pt x="11175" y="2982"/>
                        <a:pt x="11909" y="2915"/>
                      </a:cubicBezTo>
                      <a:cubicBezTo>
                        <a:pt x="12476" y="2882"/>
                        <a:pt x="13043" y="2915"/>
                        <a:pt x="13577" y="2815"/>
                      </a:cubicBezTo>
                      <a:cubicBezTo>
                        <a:pt x="14210" y="2682"/>
                        <a:pt x="14544" y="2348"/>
                        <a:pt x="14577" y="1948"/>
                      </a:cubicBezTo>
                      <a:cubicBezTo>
                        <a:pt x="14677" y="1314"/>
                        <a:pt x="14144" y="547"/>
                        <a:pt x="13443" y="213"/>
                      </a:cubicBezTo>
                      <a:cubicBezTo>
                        <a:pt x="13103" y="67"/>
                        <a:pt x="12732" y="0"/>
                        <a:pt x="123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42"/>
                <p:cNvSpPr/>
                <p:nvPr/>
              </p:nvSpPr>
              <p:spPr>
                <a:xfrm>
                  <a:off x="5385348" y="3186999"/>
                  <a:ext cx="427869" cy="1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3" h="735" extrusionOk="0">
                      <a:moveTo>
                        <a:pt x="701" y="0"/>
                      </a:moveTo>
                      <a:cubicBezTo>
                        <a:pt x="301" y="0"/>
                        <a:pt x="1" y="334"/>
                        <a:pt x="1" y="734"/>
                      </a:cubicBezTo>
                      <a:lnTo>
                        <a:pt x="20582" y="734"/>
                      </a:lnTo>
                      <a:lnTo>
                        <a:pt x="20582" y="0"/>
                      </a:lnTo>
                      <a:close/>
                    </a:path>
                  </a:pathLst>
                </a:custGeom>
                <a:solidFill>
                  <a:srgbClr val="4764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42"/>
                <p:cNvSpPr/>
                <p:nvPr/>
              </p:nvSpPr>
              <p:spPr>
                <a:xfrm>
                  <a:off x="5458852" y="2947776"/>
                  <a:ext cx="504824" cy="2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5" h="11509" extrusionOk="0">
                      <a:moveTo>
                        <a:pt x="4604" y="0"/>
                      </a:moveTo>
                      <a:cubicBezTo>
                        <a:pt x="4170" y="0"/>
                        <a:pt x="3803" y="267"/>
                        <a:pt x="3670" y="634"/>
                      </a:cubicBezTo>
                      <a:lnTo>
                        <a:pt x="1" y="11508"/>
                      </a:lnTo>
                      <a:lnTo>
                        <a:pt x="20615" y="11508"/>
                      </a:lnTo>
                      <a:lnTo>
                        <a:pt x="24118" y="1168"/>
                      </a:lnTo>
                      <a:cubicBezTo>
                        <a:pt x="24285" y="567"/>
                        <a:pt x="23818" y="0"/>
                        <a:pt x="23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42"/>
                <p:cNvSpPr/>
                <p:nvPr/>
              </p:nvSpPr>
              <p:spPr>
                <a:xfrm>
                  <a:off x="5456774" y="3186999"/>
                  <a:ext cx="430634" cy="1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735" extrusionOk="0">
                      <a:moveTo>
                        <a:pt x="1" y="0"/>
                      </a:moveTo>
                      <a:lnTo>
                        <a:pt x="1" y="734"/>
                      </a:lnTo>
                      <a:lnTo>
                        <a:pt x="20715" y="734"/>
                      </a:lnTo>
                      <a:lnTo>
                        <a:pt x="20715" y="0"/>
                      </a:lnTo>
                      <a:close/>
                    </a:path>
                  </a:pathLst>
                </a:custGeom>
                <a:solidFill>
                  <a:srgbClr val="4764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42"/>
                <p:cNvSpPr/>
                <p:nvPr/>
              </p:nvSpPr>
              <p:spPr>
                <a:xfrm>
                  <a:off x="5698075" y="3045540"/>
                  <a:ext cx="34694" cy="3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1472" extrusionOk="0">
                      <a:moveTo>
                        <a:pt x="868" y="1"/>
                      </a:moveTo>
                      <a:cubicBezTo>
                        <a:pt x="435" y="1"/>
                        <a:pt x="68" y="334"/>
                        <a:pt x="34" y="734"/>
                      </a:cubicBezTo>
                      <a:cubicBezTo>
                        <a:pt x="1" y="1135"/>
                        <a:pt x="368" y="1435"/>
                        <a:pt x="768" y="1468"/>
                      </a:cubicBezTo>
                      <a:cubicBezTo>
                        <a:pt x="794" y="1470"/>
                        <a:pt x="819" y="1471"/>
                        <a:pt x="844" y="1471"/>
                      </a:cubicBezTo>
                      <a:cubicBezTo>
                        <a:pt x="1218" y="1471"/>
                        <a:pt x="1573" y="1245"/>
                        <a:pt x="1635" y="901"/>
                      </a:cubicBezTo>
                      <a:cubicBezTo>
                        <a:pt x="1669" y="501"/>
                        <a:pt x="1435" y="134"/>
                        <a:pt x="1035" y="34"/>
                      </a:cubicBezTo>
                      <a:lnTo>
                        <a:pt x="935" y="34"/>
                      </a:lnTo>
                      <a:cubicBezTo>
                        <a:pt x="935" y="1"/>
                        <a:pt x="902" y="1"/>
                        <a:pt x="86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42"/>
                <p:cNvSpPr/>
                <p:nvPr/>
              </p:nvSpPr>
              <p:spPr>
                <a:xfrm>
                  <a:off x="5105901" y="2519242"/>
                  <a:ext cx="52551" cy="5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2514" extrusionOk="0">
                      <a:moveTo>
                        <a:pt x="1402" y="0"/>
                      </a:moveTo>
                      <a:cubicBezTo>
                        <a:pt x="1235" y="0"/>
                        <a:pt x="1035" y="67"/>
                        <a:pt x="868" y="134"/>
                      </a:cubicBezTo>
                      <a:cubicBezTo>
                        <a:pt x="1" y="434"/>
                        <a:pt x="34" y="1602"/>
                        <a:pt x="568" y="2202"/>
                      </a:cubicBezTo>
                      <a:cubicBezTo>
                        <a:pt x="769" y="2421"/>
                        <a:pt x="1000" y="2513"/>
                        <a:pt x="1231" y="2513"/>
                      </a:cubicBezTo>
                      <a:cubicBezTo>
                        <a:pt x="1880" y="2513"/>
                        <a:pt x="2527" y="1781"/>
                        <a:pt x="2503" y="1068"/>
                      </a:cubicBezTo>
                      <a:cubicBezTo>
                        <a:pt x="2469" y="534"/>
                        <a:pt x="1969" y="0"/>
                        <a:pt x="1402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42"/>
                <p:cNvSpPr/>
                <p:nvPr/>
              </p:nvSpPr>
              <p:spPr>
                <a:xfrm>
                  <a:off x="5723747" y="3758343"/>
                  <a:ext cx="146323" cy="295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9" h="14213" extrusionOk="0">
                      <a:moveTo>
                        <a:pt x="3768" y="1"/>
                      </a:moveTo>
                      <a:cubicBezTo>
                        <a:pt x="3746" y="1"/>
                        <a:pt x="3724" y="1"/>
                        <a:pt x="3703" y="2"/>
                      </a:cubicBezTo>
                      <a:cubicBezTo>
                        <a:pt x="2702" y="35"/>
                        <a:pt x="1268" y="1369"/>
                        <a:pt x="801" y="2270"/>
                      </a:cubicBezTo>
                      <a:cubicBezTo>
                        <a:pt x="0" y="3738"/>
                        <a:pt x="667" y="6006"/>
                        <a:pt x="1034" y="7507"/>
                      </a:cubicBezTo>
                      <a:cubicBezTo>
                        <a:pt x="1234" y="8374"/>
                        <a:pt x="1434" y="9242"/>
                        <a:pt x="1668" y="10109"/>
                      </a:cubicBezTo>
                      <a:cubicBezTo>
                        <a:pt x="1868" y="10910"/>
                        <a:pt x="2068" y="11744"/>
                        <a:pt x="2268" y="12577"/>
                      </a:cubicBezTo>
                      <a:cubicBezTo>
                        <a:pt x="2640" y="14155"/>
                        <a:pt x="3125" y="14212"/>
                        <a:pt x="4551" y="14212"/>
                      </a:cubicBezTo>
                      <a:cubicBezTo>
                        <a:pt x="4662" y="14212"/>
                        <a:pt x="4780" y="14212"/>
                        <a:pt x="4904" y="14212"/>
                      </a:cubicBezTo>
                      <a:cubicBezTo>
                        <a:pt x="7038" y="14212"/>
                        <a:pt x="6505" y="12244"/>
                        <a:pt x="6505" y="10676"/>
                      </a:cubicBezTo>
                      <a:cubicBezTo>
                        <a:pt x="6505" y="8475"/>
                        <a:pt x="6805" y="3704"/>
                        <a:pt x="6672" y="1469"/>
                      </a:cubicBezTo>
                      <a:cubicBezTo>
                        <a:pt x="6656" y="1263"/>
                        <a:pt x="6622" y="1190"/>
                        <a:pt x="6573" y="1190"/>
                      </a:cubicBezTo>
                      <a:cubicBezTo>
                        <a:pt x="6454" y="1190"/>
                        <a:pt x="6250" y="1631"/>
                        <a:pt x="6039" y="1631"/>
                      </a:cubicBezTo>
                      <a:cubicBezTo>
                        <a:pt x="5960" y="1631"/>
                        <a:pt x="5881" y="1570"/>
                        <a:pt x="5804" y="1403"/>
                      </a:cubicBezTo>
                      <a:cubicBezTo>
                        <a:pt x="5414" y="654"/>
                        <a:pt x="4642" y="1"/>
                        <a:pt x="3768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42"/>
                <p:cNvSpPr/>
                <p:nvPr/>
              </p:nvSpPr>
              <p:spPr>
                <a:xfrm>
                  <a:off x="5758400" y="3963662"/>
                  <a:ext cx="307904" cy="118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2" h="5703" extrusionOk="0">
                      <a:moveTo>
                        <a:pt x="4875" y="1"/>
                      </a:moveTo>
                      <a:cubicBezTo>
                        <a:pt x="4197" y="1"/>
                        <a:pt x="3213" y="318"/>
                        <a:pt x="2703" y="399"/>
                      </a:cubicBezTo>
                      <a:cubicBezTo>
                        <a:pt x="1802" y="499"/>
                        <a:pt x="902" y="632"/>
                        <a:pt x="1" y="766"/>
                      </a:cubicBezTo>
                      <a:cubicBezTo>
                        <a:pt x="101" y="1867"/>
                        <a:pt x="234" y="2934"/>
                        <a:pt x="401" y="4001"/>
                      </a:cubicBezTo>
                      <a:cubicBezTo>
                        <a:pt x="501" y="4468"/>
                        <a:pt x="535" y="5035"/>
                        <a:pt x="701" y="5436"/>
                      </a:cubicBezTo>
                      <a:cubicBezTo>
                        <a:pt x="768" y="5536"/>
                        <a:pt x="802" y="5636"/>
                        <a:pt x="868" y="5703"/>
                      </a:cubicBezTo>
                      <a:cubicBezTo>
                        <a:pt x="1369" y="5603"/>
                        <a:pt x="1869" y="5536"/>
                        <a:pt x="2369" y="5502"/>
                      </a:cubicBezTo>
                      <a:cubicBezTo>
                        <a:pt x="3604" y="5369"/>
                        <a:pt x="4871" y="5336"/>
                        <a:pt x="6105" y="5269"/>
                      </a:cubicBezTo>
                      <a:cubicBezTo>
                        <a:pt x="7206" y="5169"/>
                        <a:pt x="8307" y="5069"/>
                        <a:pt x="9408" y="4935"/>
                      </a:cubicBezTo>
                      <a:cubicBezTo>
                        <a:pt x="11109" y="4769"/>
                        <a:pt x="13110" y="4935"/>
                        <a:pt x="14478" y="3701"/>
                      </a:cubicBezTo>
                      <a:cubicBezTo>
                        <a:pt x="14578" y="3634"/>
                        <a:pt x="14678" y="3534"/>
                        <a:pt x="14711" y="3434"/>
                      </a:cubicBezTo>
                      <a:cubicBezTo>
                        <a:pt x="14812" y="3067"/>
                        <a:pt x="14445" y="2801"/>
                        <a:pt x="14111" y="2667"/>
                      </a:cubicBezTo>
                      <a:cubicBezTo>
                        <a:pt x="12610" y="2067"/>
                        <a:pt x="10942" y="2133"/>
                        <a:pt x="9341" y="1867"/>
                      </a:cubicBezTo>
                      <a:cubicBezTo>
                        <a:pt x="8507" y="1700"/>
                        <a:pt x="7673" y="1466"/>
                        <a:pt x="6873" y="1133"/>
                      </a:cubicBezTo>
                      <a:cubicBezTo>
                        <a:pt x="6506" y="966"/>
                        <a:pt x="6039" y="799"/>
                        <a:pt x="5738" y="532"/>
                      </a:cubicBezTo>
                      <a:cubicBezTo>
                        <a:pt x="5572" y="432"/>
                        <a:pt x="5472" y="132"/>
                        <a:pt x="5305" y="65"/>
                      </a:cubicBezTo>
                      <a:cubicBezTo>
                        <a:pt x="5187" y="19"/>
                        <a:pt x="5040" y="1"/>
                        <a:pt x="48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42"/>
                <p:cNvSpPr/>
                <p:nvPr/>
              </p:nvSpPr>
              <p:spPr>
                <a:xfrm>
                  <a:off x="5595468" y="3303001"/>
                  <a:ext cx="294704" cy="62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7" h="29926" extrusionOk="0">
                      <a:moveTo>
                        <a:pt x="1364" y="1"/>
                      </a:moveTo>
                      <a:cubicBezTo>
                        <a:pt x="1286" y="1"/>
                        <a:pt x="1209" y="9"/>
                        <a:pt x="1134" y="28"/>
                      </a:cubicBezTo>
                      <a:cubicBezTo>
                        <a:pt x="300" y="194"/>
                        <a:pt x="100" y="1295"/>
                        <a:pt x="234" y="2129"/>
                      </a:cubicBezTo>
                      <a:cubicBezTo>
                        <a:pt x="400" y="3563"/>
                        <a:pt x="0" y="4864"/>
                        <a:pt x="100" y="6332"/>
                      </a:cubicBezTo>
                      <a:cubicBezTo>
                        <a:pt x="200" y="7700"/>
                        <a:pt x="534" y="9067"/>
                        <a:pt x="901" y="10402"/>
                      </a:cubicBezTo>
                      <a:cubicBezTo>
                        <a:pt x="1801" y="13804"/>
                        <a:pt x="1901" y="17774"/>
                        <a:pt x="2902" y="21143"/>
                      </a:cubicBezTo>
                      <a:cubicBezTo>
                        <a:pt x="2902" y="21209"/>
                        <a:pt x="2935" y="21243"/>
                        <a:pt x="2935" y="21276"/>
                      </a:cubicBezTo>
                      <a:cubicBezTo>
                        <a:pt x="3569" y="23745"/>
                        <a:pt x="4036" y="26213"/>
                        <a:pt x="4603" y="28681"/>
                      </a:cubicBezTo>
                      <a:cubicBezTo>
                        <a:pt x="4670" y="29015"/>
                        <a:pt x="4703" y="29816"/>
                        <a:pt x="5137" y="29916"/>
                      </a:cubicBezTo>
                      <a:cubicBezTo>
                        <a:pt x="5162" y="29923"/>
                        <a:pt x="5189" y="29926"/>
                        <a:pt x="5217" y="29926"/>
                      </a:cubicBezTo>
                      <a:cubicBezTo>
                        <a:pt x="5590" y="29926"/>
                        <a:pt x="6158" y="29335"/>
                        <a:pt x="6438" y="29148"/>
                      </a:cubicBezTo>
                      <a:cubicBezTo>
                        <a:pt x="7172" y="28681"/>
                        <a:pt x="7906" y="28748"/>
                        <a:pt x="8773" y="28648"/>
                      </a:cubicBezTo>
                      <a:cubicBezTo>
                        <a:pt x="9874" y="28515"/>
                        <a:pt x="10908" y="28214"/>
                        <a:pt x="11909" y="27814"/>
                      </a:cubicBezTo>
                      <a:cubicBezTo>
                        <a:pt x="12676" y="27481"/>
                        <a:pt x="13443" y="27014"/>
                        <a:pt x="13843" y="26280"/>
                      </a:cubicBezTo>
                      <a:cubicBezTo>
                        <a:pt x="14110" y="25779"/>
                        <a:pt x="14143" y="25179"/>
                        <a:pt x="14177" y="24578"/>
                      </a:cubicBezTo>
                      <a:cubicBezTo>
                        <a:pt x="14177" y="23011"/>
                        <a:pt x="13877" y="21510"/>
                        <a:pt x="13676" y="19975"/>
                      </a:cubicBezTo>
                      <a:cubicBezTo>
                        <a:pt x="13476" y="18407"/>
                        <a:pt x="13209" y="16840"/>
                        <a:pt x="12876" y="15272"/>
                      </a:cubicBezTo>
                      <a:cubicBezTo>
                        <a:pt x="12009" y="11236"/>
                        <a:pt x="11008" y="5865"/>
                        <a:pt x="7906" y="2896"/>
                      </a:cubicBezTo>
                      <a:cubicBezTo>
                        <a:pt x="7105" y="2129"/>
                        <a:pt x="6171" y="1562"/>
                        <a:pt x="5137" y="1128"/>
                      </a:cubicBezTo>
                      <a:cubicBezTo>
                        <a:pt x="4103" y="695"/>
                        <a:pt x="3036" y="395"/>
                        <a:pt x="1968" y="128"/>
                      </a:cubicBezTo>
                      <a:cubicBezTo>
                        <a:pt x="1776" y="56"/>
                        <a:pt x="1566" y="1"/>
                        <a:pt x="1364" y="1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42"/>
                <p:cNvSpPr/>
                <p:nvPr/>
              </p:nvSpPr>
              <p:spPr>
                <a:xfrm rot="2078426">
                  <a:off x="5162158" y="2609089"/>
                  <a:ext cx="63108" cy="20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1002" extrusionOk="0">
                      <a:moveTo>
                        <a:pt x="2535" y="1"/>
                      </a:moveTo>
                      <a:cubicBezTo>
                        <a:pt x="2269" y="101"/>
                        <a:pt x="2035" y="201"/>
                        <a:pt x="1768" y="301"/>
                      </a:cubicBezTo>
                      <a:cubicBezTo>
                        <a:pt x="1568" y="368"/>
                        <a:pt x="1368" y="434"/>
                        <a:pt x="1168" y="501"/>
                      </a:cubicBezTo>
                      <a:cubicBezTo>
                        <a:pt x="968" y="534"/>
                        <a:pt x="801" y="601"/>
                        <a:pt x="601" y="601"/>
                      </a:cubicBezTo>
                      <a:cubicBezTo>
                        <a:pt x="501" y="601"/>
                        <a:pt x="367" y="634"/>
                        <a:pt x="267" y="668"/>
                      </a:cubicBezTo>
                      <a:cubicBezTo>
                        <a:pt x="0" y="801"/>
                        <a:pt x="134" y="935"/>
                        <a:pt x="300" y="1001"/>
                      </a:cubicBezTo>
                      <a:lnTo>
                        <a:pt x="334" y="1001"/>
                      </a:lnTo>
                      <a:cubicBezTo>
                        <a:pt x="1234" y="968"/>
                        <a:pt x="2168" y="901"/>
                        <a:pt x="3036" y="668"/>
                      </a:cubicBezTo>
                      <a:cubicBezTo>
                        <a:pt x="3036" y="434"/>
                        <a:pt x="2836" y="234"/>
                        <a:pt x="2702" y="34"/>
                      </a:cubicBezTo>
                      <a:cubicBezTo>
                        <a:pt x="2669" y="34"/>
                        <a:pt x="2669" y="1"/>
                        <a:pt x="2635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42"/>
                <p:cNvSpPr/>
                <p:nvPr/>
              </p:nvSpPr>
              <p:spPr>
                <a:xfrm>
                  <a:off x="5596549" y="3500953"/>
                  <a:ext cx="141584" cy="41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1" h="19923" extrusionOk="0">
                      <a:moveTo>
                        <a:pt x="154" y="1"/>
                      </a:moveTo>
                      <a:cubicBezTo>
                        <a:pt x="72" y="1"/>
                        <a:pt x="0" y="79"/>
                        <a:pt x="48" y="175"/>
                      </a:cubicBezTo>
                      <a:cubicBezTo>
                        <a:pt x="1316" y="2443"/>
                        <a:pt x="1616" y="5112"/>
                        <a:pt x="2183" y="7614"/>
                      </a:cubicBezTo>
                      <a:cubicBezTo>
                        <a:pt x="2817" y="10249"/>
                        <a:pt x="3517" y="12884"/>
                        <a:pt x="4351" y="15486"/>
                      </a:cubicBezTo>
                      <a:cubicBezTo>
                        <a:pt x="4818" y="16954"/>
                        <a:pt x="5319" y="18421"/>
                        <a:pt x="5886" y="19856"/>
                      </a:cubicBezTo>
                      <a:cubicBezTo>
                        <a:pt x="5919" y="19889"/>
                        <a:pt x="5952" y="19923"/>
                        <a:pt x="6019" y="19923"/>
                      </a:cubicBezTo>
                      <a:cubicBezTo>
                        <a:pt x="6253" y="19856"/>
                        <a:pt x="6486" y="19756"/>
                        <a:pt x="6720" y="19689"/>
                      </a:cubicBezTo>
                      <a:cubicBezTo>
                        <a:pt x="6811" y="19659"/>
                        <a:pt x="6791" y="19518"/>
                        <a:pt x="6686" y="19518"/>
                      </a:cubicBezTo>
                      <a:cubicBezTo>
                        <a:pt x="6676" y="19518"/>
                        <a:pt x="6665" y="19519"/>
                        <a:pt x="6653" y="19522"/>
                      </a:cubicBezTo>
                      <a:lnTo>
                        <a:pt x="6052" y="19689"/>
                      </a:lnTo>
                      <a:cubicBezTo>
                        <a:pt x="5152" y="17120"/>
                        <a:pt x="4284" y="14519"/>
                        <a:pt x="3551" y="11883"/>
                      </a:cubicBezTo>
                      <a:cubicBezTo>
                        <a:pt x="2817" y="9282"/>
                        <a:pt x="2283" y="6646"/>
                        <a:pt x="1683" y="4044"/>
                      </a:cubicBezTo>
                      <a:cubicBezTo>
                        <a:pt x="1349" y="2643"/>
                        <a:pt x="982" y="1276"/>
                        <a:pt x="248" y="42"/>
                      </a:cubicBezTo>
                      <a:cubicBezTo>
                        <a:pt x="220" y="13"/>
                        <a:pt x="186" y="1"/>
                        <a:pt x="1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42"/>
                <p:cNvSpPr/>
                <p:nvPr/>
              </p:nvSpPr>
              <p:spPr>
                <a:xfrm>
                  <a:off x="5197450" y="3342282"/>
                  <a:ext cx="403569" cy="15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4" h="7650" extrusionOk="0">
                      <a:moveTo>
                        <a:pt x="204" y="0"/>
                      </a:moveTo>
                      <a:cubicBezTo>
                        <a:pt x="0" y="0"/>
                        <a:pt x="10" y="337"/>
                        <a:pt x="234" y="369"/>
                      </a:cubicBezTo>
                      <a:cubicBezTo>
                        <a:pt x="3136" y="803"/>
                        <a:pt x="6038" y="1403"/>
                        <a:pt x="8906" y="2137"/>
                      </a:cubicBezTo>
                      <a:cubicBezTo>
                        <a:pt x="10274" y="2471"/>
                        <a:pt x="11675" y="2871"/>
                        <a:pt x="13043" y="3271"/>
                      </a:cubicBezTo>
                      <a:cubicBezTo>
                        <a:pt x="14344" y="3672"/>
                        <a:pt x="15678" y="4072"/>
                        <a:pt x="16845" y="4739"/>
                      </a:cubicBezTo>
                      <a:cubicBezTo>
                        <a:pt x="17412" y="5073"/>
                        <a:pt x="17946" y="5473"/>
                        <a:pt x="18346" y="5973"/>
                      </a:cubicBezTo>
                      <a:cubicBezTo>
                        <a:pt x="18780" y="6474"/>
                        <a:pt x="18980" y="7007"/>
                        <a:pt x="19214" y="7575"/>
                      </a:cubicBezTo>
                      <a:cubicBezTo>
                        <a:pt x="19230" y="7625"/>
                        <a:pt x="19280" y="7650"/>
                        <a:pt x="19326" y="7650"/>
                      </a:cubicBezTo>
                      <a:cubicBezTo>
                        <a:pt x="19372" y="7650"/>
                        <a:pt x="19414" y="7625"/>
                        <a:pt x="19414" y="7575"/>
                      </a:cubicBezTo>
                      <a:cubicBezTo>
                        <a:pt x="19414" y="6574"/>
                        <a:pt x="18580" y="5606"/>
                        <a:pt x="17746" y="4939"/>
                      </a:cubicBezTo>
                      <a:cubicBezTo>
                        <a:pt x="16712" y="4139"/>
                        <a:pt x="15411" y="3672"/>
                        <a:pt x="14143" y="3271"/>
                      </a:cubicBezTo>
                      <a:cubicBezTo>
                        <a:pt x="11241" y="2337"/>
                        <a:pt x="8306" y="1570"/>
                        <a:pt x="5304" y="936"/>
                      </a:cubicBezTo>
                      <a:cubicBezTo>
                        <a:pt x="3636" y="603"/>
                        <a:pt x="1935" y="269"/>
                        <a:pt x="234" y="2"/>
                      </a:cubicBezTo>
                      <a:cubicBezTo>
                        <a:pt x="223" y="1"/>
                        <a:pt x="214" y="0"/>
                        <a:pt x="20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42"/>
                <p:cNvSpPr/>
                <p:nvPr/>
              </p:nvSpPr>
              <p:spPr>
                <a:xfrm>
                  <a:off x="5897780" y="3977028"/>
                  <a:ext cx="13200" cy="33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600" extrusionOk="0">
                      <a:moveTo>
                        <a:pt x="586" y="1"/>
                      </a:moveTo>
                      <a:cubicBezTo>
                        <a:pt x="568" y="1"/>
                        <a:pt x="548" y="9"/>
                        <a:pt x="534" y="23"/>
                      </a:cubicBezTo>
                      <a:cubicBezTo>
                        <a:pt x="468" y="89"/>
                        <a:pt x="434" y="156"/>
                        <a:pt x="401" y="189"/>
                      </a:cubicBezTo>
                      <a:cubicBezTo>
                        <a:pt x="368" y="256"/>
                        <a:pt x="334" y="323"/>
                        <a:pt x="301" y="390"/>
                      </a:cubicBezTo>
                      <a:cubicBezTo>
                        <a:pt x="234" y="523"/>
                        <a:pt x="168" y="690"/>
                        <a:pt x="134" y="823"/>
                      </a:cubicBezTo>
                      <a:cubicBezTo>
                        <a:pt x="101" y="923"/>
                        <a:pt x="34" y="1057"/>
                        <a:pt x="1" y="1157"/>
                      </a:cubicBezTo>
                      <a:cubicBezTo>
                        <a:pt x="1" y="1257"/>
                        <a:pt x="1" y="1357"/>
                        <a:pt x="34" y="1457"/>
                      </a:cubicBezTo>
                      <a:cubicBezTo>
                        <a:pt x="89" y="1539"/>
                        <a:pt x="166" y="1599"/>
                        <a:pt x="248" y="1599"/>
                      </a:cubicBezTo>
                      <a:cubicBezTo>
                        <a:pt x="266" y="1599"/>
                        <a:pt x="283" y="1596"/>
                        <a:pt x="301" y="1590"/>
                      </a:cubicBezTo>
                      <a:cubicBezTo>
                        <a:pt x="434" y="1590"/>
                        <a:pt x="534" y="1524"/>
                        <a:pt x="534" y="1390"/>
                      </a:cubicBezTo>
                      <a:lnTo>
                        <a:pt x="534" y="1357"/>
                      </a:lnTo>
                      <a:lnTo>
                        <a:pt x="534" y="1290"/>
                      </a:lnTo>
                      <a:cubicBezTo>
                        <a:pt x="534" y="1290"/>
                        <a:pt x="534" y="1257"/>
                        <a:pt x="501" y="1224"/>
                      </a:cubicBezTo>
                      <a:lnTo>
                        <a:pt x="501" y="1190"/>
                      </a:lnTo>
                      <a:lnTo>
                        <a:pt x="501" y="1157"/>
                      </a:lnTo>
                      <a:cubicBezTo>
                        <a:pt x="501" y="1157"/>
                        <a:pt x="534" y="1123"/>
                        <a:pt x="534" y="1123"/>
                      </a:cubicBezTo>
                      <a:lnTo>
                        <a:pt x="534" y="1023"/>
                      </a:lnTo>
                      <a:lnTo>
                        <a:pt x="568" y="790"/>
                      </a:lnTo>
                      <a:cubicBezTo>
                        <a:pt x="601" y="690"/>
                        <a:pt x="601" y="556"/>
                        <a:pt x="635" y="456"/>
                      </a:cubicBezTo>
                      <a:cubicBezTo>
                        <a:pt x="635" y="323"/>
                        <a:pt x="635" y="189"/>
                        <a:pt x="635" y="56"/>
                      </a:cubicBezTo>
                      <a:cubicBezTo>
                        <a:pt x="635" y="17"/>
                        <a:pt x="612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42"/>
                <p:cNvSpPr/>
                <p:nvPr/>
              </p:nvSpPr>
              <p:spPr>
                <a:xfrm>
                  <a:off x="5926218" y="3980271"/>
                  <a:ext cx="12493" cy="3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1452" extrusionOk="0">
                      <a:moveTo>
                        <a:pt x="301" y="0"/>
                      </a:moveTo>
                      <a:cubicBezTo>
                        <a:pt x="201" y="0"/>
                        <a:pt x="134" y="67"/>
                        <a:pt x="134" y="167"/>
                      </a:cubicBezTo>
                      <a:lnTo>
                        <a:pt x="134" y="234"/>
                      </a:lnTo>
                      <a:cubicBezTo>
                        <a:pt x="134" y="234"/>
                        <a:pt x="134" y="267"/>
                        <a:pt x="134" y="267"/>
                      </a:cubicBezTo>
                      <a:cubicBezTo>
                        <a:pt x="100" y="334"/>
                        <a:pt x="100" y="367"/>
                        <a:pt x="100" y="400"/>
                      </a:cubicBezTo>
                      <a:cubicBezTo>
                        <a:pt x="67" y="500"/>
                        <a:pt x="67" y="601"/>
                        <a:pt x="67" y="701"/>
                      </a:cubicBezTo>
                      <a:lnTo>
                        <a:pt x="0" y="1001"/>
                      </a:lnTo>
                      <a:cubicBezTo>
                        <a:pt x="0" y="1068"/>
                        <a:pt x="0" y="1134"/>
                        <a:pt x="34" y="1201"/>
                      </a:cubicBezTo>
                      <a:cubicBezTo>
                        <a:pt x="34" y="1301"/>
                        <a:pt x="100" y="1368"/>
                        <a:pt x="201" y="1401"/>
                      </a:cubicBezTo>
                      <a:cubicBezTo>
                        <a:pt x="234" y="1434"/>
                        <a:pt x="276" y="1451"/>
                        <a:pt x="317" y="1451"/>
                      </a:cubicBezTo>
                      <a:cubicBezTo>
                        <a:pt x="359" y="1451"/>
                        <a:pt x="401" y="1434"/>
                        <a:pt x="434" y="1401"/>
                      </a:cubicBezTo>
                      <a:cubicBezTo>
                        <a:pt x="501" y="1368"/>
                        <a:pt x="567" y="1301"/>
                        <a:pt x="601" y="1201"/>
                      </a:cubicBezTo>
                      <a:cubicBezTo>
                        <a:pt x="601" y="1134"/>
                        <a:pt x="601" y="1068"/>
                        <a:pt x="601" y="1001"/>
                      </a:cubicBezTo>
                      <a:cubicBezTo>
                        <a:pt x="601" y="901"/>
                        <a:pt x="567" y="834"/>
                        <a:pt x="567" y="734"/>
                      </a:cubicBezTo>
                      <a:cubicBezTo>
                        <a:pt x="567" y="634"/>
                        <a:pt x="534" y="534"/>
                        <a:pt x="501" y="434"/>
                      </a:cubicBezTo>
                      <a:cubicBezTo>
                        <a:pt x="501" y="367"/>
                        <a:pt x="501" y="334"/>
                        <a:pt x="501" y="300"/>
                      </a:cubicBezTo>
                      <a:cubicBezTo>
                        <a:pt x="501" y="267"/>
                        <a:pt x="467" y="267"/>
                        <a:pt x="467" y="234"/>
                      </a:cubicBezTo>
                      <a:cubicBezTo>
                        <a:pt x="467" y="234"/>
                        <a:pt x="467" y="234"/>
                        <a:pt x="467" y="200"/>
                      </a:cubicBezTo>
                      <a:lnTo>
                        <a:pt x="467" y="167"/>
                      </a:lnTo>
                      <a:cubicBezTo>
                        <a:pt x="467" y="100"/>
                        <a:pt x="401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42"/>
                <p:cNvSpPr/>
                <p:nvPr/>
              </p:nvSpPr>
              <p:spPr>
                <a:xfrm>
                  <a:off x="5960184" y="3989521"/>
                  <a:ext cx="13200" cy="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412" extrusionOk="0">
                      <a:moveTo>
                        <a:pt x="248" y="0"/>
                      </a:moveTo>
                      <a:cubicBezTo>
                        <a:pt x="223" y="0"/>
                        <a:pt x="195" y="8"/>
                        <a:pt x="168" y="22"/>
                      </a:cubicBezTo>
                      <a:cubicBezTo>
                        <a:pt x="134" y="55"/>
                        <a:pt x="101" y="122"/>
                        <a:pt x="101" y="156"/>
                      </a:cubicBezTo>
                      <a:cubicBezTo>
                        <a:pt x="134" y="189"/>
                        <a:pt x="134" y="222"/>
                        <a:pt x="134" y="222"/>
                      </a:cubicBezTo>
                      <a:cubicBezTo>
                        <a:pt x="134" y="256"/>
                        <a:pt x="134" y="256"/>
                        <a:pt x="134" y="256"/>
                      </a:cubicBezTo>
                      <a:lnTo>
                        <a:pt x="134" y="289"/>
                      </a:lnTo>
                      <a:cubicBezTo>
                        <a:pt x="134" y="322"/>
                        <a:pt x="134" y="356"/>
                        <a:pt x="134" y="389"/>
                      </a:cubicBezTo>
                      <a:cubicBezTo>
                        <a:pt x="134" y="400"/>
                        <a:pt x="134" y="413"/>
                        <a:pt x="134" y="422"/>
                      </a:cubicBezTo>
                      <a:lnTo>
                        <a:pt x="134" y="522"/>
                      </a:lnTo>
                      <a:lnTo>
                        <a:pt x="134" y="589"/>
                      </a:lnTo>
                      <a:lnTo>
                        <a:pt x="134" y="623"/>
                      </a:lnTo>
                      <a:cubicBezTo>
                        <a:pt x="134" y="689"/>
                        <a:pt x="101" y="789"/>
                        <a:pt x="68" y="856"/>
                      </a:cubicBezTo>
                      <a:cubicBezTo>
                        <a:pt x="34" y="956"/>
                        <a:pt x="34" y="1056"/>
                        <a:pt x="34" y="1156"/>
                      </a:cubicBezTo>
                      <a:cubicBezTo>
                        <a:pt x="1" y="1256"/>
                        <a:pt x="101" y="1356"/>
                        <a:pt x="168" y="1390"/>
                      </a:cubicBezTo>
                      <a:cubicBezTo>
                        <a:pt x="209" y="1404"/>
                        <a:pt x="251" y="1412"/>
                        <a:pt x="290" y="1412"/>
                      </a:cubicBezTo>
                      <a:cubicBezTo>
                        <a:pt x="345" y="1412"/>
                        <a:pt x="395" y="1395"/>
                        <a:pt x="435" y="1356"/>
                      </a:cubicBezTo>
                      <a:cubicBezTo>
                        <a:pt x="468" y="1290"/>
                        <a:pt x="535" y="1256"/>
                        <a:pt x="568" y="1190"/>
                      </a:cubicBezTo>
                      <a:cubicBezTo>
                        <a:pt x="601" y="1123"/>
                        <a:pt x="635" y="1023"/>
                        <a:pt x="635" y="923"/>
                      </a:cubicBezTo>
                      <a:cubicBezTo>
                        <a:pt x="635" y="823"/>
                        <a:pt x="635" y="723"/>
                        <a:pt x="601" y="589"/>
                      </a:cubicBezTo>
                      <a:lnTo>
                        <a:pt x="601" y="623"/>
                      </a:lnTo>
                      <a:cubicBezTo>
                        <a:pt x="601" y="522"/>
                        <a:pt x="568" y="422"/>
                        <a:pt x="535" y="322"/>
                      </a:cubicBezTo>
                      <a:cubicBezTo>
                        <a:pt x="501" y="256"/>
                        <a:pt x="468" y="222"/>
                        <a:pt x="435" y="156"/>
                      </a:cubicBezTo>
                      <a:cubicBezTo>
                        <a:pt x="401" y="156"/>
                        <a:pt x="401" y="122"/>
                        <a:pt x="401" y="122"/>
                      </a:cubicBezTo>
                      <a:cubicBezTo>
                        <a:pt x="368" y="89"/>
                        <a:pt x="368" y="55"/>
                        <a:pt x="334" y="55"/>
                      </a:cubicBezTo>
                      <a:cubicBezTo>
                        <a:pt x="315" y="16"/>
                        <a:pt x="284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2"/>
                <p:cNvSpPr/>
                <p:nvPr/>
              </p:nvSpPr>
              <p:spPr>
                <a:xfrm>
                  <a:off x="5122739" y="2529573"/>
                  <a:ext cx="24799" cy="19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1" extrusionOk="0">
                      <a:moveTo>
                        <a:pt x="391" y="0"/>
                      </a:moveTo>
                      <a:cubicBezTo>
                        <a:pt x="280" y="0"/>
                        <a:pt x="167" y="32"/>
                        <a:pt x="58" y="104"/>
                      </a:cubicBezTo>
                      <a:cubicBezTo>
                        <a:pt x="1" y="133"/>
                        <a:pt x="42" y="211"/>
                        <a:pt x="97" y="211"/>
                      </a:cubicBezTo>
                      <a:cubicBezTo>
                        <a:pt x="106" y="211"/>
                        <a:pt x="116" y="209"/>
                        <a:pt x="125" y="204"/>
                      </a:cubicBezTo>
                      <a:cubicBezTo>
                        <a:pt x="171" y="185"/>
                        <a:pt x="223" y="177"/>
                        <a:pt x="277" y="177"/>
                      </a:cubicBezTo>
                      <a:cubicBezTo>
                        <a:pt x="414" y="177"/>
                        <a:pt x="562" y="232"/>
                        <a:pt x="659" y="304"/>
                      </a:cubicBezTo>
                      <a:cubicBezTo>
                        <a:pt x="725" y="371"/>
                        <a:pt x="792" y="471"/>
                        <a:pt x="859" y="538"/>
                      </a:cubicBezTo>
                      <a:cubicBezTo>
                        <a:pt x="892" y="638"/>
                        <a:pt x="925" y="771"/>
                        <a:pt x="959" y="871"/>
                      </a:cubicBezTo>
                      <a:cubicBezTo>
                        <a:pt x="982" y="906"/>
                        <a:pt x="1017" y="921"/>
                        <a:pt x="1054" y="921"/>
                      </a:cubicBezTo>
                      <a:cubicBezTo>
                        <a:pt x="1122" y="921"/>
                        <a:pt x="1192" y="870"/>
                        <a:pt x="1192" y="804"/>
                      </a:cubicBezTo>
                      <a:cubicBezTo>
                        <a:pt x="1166" y="412"/>
                        <a:pt x="792" y="0"/>
                        <a:pt x="391" y="0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2"/>
                <p:cNvSpPr/>
                <p:nvPr/>
              </p:nvSpPr>
              <p:spPr>
                <a:xfrm>
                  <a:off x="4884951" y="3180700"/>
                  <a:ext cx="297074" cy="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420" extrusionOk="0">
                      <a:moveTo>
                        <a:pt x="222" y="0"/>
                      </a:moveTo>
                      <a:cubicBezTo>
                        <a:pt x="49" y="0"/>
                        <a:pt x="1" y="239"/>
                        <a:pt x="189" y="270"/>
                      </a:cubicBezTo>
                      <a:cubicBezTo>
                        <a:pt x="3825" y="1204"/>
                        <a:pt x="7561" y="1871"/>
                        <a:pt x="11264" y="2272"/>
                      </a:cubicBezTo>
                      <a:cubicBezTo>
                        <a:pt x="11800" y="2346"/>
                        <a:pt x="12347" y="2420"/>
                        <a:pt x="12893" y="2420"/>
                      </a:cubicBezTo>
                      <a:cubicBezTo>
                        <a:pt x="13331" y="2420"/>
                        <a:pt x="13768" y="2372"/>
                        <a:pt x="14199" y="2238"/>
                      </a:cubicBezTo>
                      <a:cubicBezTo>
                        <a:pt x="14290" y="2177"/>
                        <a:pt x="14271" y="2034"/>
                        <a:pt x="14166" y="2034"/>
                      </a:cubicBezTo>
                      <a:cubicBezTo>
                        <a:pt x="14155" y="2034"/>
                        <a:pt x="14144" y="2035"/>
                        <a:pt x="14132" y="2038"/>
                      </a:cubicBezTo>
                      <a:cubicBezTo>
                        <a:pt x="13768" y="2155"/>
                        <a:pt x="13392" y="2195"/>
                        <a:pt x="13013" y="2195"/>
                      </a:cubicBezTo>
                      <a:cubicBezTo>
                        <a:pt x="12525" y="2195"/>
                        <a:pt x="12034" y="2128"/>
                        <a:pt x="11564" y="2071"/>
                      </a:cubicBezTo>
                      <a:cubicBezTo>
                        <a:pt x="10597" y="1938"/>
                        <a:pt x="9663" y="1805"/>
                        <a:pt x="8729" y="1671"/>
                      </a:cubicBezTo>
                      <a:cubicBezTo>
                        <a:pt x="6927" y="1404"/>
                        <a:pt x="5126" y="1071"/>
                        <a:pt x="3325" y="704"/>
                      </a:cubicBezTo>
                      <a:cubicBezTo>
                        <a:pt x="2291" y="470"/>
                        <a:pt x="1290" y="237"/>
                        <a:pt x="256" y="3"/>
                      </a:cubicBezTo>
                      <a:cubicBezTo>
                        <a:pt x="244" y="1"/>
                        <a:pt x="233" y="0"/>
                        <a:pt x="2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2"/>
                <p:cNvSpPr/>
                <p:nvPr/>
              </p:nvSpPr>
              <p:spPr>
                <a:xfrm>
                  <a:off x="4972071" y="2815838"/>
                  <a:ext cx="250136" cy="29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" h="14390" extrusionOk="0">
                      <a:moveTo>
                        <a:pt x="3309" y="0"/>
                      </a:moveTo>
                      <a:cubicBezTo>
                        <a:pt x="3283" y="0"/>
                        <a:pt x="3257" y="12"/>
                        <a:pt x="3237" y="43"/>
                      </a:cubicBezTo>
                      <a:cubicBezTo>
                        <a:pt x="2770" y="610"/>
                        <a:pt x="2469" y="1310"/>
                        <a:pt x="2136" y="1944"/>
                      </a:cubicBezTo>
                      <a:cubicBezTo>
                        <a:pt x="1802" y="2611"/>
                        <a:pt x="1502" y="3245"/>
                        <a:pt x="1202" y="3912"/>
                      </a:cubicBezTo>
                      <a:cubicBezTo>
                        <a:pt x="668" y="5246"/>
                        <a:pt x="234" y="6647"/>
                        <a:pt x="134" y="8082"/>
                      </a:cubicBezTo>
                      <a:cubicBezTo>
                        <a:pt x="68" y="8682"/>
                        <a:pt x="1" y="9449"/>
                        <a:pt x="301" y="10016"/>
                      </a:cubicBezTo>
                      <a:cubicBezTo>
                        <a:pt x="635" y="10550"/>
                        <a:pt x="1369" y="10684"/>
                        <a:pt x="1902" y="10884"/>
                      </a:cubicBezTo>
                      <a:cubicBezTo>
                        <a:pt x="3470" y="11417"/>
                        <a:pt x="5038" y="11985"/>
                        <a:pt x="6606" y="12552"/>
                      </a:cubicBezTo>
                      <a:cubicBezTo>
                        <a:pt x="7440" y="12852"/>
                        <a:pt x="8307" y="13152"/>
                        <a:pt x="9141" y="13452"/>
                      </a:cubicBezTo>
                      <a:cubicBezTo>
                        <a:pt x="10041" y="13752"/>
                        <a:pt x="10909" y="14119"/>
                        <a:pt x="11809" y="14386"/>
                      </a:cubicBezTo>
                      <a:cubicBezTo>
                        <a:pt x="11820" y="14389"/>
                        <a:pt x="11829" y="14390"/>
                        <a:pt x="11839" y="14390"/>
                      </a:cubicBezTo>
                      <a:cubicBezTo>
                        <a:pt x="11957" y="14390"/>
                        <a:pt x="12033" y="14214"/>
                        <a:pt x="11909" y="14153"/>
                      </a:cubicBezTo>
                      <a:cubicBezTo>
                        <a:pt x="11242" y="13853"/>
                        <a:pt x="10508" y="13619"/>
                        <a:pt x="9808" y="13386"/>
                      </a:cubicBezTo>
                      <a:cubicBezTo>
                        <a:pt x="9074" y="13119"/>
                        <a:pt x="8340" y="12852"/>
                        <a:pt x="7606" y="12585"/>
                      </a:cubicBezTo>
                      <a:cubicBezTo>
                        <a:pt x="6172" y="12085"/>
                        <a:pt x="4704" y="11551"/>
                        <a:pt x="3237" y="11017"/>
                      </a:cubicBezTo>
                      <a:cubicBezTo>
                        <a:pt x="2536" y="10784"/>
                        <a:pt x="1836" y="10550"/>
                        <a:pt x="1135" y="10283"/>
                      </a:cubicBezTo>
                      <a:cubicBezTo>
                        <a:pt x="768" y="10117"/>
                        <a:pt x="535" y="9916"/>
                        <a:pt x="468" y="9516"/>
                      </a:cubicBezTo>
                      <a:cubicBezTo>
                        <a:pt x="368" y="9216"/>
                        <a:pt x="401" y="8849"/>
                        <a:pt x="401" y="8515"/>
                      </a:cubicBezTo>
                      <a:cubicBezTo>
                        <a:pt x="468" y="7114"/>
                        <a:pt x="835" y="5713"/>
                        <a:pt x="1335" y="4412"/>
                      </a:cubicBezTo>
                      <a:cubicBezTo>
                        <a:pt x="1635" y="3645"/>
                        <a:pt x="1969" y="2911"/>
                        <a:pt x="2336" y="2211"/>
                      </a:cubicBezTo>
                      <a:cubicBezTo>
                        <a:pt x="2703" y="1510"/>
                        <a:pt x="3137" y="843"/>
                        <a:pt x="3403" y="109"/>
                      </a:cubicBezTo>
                      <a:cubicBezTo>
                        <a:pt x="3427" y="63"/>
                        <a:pt x="3369" y="0"/>
                        <a:pt x="330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2"/>
                <p:cNvSpPr/>
                <p:nvPr/>
              </p:nvSpPr>
              <p:spPr>
                <a:xfrm>
                  <a:off x="5270933" y="2833196"/>
                  <a:ext cx="18064" cy="19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9182" extrusionOk="0">
                      <a:moveTo>
                        <a:pt x="707" y="0"/>
                      </a:moveTo>
                      <a:cubicBezTo>
                        <a:pt x="656" y="0"/>
                        <a:pt x="588" y="48"/>
                        <a:pt x="568" y="108"/>
                      </a:cubicBezTo>
                      <a:cubicBezTo>
                        <a:pt x="535" y="742"/>
                        <a:pt x="568" y="1409"/>
                        <a:pt x="535" y="2043"/>
                      </a:cubicBezTo>
                      <a:cubicBezTo>
                        <a:pt x="535" y="2744"/>
                        <a:pt x="501" y="3411"/>
                        <a:pt x="468" y="4078"/>
                      </a:cubicBezTo>
                      <a:cubicBezTo>
                        <a:pt x="401" y="5412"/>
                        <a:pt x="134" y="7881"/>
                        <a:pt x="1" y="9181"/>
                      </a:cubicBezTo>
                      <a:cubicBezTo>
                        <a:pt x="268" y="7881"/>
                        <a:pt x="635" y="5412"/>
                        <a:pt x="735" y="4078"/>
                      </a:cubicBezTo>
                      <a:cubicBezTo>
                        <a:pt x="768" y="3411"/>
                        <a:pt x="801" y="2710"/>
                        <a:pt x="801" y="2043"/>
                      </a:cubicBezTo>
                      <a:cubicBezTo>
                        <a:pt x="835" y="1409"/>
                        <a:pt x="868" y="709"/>
                        <a:pt x="768" y="75"/>
                      </a:cubicBezTo>
                      <a:cubicBezTo>
                        <a:pt x="768" y="22"/>
                        <a:pt x="741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2"/>
                <p:cNvSpPr/>
                <p:nvPr/>
              </p:nvSpPr>
              <p:spPr>
                <a:xfrm>
                  <a:off x="5480575" y="3583957"/>
                  <a:ext cx="25901" cy="4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335" extrusionOk="0">
                      <a:moveTo>
                        <a:pt x="1061" y="1"/>
                      </a:moveTo>
                      <a:cubicBezTo>
                        <a:pt x="1010" y="1"/>
                        <a:pt x="959" y="26"/>
                        <a:pt x="924" y="85"/>
                      </a:cubicBezTo>
                      <a:cubicBezTo>
                        <a:pt x="724" y="418"/>
                        <a:pt x="590" y="785"/>
                        <a:pt x="457" y="1119"/>
                      </a:cubicBezTo>
                      <a:cubicBezTo>
                        <a:pt x="290" y="1486"/>
                        <a:pt x="157" y="1853"/>
                        <a:pt x="23" y="2186"/>
                      </a:cubicBezTo>
                      <a:cubicBezTo>
                        <a:pt x="1" y="2275"/>
                        <a:pt x="68" y="2335"/>
                        <a:pt x="134" y="2335"/>
                      </a:cubicBezTo>
                      <a:cubicBezTo>
                        <a:pt x="168" y="2335"/>
                        <a:pt x="201" y="2320"/>
                        <a:pt x="223" y="2286"/>
                      </a:cubicBezTo>
                      <a:cubicBezTo>
                        <a:pt x="390" y="1953"/>
                        <a:pt x="590" y="1619"/>
                        <a:pt x="757" y="1252"/>
                      </a:cubicBezTo>
                      <a:cubicBezTo>
                        <a:pt x="924" y="919"/>
                        <a:pt x="1091" y="585"/>
                        <a:pt x="1224" y="218"/>
                      </a:cubicBezTo>
                      <a:cubicBezTo>
                        <a:pt x="1246" y="88"/>
                        <a:pt x="1155" y="1"/>
                        <a:pt x="10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2"/>
                <p:cNvSpPr/>
                <p:nvPr/>
              </p:nvSpPr>
              <p:spPr>
                <a:xfrm>
                  <a:off x="5201877" y="2571751"/>
                  <a:ext cx="40536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603" extrusionOk="0">
                      <a:moveTo>
                        <a:pt x="1858" y="1"/>
                      </a:moveTo>
                      <a:cubicBezTo>
                        <a:pt x="1846" y="1"/>
                        <a:pt x="1834" y="3"/>
                        <a:pt x="1822" y="10"/>
                      </a:cubicBezTo>
                      <a:cubicBezTo>
                        <a:pt x="1688" y="76"/>
                        <a:pt x="1588" y="210"/>
                        <a:pt x="1455" y="276"/>
                      </a:cubicBezTo>
                      <a:cubicBezTo>
                        <a:pt x="1321" y="343"/>
                        <a:pt x="1155" y="377"/>
                        <a:pt x="1021" y="410"/>
                      </a:cubicBezTo>
                      <a:cubicBezTo>
                        <a:pt x="921" y="432"/>
                        <a:pt x="817" y="443"/>
                        <a:pt x="714" y="443"/>
                      </a:cubicBezTo>
                      <a:cubicBezTo>
                        <a:pt x="506" y="443"/>
                        <a:pt x="298" y="399"/>
                        <a:pt x="121" y="310"/>
                      </a:cubicBezTo>
                      <a:cubicBezTo>
                        <a:pt x="101" y="297"/>
                        <a:pt x="84" y="291"/>
                        <a:pt x="70" y="291"/>
                      </a:cubicBezTo>
                      <a:cubicBezTo>
                        <a:pt x="11" y="291"/>
                        <a:pt x="0" y="383"/>
                        <a:pt x="54" y="410"/>
                      </a:cubicBezTo>
                      <a:cubicBezTo>
                        <a:pt x="277" y="534"/>
                        <a:pt x="518" y="602"/>
                        <a:pt x="763" y="602"/>
                      </a:cubicBezTo>
                      <a:cubicBezTo>
                        <a:pt x="849" y="602"/>
                        <a:pt x="935" y="594"/>
                        <a:pt x="1021" y="577"/>
                      </a:cubicBezTo>
                      <a:cubicBezTo>
                        <a:pt x="1188" y="577"/>
                        <a:pt x="1355" y="510"/>
                        <a:pt x="1522" y="443"/>
                      </a:cubicBezTo>
                      <a:cubicBezTo>
                        <a:pt x="1688" y="377"/>
                        <a:pt x="1855" y="276"/>
                        <a:pt x="1922" y="110"/>
                      </a:cubicBezTo>
                      <a:cubicBezTo>
                        <a:pt x="1949" y="55"/>
                        <a:pt x="1910" y="1"/>
                        <a:pt x="185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42"/>
                <p:cNvSpPr/>
                <p:nvPr/>
              </p:nvSpPr>
              <p:spPr>
                <a:xfrm>
                  <a:off x="4855578" y="3100315"/>
                  <a:ext cx="29851" cy="3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1536" extrusionOk="0">
                      <a:moveTo>
                        <a:pt x="134" y="1"/>
                      </a:moveTo>
                      <a:cubicBezTo>
                        <a:pt x="84" y="1"/>
                        <a:pt x="34" y="34"/>
                        <a:pt x="34" y="101"/>
                      </a:cubicBezTo>
                      <a:cubicBezTo>
                        <a:pt x="1" y="434"/>
                        <a:pt x="134" y="801"/>
                        <a:pt x="368" y="1068"/>
                      </a:cubicBezTo>
                      <a:cubicBezTo>
                        <a:pt x="468" y="1202"/>
                        <a:pt x="601" y="1335"/>
                        <a:pt x="768" y="1402"/>
                      </a:cubicBezTo>
                      <a:cubicBezTo>
                        <a:pt x="835" y="1435"/>
                        <a:pt x="935" y="1468"/>
                        <a:pt x="1035" y="1502"/>
                      </a:cubicBezTo>
                      <a:cubicBezTo>
                        <a:pt x="1068" y="1535"/>
                        <a:pt x="1102" y="1535"/>
                        <a:pt x="1168" y="1535"/>
                      </a:cubicBezTo>
                      <a:lnTo>
                        <a:pt x="1302" y="1535"/>
                      </a:lnTo>
                      <a:cubicBezTo>
                        <a:pt x="1435" y="1502"/>
                        <a:pt x="1402" y="1335"/>
                        <a:pt x="1302" y="1302"/>
                      </a:cubicBezTo>
                      <a:cubicBezTo>
                        <a:pt x="1269" y="1268"/>
                        <a:pt x="1235" y="1268"/>
                        <a:pt x="1202" y="1235"/>
                      </a:cubicBezTo>
                      <a:lnTo>
                        <a:pt x="1102" y="1235"/>
                      </a:lnTo>
                      <a:cubicBezTo>
                        <a:pt x="1035" y="1202"/>
                        <a:pt x="968" y="1202"/>
                        <a:pt x="902" y="1168"/>
                      </a:cubicBezTo>
                      <a:cubicBezTo>
                        <a:pt x="768" y="1102"/>
                        <a:pt x="635" y="1001"/>
                        <a:pt x="535" y="901"/>
                      </a:cubicBezTo>
                      <a:cubicBezTo>
                        <a:pt x="335" y="668"/>
                        <a:pt x="234" y="401"/>
                        <a:pt x="234" y="101"/>
                      </a:cubicBezTo>
                      <a:cubicBezTo>
                        <a:pt x="234" y="34"/>
                        <a:pt x="18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42"/>
                <p:cNvSpPr/>
                <p:nvPr/>
              </p:nvSpPr>
              <p:spPr>
                <a:xfrm>
                  <a:off x="7327233" y="3485840"/>
                  <a:ext cx="568289" cy="70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3765" extrusionOk="0">
                      <a:moveTo>
                        <a:pt x="22301" y="11743"/>
                      </a:moveTo>
                      <a:cubicBezTo>
                        <a:pt x="22501" y="12644"/>
                        <a:pt x="22701" y="13578"/>
                        <a:pt x="22868" y="14512"/>
                      </a:cubicBezTo>
                      <a:cubicBezTo>
                        <a:pt x="23201" y="16113"/>
                        <a:pt x="23535" y="17714"/>
                        <a:pt x="23869" y="19349"/>
                      </a:cubicBezTo>
                      <a:cubicBezTo>
                        <a:pt x="22834" y="18948"/>
                        <a:pt x="21734" y="18615"/>
                        <a:pt x="20700" y="18248"/>
                      </a:cubicBezTo>
                      <a:lnTo>
                        <a:pt x="20666" y="18248"/>
                      </a:lnTo>
                      <a:cubicBezTo>
                        <a:pt x="19432" y="17814"/>
                        <a:pt x="18164" y="17380"/>
                        <a:pt x="16930" y="16947"/>
                      </a:cubicBezTo>
                      <a:cubicBezTo>
                        <a:pt x="15896" y="16613"/>
                        <a:pt x="14862" y="16246"/>
                        <a:pt x="13828" y="15879"/>
                      </a:cubicBezTo>
                      <a:cubicBezTo>
                        <a:pt x="15463" y="15246"/>
                        <a:pt x="17097" y="14612"/>
                        <a:pt x="18665" y="13811"/>
                      </a:cubicBezTo>
                      <a:cubicBezTo>
                        <a:pt x="19699" y="13311"/>
                        <a:pt x="20700" y="12744"/>
                        <a:pt x="21634" y="12077"/>
                      </a:cubicBezTo>
                      <a:cubicBezTo>
                        <a:pt x="21867" y="11977"/>
                        <a:pt x="22101" y="11843"/>
                        <a:pt x="22301" y="11743"/>
                      </a:cubicBezTo>
                      <a:close/>
                      <a:moveTo>
                        <a:pt x="5289" y="13511"/>
                      </a:moveTo>
                      <a:cubicBezTo>
                        <a:pt x="5389" y="13611"/>
                        <a:pt x="5522" y="13644"/>
                        <a:pt x="5689" y="13711"/>
                      </a:cubicBezTo>
                      <a:cubicBezTo>
                        <a:pt x="6022" y="13845"/>
                        <a:pt x="6356" y="13978"/>
                        <a:pt x="6690" y="14111"/>
                      </a:cubicBezTo>
                      <a:cubicBezTo>
                        <a:pt x="7323" y="14345"/>
                        <a:pt x="7957" y="14545"/>
                        <a:pt x="8591" y="14779"/>
                      </a:cubicBezTo>
                      <a:cubicBezTo>
                        <a:pt x="9758" y="15179"/>
                        <a:pt x="10926" y="15579"/>
                        <a:pt x="12060" y="15979"/>
                      </a:cubicBezTo>
                      <a:cubicBezTo>
                        <a:pt x="12060" y="15979"/>
                        <a:pt x="12027" y="15979"/>
                        <a:pt x="11993" y="16013"/>
                      </a:cubicBezTo>
                      <a:cubicBezTo>
                        <a:pt x="9658" y="16913"/>
                        <a:pt x="7323" y="17847"/>
                        <a:pt x="5122" y="19115"/>
                      </a:cubicBezTo>
                      <a:cubicBezTo>
                        <a:pt x="4621" y="19349"/>
                        <a:pt x="4154" y="19582"/>
                        <a:pt x="3654" y="19816"/>
                      </a:cubicBezTo>
                      <a:cubicBezTo>
                        <a:pt x="4188" y="17714"/>
                        <a:pt x="4722" y="15613"/>
                        <a:pt x="5289" y="13511"/>
                      </a:cubicBezTo>
                      <a:close/>
                      <a:moveTo>
                        <a:pt x="8603" y="0"/>
                      </a:moveTo>
                      <a:cubicBezTo>
                        <a:pt x="8512" y="0"/>
                        <a:pt x="8423" y="49"/>
                        <a:pt x="8357" y="168"/>
                      </a:cubicBezTo>
                      <a:cubicBezTo>
                        <a:pt x="8124" y="669"/>
                        <a:pt x="7991" y="1202"/>
                        <a:pt x="7824" y="1736"/>
                      </a:cubicBezTo>
                      <a:cubicBezTo>
                        <a:pt x="7657" y="2303"/>
                        <a:pt x="7524" y="2837"/>
                        <a:pt x="7357" y="3370"/>
                      </a:cubicBezTo>
                      <a:cubicBezTo>
                        <a:pt x="7023" y="4438"/>
                        <a:pt x="6723" y="5505"/>
                        <a:pt x="6423" y="6573"/>
                      </a:cubicBezTo>
                      <a:cubicBezTo>
                        <a:pt x="5822" y="8708"/>
                        <a:pt x="5222" y="10842"/>
                        <a:pt x="4655" y="13011"/>
                      </a:cubicBezTo>
                      <a:cubicBezTo>
                        <a:pt x="3521" y="17314"/>
                        <a:pt x="2420" y="21684"/>
                        <a:pt x="1453" y="26053"/>
                      </a:cubicBezTo>
                      <a:cubicBezTo>
                        <a:pt x="1186" y="27254"/>
                        <a:pt x="919" y="28488"/>
                        <a:pt x="685" y="29723"/>
                      </a:cubicBezTo>
                      <a:cubicBezTo>
                        <a:pt x="452" y="30924"/>
                        <a:pt x="152" y="32158"/>
                        <a:pt x="18" y="33392"/>
                      </a:cubicBezTo>
                      <a:cubicBezTo>
                        <a:pt x="0" y="33500"/>
                        <a:pt x="90" y="33560"/>
                        <a:pt x="186" y="33560"/>
                      </a:cubicBezTo>
                      <a:cubicBezTo>
                        <a:pt x="268" y="33560"/>
                        <a:pt x="355" y="33517"/>
                        <a:pt x="385" y="33425"/>
                      </a:cubicBezTo>
                      <a:cubicBezTo>
                        <a:pt x="719" y="32358"/>
                        <a:pt x="919" y="31290"/>
                        <a:pt x="1186" y="30190"/>
                      </a:cubicBezTo>
                      <a:cubicBezTo>
                        <a:pt x="1453" y="29122"/>
                        <a:pt x="1686" y="28055"/>
                        <a:pt x="1953" y="26954"/>
                      </a:cubicBezTo>
                      <a:cubicBezTo>
                        <a:pt x="2387" y="25119"/>
                        <a:pt x="2820" y="23285"/>
                        <a:pt x="3287" y="21417"/>
                      </a:cubicBezTo>
                      <a:cubicBezTo>
                        <a:pt x="3421" y="21317"/>
                        <a:pt x="3487" y="21083"/>
                        <a:pt x="3387" y="20950"/>
                      </a:cubicBezTo>
                      <a:cubicBezTo>
                        <a:pt x="3454" y="20883"/>
                        <a:pt x="3554" y="20816"/>
                        <a:pt x="3621" y="20783"/>
                      </a:cubicBezTo>
                      <a:cubicBezTo>
                        <a:pt x="3754" y="20683"/>
                        <a:pt x="3888" y="20583"/>
                        <a:pt x="4021" y="20483"/>
                      </a:cubicBezTo>
                      <a:cubicBezTo>
                        <a:pt x="4321" y="20283"/>
                        <a:pt x="4621" y="20116"/>
                        <a:pt x="4922" y="19916"/>
                      </a:cubicBezTo>
                      <a:cubicBezTo>
                        <a:pt x="5522" y="19549"/>
                        <a:pt x="6156" y="19215"/>
                        <a:pt x="6790" y="18882"/>
                      </a:cubicBezTo>
                      <a:cubicBezTo>
                        <a:pt x="8057" y="18214"/>
                        <a:pt x="9392" y="17647"/>
                        <a:pt x="10726" y="17114"/>
                      </a:cubicBezTo>
                      <a:cubicBezTo>
                        <a:pt x="11460" y="16813"/>
                        <a:pt x="12160" y="16547"/>
                        <a:pt x="12894" y="16246"/>
                      </a:cubicBezTo>
                      <a:cubicBezTo>
                        <a:pt x="15262" y="17047"/>
                        <a:pt x="17631" y="17881"/>
                        <a:pt x="19999" y="18681"/>
                      </a:cubicBezTo>
                      <a:cubicBezTo>
                        <a:pt x="20700" y="18948"/>
                        <a:pt x="21433" y="19182"/>
                        <a:pt x="22134" y="19449"/>
                      </a:cubicBezTo>
                      <a:cubicBezTo>
                        <a:pt x="22768" y="19649"/>
                        <a:pt x="23368" y="19882"/>
                        <a:pt x="24002" y="20082"/>
                      </a:cubicBezTo>
                      <a:cubicBezTo>
                        <a:pt x="24469" y="22284"/>
                        <a:pt x="24903" y="24486"/>
                        <a:pt x="25336" y="26687"/>
                      </a:cubicBezTo>
                      <a:cubicBezTo>
                        <a:pt x="25570" y="27821"/>
                        <a:pt x="25803" y="28955"/>
                        <a:pt x="26037" y="30090"/>
                      </a:cubicBezTo>
                      <a:cubicBezTo>
                        <a:pt x="26137" y="30657"/>
                        <a:pt x="26270" y="31257"/>
                        <a:pt x="26370" y="31824"/>
                      </a:cubicBezTo>
                      <a:cubicBezTo>
                        <a:pt x="26470" y="32391"/>
                        <a:pt x="26570" y="33025"/>
                        <a:pt x="26771" y="33559"/>
                      </a:cubicBezTo>
                      <a:cubicBezTo>
                        <a:pt x="26817" y="33697"/>
                        <a:pt x="26941" y="33765"/>
                        <a:pt x="27061" y="33765"/>
                      </a:cubicBezTo>
                      <a:cubicBezTo>
                        <a:pt x="27202" y="33765"/>
                        <a:pt x="27338" y="33672"/>
                        <a:pt x="27338" y="33492"/>
                      </a:cubicBezTo>
                      <a:cubicBezTo>
                        <a:pt x="27304" y="32992"/>
                        <a:pt x="27204" y="32491"/>
                        <a:pt x="27104" y="31991"/>
                      </a:cubicBezTo>
                      <a:cubicBezTo>
                        <a:pt x="27004" y="31491"/>
                        <a:pt x="26904" y="30990"/>
                        <a:pt x="26804" y="30490"/>
                      </a:cubicBezTo>
                      <a:cubicBezTo>
                        <a:pt x="26604" y="29456"/>
                        <a:pt x="26370" y="28422"/>
                        <a:pt x="26170" y="27388"/>
                      </a:cubicBezTo>
                      <a:cubicBezTo>
                        <a:pt x="25770" y="25353"/>
                        <a:pt x="25370" y="23351"/>
                        <a:pt x="24936" y="21317"/>
                      </a:cubicBezTo>
                      <a:cubicBezTo>
                        <a:pt x="24836" y="20883"/>
                        <a:pt x="24769" y="20449"/>
                        <a:pt x="24669" y="20016"/>
                      </a:cubicBezTo>
                      <a:cubicBezTo>
                        <a:pt x="24736" y="19916"/>
                        <a:pt x="24702" y="19749"/>
                        <a:pt x="24602" y="19649"/>
                      </a:cubicBezTo>
                      <a:cubicBezTo>
                        <a:pt x="23869" y="16146"/>
                        <a:pt x="23135" y="12644"/>
                        <a:pt x="22401" y="9141"/>
                      </a:cubicBezTo>
                      <a:cubicBezTo>
                        <a:pt x="22134" y="8007"/>
                        <a:pt x="21900" y="6906"/>
                        <a:pt x="21667" y="5772"/>
                      </a:cubicBezTo>
                      <a:cubicBezTo>
                        <a:pt x="21400" y="4605"/>
                        <a:pt x="21200" y="3437"/>
                        <a:pt x="20800" y="2303"/>
                      </a:cubicBezTo>
                      <a:cubicBezTo>
                        <a:pt x="20784" y="2223"/>
                        <a:pt x="20700" y="2182"/>
                        <a:pt x="20619" y="2182"/>
                      </a:cubicBezTo>
                      <a:cubicBezTo>
                        <a:pt x="20532" y="2182"/>
                        <a:pt x="20449" y="2232"/>
                        <a:pt x="20466" y="2336"/>
                      </a:cubicBezTo>
                      <a:cubicBezTo>
                        <a:pt x="20566" y="3370"/>
                        <a:pt x="20800" y="4338"/>
                        <a:pt x="21000" y="5339"/>
                      </a:cubicBezTo>
                      <a:cubicBezTo>
                        <a:pt x="21200" y="6373"/>
                        <a:pt x="21400" y="7407"/>
                        <a:pt x="21634" y="8441"/>
                      </a:cubicBezTo>
                      <a:cubicBezTo>
                        <a:pt x="21834" y="9375"/>
                        <a:pt x="22001" y="10309"/>
                        <a:pt x="22201" y="11243"/>
                      </a:cubicBezTo>
                      <a:cubicBezTo>
                        <a:pt x="21634" y="11476"/>
                        <a:pt x="21100" y="11776"/>
                        <a:pt x="20533" y="12043"/>
                      </a:cubicBezTo>
                      <a:cubicBezTo>
                        <a:pt x="19932" y="12344"/>
                        <a:pt x="19299" y="12644"/>
                        <a:pt x="18665" y="12911"/>
                      </a:cubicBezTo>
                      <a:cubicBezTo>
                        <a:pt x="17431" y="13511"/>
                        <a:pt x="16163" y="14111"/>
                        <a:pt x="14895" y="14679"/>
                      </a:cubicBezTo>
                      <a:cubicBezTo>
                        <a:pt x="14228" y="14979"/>
                        <a:pt x="13561" y="15279"/>
                        <a:pt x="12927" y="15579"/>
                      </a:cubicBezTo>
                      <a:cubicBezTo>
                        <a:pt x="11727" y="15179"/>
                        <a:pt x="10526" y="14779"/>
                        <a:pt x="9325" y="14378"/>
                      </a:cubicBezTo>
                      <a:cubicBezTo>
                        <a:pt x="8624" y="14145"/>
                        <a:pt x="7924" y="13911"/>
                        <a:pt x="7257" y="13678"/>
                      </a:cubicBezTo>
                      <a:cubicBezTo>
                        <a:pt x="6890" y="13578"/>
                        <a:pt x="6523" y="13444"/>
                        <a:pt x="6156" y="13344"/>
                      </a:cubicBezTo>
                      <a:cubicBezTo>
                        <a:pt x="5922" y="13278"/>
                        <a:pt x="5656" y="13177"/>
                        <a:pt x="5389" y="13177"/>
                      </a:cubicBezTo>
                      <a:cubicBezTo>
                        <a:pt x="5889" y="11309"/>
                        <a:pt x="6389" y="9475"/>
                        <a:pt x="6890" y="7607"/>
                      </a:cubicBezTo>
                      <a:cubicBezTo>
                        <a:pt x="7223" y="6439"/>
                        <a:pt x="7590" y="5238"/>
                        <a:pt x="7924" y="4071"/>
                      </a:cubicBezTo>
                      <a:cubicBezTo>
                        <a:pt x="8091" y="3471"/>
                        <a:pt x="8257" y="2870"/>
                        <a:pt x="8458" y="2270"/>
                      </a:cubicBezTo>
                      <a:cubicBezTo>
                        <a:pt x="8624" y="1669"/>
                        <a:pt x="8858" y="1069"/>
                        <a:pt x="8958" y="435"/>
                      </a:cubicBezTo>
                      <a:cubicBezTo>
                        <a:pt x="8980" y="210"/>
                        <a:pt x="8790" y="0"/>
                        <a:pt x="860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2"/>
                <p:cNvSpPr/>
                <p:nvPr/>
              </p:nvSpPr>
              <p:spPr>
                <a:xfrm>
                  <a:off x="7021802" y="2743061"/>
                  <a:ext cx="472230" cy="427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20567" extrusionOk="0">
                      <a:moveTo>
                        <a:pt x="18845" y="1"/>
                      </a:moveTo>
                      <a:cubicBezTo>
                        <a:pt x="17687" y="1"/>
                        <a:pt x="16865" y="1107"/>
                        <a:pt x="16379" y="2443"/>
                      </a:cubicBezTo>
                      <a:cubicBezTo>
                        <a:pt x="16012" y="3410"/>
                        <a:pt x="15812" y="4444"/>
                        <a:pt x="15578" y="5445"/>
                      </a:cubicBezTo>
                      <a:cubicBezTo>
                        <a:pt x="15245" y="6846"/>
                        <a:pt x="14878" y="7947"/>
                        <a:pt x="14244" y="9281"/>
                      </a:cubicBezTo>
                      <a:cubicBezTo>
                        <a:pt x="13811" y="10115"/>
                        <a:pt x="13410" y="10982"/>
                        <a:pt x="12877" y="11750"/>
                      </a:cubicBezTo>
                      <a:cubicBezTo>
                        <a:pt x="12243" y="12650"/>
                        <a:pt x="11476" y="13451"/>
                        <a:pt x="10608" y="14118"/>
                      </a:cubicBezTo>
                      <a:cubicBezTo>
                        <a:pt x="8974" y="15385"/>
                        <a:pt x="7039" y="16286"/>
                        <a:pt x="5104" y="17020"/>
                      </a:cubicBezTo>
                      <a:cubicBezTo>
                        <a:pt x="4004" y="17420"/>
                        <a:pt x="2903" y="17821"/>
                        <a:pt x="1769" y="18154"/>
                      </a:cubicBezTo>
                      <a:cubicBezTo>
                        <a:pt x="1001" y="18388"/>
                        <a:pt x="1" y="18855"/>
                        <a:pt x="201" y="19488"/>
                      </a:cubicBezTo>
                      <a:lnTo>
                        <a:pt x="201" y="19455"/>
                      </a:lnTo>
                      <a:cubicBezTo>
                        <a:pt x="268" y="19689"/>
                        <a:pt x="501" y="19955"/>
                        <a:pt x="968" y="20222"/>
                      </a:cubicBezTo>
                      <a:cubicBezTo>
                        <a:pt x="1483" y="20493"/>
                        <a:pt x="2063" y="20566"/>
                        <a:pt x="2620" y="20566"/>
                      </a:cubicBezTo>
                      <a:cubicBezTo>
                        <a:pt x="2750" y="20566"/>
                        <a:pt x="2877" y="20562"/>
                        <a:pt x="3003" y="20556"/>
                      </a:cubicBezTo>
                      <a:cubicBezTo>
                        <a:pt x="6505" y="20489"/>
                        <a:pt x="9974" y="20089"/>
                        <a:pt x="13377" y="19355"/>
                      </a:cubicBezTo>
                      <a:cubicBezTo>
                        <a:pt x="14444" y="19121"/>
                        <a:pt x="15612" y="18821"/>
                        <a:pt x="16446" y="18054"/>
                      </a:cubicBezTo>
                      <a:cubicBezTo>
                        <a:pt x="16946" y="17554"/>
                        <a:pt x="17313" y="16920"/>
                        <a:pt x="17647" y="16253"/>
                      </a:cubicBezTo>
                      <a:cubicBezTo>
                        <a:pt x="19114" y="13417"/>
                        <a:pt x="20115" y="10382"/>
                        <a:pt x="21116" y="7346"/>
                      </a:cubicBezTo>
                      <a:cubicBezTo>
                        <a:pt x="21883" y="5078"/>
                        <a:pt x="22717" y="2109"/>
                        <a:pt x="20282" y="508"/>
                      </a:cubicBezTo>
                      <a:cubicBezTo>
                        <a:pt x="19756" y="155"/>
                        <a:pt x="19277" y="1"/>
                        <a:pt x="18845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2"/>
                <p:cNvSpPr/>
                <p:nvPr/>
              </p:nvSpPr>
              <p:spPr>
                <a:xfrm>
                  <a:off x="7261025" y="2768318"/>
                  <a:ext cx="757933" cy="79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1" h="38022" extrusionOk="0">
                      <a:moveTo>
                        <a:pt x="24563" y="0"/>
                      </a:moveTo>
                      <a:cubicBezTo>
                        <a:pt x="22813" y="0"/>
                        <a:pt x="21065" y="485"/>
                        <a:pt x="19481" y="1595"/>
                      </a:cubicBezTo>
                      <a:cubicBezTo>
                        <a:pt x="13911" y="5464"/>
                        <a:pt x="14978" y="11569"/>
                        <a:pt x="14978" y="17406"/>
                      </a:cubicBezTo>
                      <a:cubicBezTo>
                        <a:pt x="14978" y="20975"/>
                        <a:pt x="15512" y="24711"/>
                        <a:pt x="14511" y="27580"/>
                      </a:cubicBezTo>
                      <a:cubicBezTo>
                        <a:pt x="13811" y="29615"/>
                        <a:pt x="12310" y="31216"/>
                        <a:pt x="9274" y="32017"/>
                      </a:cubicBezTo>
                      <a:cubicBezTo>
                        <a:pt x="7006" y="32650"/>
                        <a:pt x="4738" y="33251"/>
                        <a:pt x="2436" y="33885"/>
                      </a:cubicBezTo>
                      <a:cubicBezTo>
                        <a:pt x="1702" y="34085"/>
                        <a:pt x="902" y="34318"/>
                        <a:pt x="535" y="34985"/>
                      </a:cubicBezTo>
                      <a:cubicBezTo>
                        <a:pt x="1" y="35886"/>
                        <a:pt x="668" y="37120"/>
                        <a:pt x="1602" y="37587"/>
                      </a:cubicBezTo>
                      <a:cubicBezTo>
                        <a:pt x="2216" y="37916"/>
                        <a:pt x="2901" y="38000"/>
                        <a:pt x="3602" y="38000"/>
                      </a:cubicBezTo>
                      <a:cubicBezTo>
                        <a:pt x="3968" y="38000"/>
                        <a:pt x="4338" y="37977"/>
                        <a:pt x="4704" y="37954"/>
                      </a:cubicBezTo>
                      <a:cubicBezTo>
                        <a:pt x="6731" y="37841"/>
                        <a:pt x="8768" y="37781"/>
                        <a:pt x="10804" y="37781"/>
                      </a:cubicBezTo>
                      <a:cubicBezTo>
                        <a:pt x="12354" y="37781"/>
                        <a:pt x="13903" y="37815"/>
                        <a:pt x="15445" y="37887"/>
                      </a:cubicBezTo>
                      <a:cubicBezTo>
                        <a:pt x="16807" y="37941"/>
                        <a:pt x="18177" y="38022"/>
                        <a:pt x="19547" y="38022"/>
                      </a:cubicBezTo>
                      <a:cubicBezTo>
                        <a:pt x="20762" y="38022"/>
                        <a:pt x="21977" y="37958"/>
                        <a:pt x="23184" y="37754"/>
                      </a:cubicBezTo>
                      <a:cubicBezTo>
                        <a:pt x="25486" y="37387"/>
                        <a:pt x="29255" y="36053"/>
                        <a:pt x="30323" y="33751"/>
                      </a:cubicBezTo>
                      <a:cubicBezTo>
                        <a:pt x="32724" y="28547"/>
                        <a:pt x="34459" y="23010"/>
                        <a:pt x="35493" y="17339"/>
                      </a:cubicBezTo>
                      <a:cubicBezTo>
                        <a:pt x="36294" y="12836"/>
                        <a:pt x="36460" y="7666"/>
                        <a:pt x="33391" y="4230"/>
                      </a:cubicBezTo>
                      <a:cubicBezTo>
                        <a:pt x="31168" y="1723"/>
                        <a:pt x="27863" y="0"/>
                        <a:pt x="245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2"/>
                <p:cNvSpPr/>
                <p:nvPr/>
              </p:nvSpPr>
              <p:spPr>
                <a:xfrm>
                  <a:off x="7137609" y="3910154"/>
                  <a:ext cx="136615" cy="24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11762" extrusionOk="0">
                      <a:moveTo>
                        <a:pt x="3447" y="0"/>
                      </a:moveTo>
                      <a:cubicBezTo>
                        <a:pt x="2922" y="0"/>
                        <a:pt x="2407" y="200"/>
                        <a:pt x="2035" y="571"/>
                      </a:cubicBezTo>
                      <a:cubicBezTo>
                        <a:pt x="1635" y="971"/>
                        <a:pt x="701" y="771"/>
                        <a:pt x="534" y="1305"/>
                      </a:cubicBezTo>
                      <a:cubicBezTo>
                        <a:pt x="0" y="3173"/>
                        <a:pt x="534" y="5875"/>
                        <a:pt x="334" y="7810"/>
                      </a:cubicBezTo>
                      <a:cubicBezTo>
                        <a:pt x="301" y="8410"/>
                        <a:pt x="234" y="8977"/>
                        <a:pt x="167" y="9544"/>
                      </a:cubicBezTo>
                      <a:cubicBezTo>
                        <a:pt x="134" y="9844"/>
                        <a:pt x="134" y="10145"/>
                        <a:pt x="234" y="10411"/>
                      </a:cubicBezTo>
                      <a:cubicBezTo>
                        <a:pt x="367" y="10745"/>
                        <a:pt x="667" y="11312"/>
                        <a:pt x="968" y="11546"/>
                      </a:cubicBezTo>
                      <a:cubicBezTo>
                        <a:pt x="1210" y="11715"/>
                        <a:pt x="1522" y="11762"/>
                        <a:pt x="1828" y="11762"/>
                      </a:cubicBezTo>
                      <a:cubicBezTo>
                        <a:pt x="1944" y="11762"/>
                        <a:pt x="2059" y="11755"/>
                        <a:pt x="2169" y="11746"/>
                      </a:cubicBezTo>
                      <a:lnTo>
                        <a:pt x="4203" y="11679"/>
                      </a:lnTo>
                      <a:cubicBezTo>
                        <a:pt x="4737" y="11646"/>
                        <a:pt x="5337" y="11612"/>
                        <a:pt x="5704" y="11212"/>
                      </a:cubicBezTo>
                      <a:cubicBezTo>
                        <a:pt x="5971" y="10945"/>
                        <a:pt x="6038" y="10545"/>
                        <a:pt x="6138" y="10178"/>
                      </a:cubicBezTo>
                      <a:cubicBezTo>
                        <a:pt x="6271" y="9511"/>
                        <a:pt x="6338" y="8844"/>
                        <a:pt x="6372" y="8210"/>
                      </a:cubicBezTo>
                      <a:lnTo>
                        <a:pt x="6405" y="8210"/>
                      </a:lnTo>
                      <a:cubicBezTo>
                        <a:pt x="6472" y="7243"/>
                        <a:pt x="6472" y="6309"/>
                        <a:pt x="6538" y="5341"/>
                      </a:cubicBezTo>
                      <a:cubicBezTo>
                        <a:pt x="6572" y="4441"/>
                        <a:pt x="6505" y="3473"/>
                        <a:pt x="6372" y="2573"/>
                      </a:cubicBezTo>
                      <a:cubicBezTo>
                        <a:pt x="6338" y="2106"/>
                        <a:pt x="6238" y="1672"/>
                        <a:pt x="6005" y="1272"/>
                      </a:cubicBezTo>
                      <a:cubicBezTo>
                        <a:pt x="5804" y="938"/>
                        <a:pt x="5504" y="705"/>
                        <a:pt x="5171" y="504"/>
                      </a:cubicBezTo>
                      <a:cubicBezTo>
                        <a:pt x="4704" y="204"/>
                        <a:pt x="4137" y="4"/>
                        <a:pt x="3570" y="4"/>
                      </a:cubicBezTo>
                      <a:cubicBezTo>
                        <a:pt x="3529" y="2"/>
                        <a:pt x="3488" y="0"/>
                        <a:pt x="3447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2"/>
                <p:cNvSpPr/>
                <p:nvPr/>
              </p:nvSpPr>
              <p:spPr>
                <a:xfrm>
                  <a:off x="6965634" y="4075083"/>
                  <a:ext cx="309297" cy="1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5927" extrusionOk="0">
                      <a:moveTo>
                        <a:pt x="8521" y="0"/>
                      </a:moveTo>
                      <a:cubicBezTo>
                        <a:pt x="8302" y="0"/>
                        <a:pt x="8107" y="70"/>
                        <a:pt x="7973" y="276"/>
                      </a:cubicBezTo>
                      <a:cubicBezTo>
                        <a:pt x="7840" y="509"/>
                        <a:pt x="7806" y="810"/>
                        <a:pt x="7673" y="1043"/>
                      </a:cubicBezTo>
                      <a:cubicBezTo>
                        <a:pt x="7339" y="1677"/>
                        <a:pt x="6539" y="1910"/>
                        <a:pt x="5838" y="2077"/>
                      </a:cubicBezTo>
                      <a:cubicBezTo>
                        <a:pt x="4304" y="2444"/>
                        <a:pt x="2769" y="2944"/>
                        <a:pt x="1302" y="3578"/>
                      </a:cubicBezTo>
                      <a:cubicBezTo>
                        <a:pt x="901" y="3745"/>
                        <a:pt x="501" y="3945"/>
                        <a:pt x="268" y="4312"/>
                      </a:cubicBezTo>
                      <a:cubicBezTo>
                        <a:pt x="1" y="4746"/>
                        <a:pt x="67" y="5213"/>
                        <a:pt x="468" y="5546"/>
                      </a:cubicBezTo>
                      <a:cubicBezTo>
                        <a:pt x="748" y="5784"/>
                        <a:pt x="1043" y="5826"/>
                        <a:pt x="1360" y="5826"/>
                      </a:cubicBezTo>
                      <a:cubicBezTo>
                        <a:pt x="1534" y="5826"/>
                        <a:pt x="1714" y="5813"/>
                        <a:pt x="1902" y="5813"/>
                      </a:cubicBezTo>
                      <a:cubicBezTo>
                        <a:pt x="2469" y="5847"/>
                        <a:pt x="3070" y="5880"/>
                        <a:pt x="3637" y="5913"/>
                      </a:cubicBezTo>
                      <a:cubicBezTo>
                        <a:pt x="3923" y="5922"/>
                        <a:pt x="4209" y="5926"/>
                        <a:pt x="4495" y="5926"/>
                      </a:cubicBezTo>
                      <a:cubicBezTo>
                        <a:pt x="6344" y="5926"/>
                        <a:pt x="8197" y="5753"/>
                        <a:pt x="10075" y="5580"/>
                      </a:cubicBezTo>
                      <a:cubicBezTo>
                        <a:pt x="11009" y="5480"/>
                        <a:pt x="11943" y="5413"/>
                        <a:pt x="12877" y="5313"/>
                      </a:cubicBezTo>
                      <a:cubicBezTo>
                        <a:pt x="13227" y="5272"/>
                        <a:pt x="13603" y="5243"/>
                        <a:pt x="13973" y="5243"/>
                      </a:cubicBezTo>
                      <a:cubicBezTo>
                        <a:pt x="14202" y="5243"/>
                        <a:pt x="14428" y="5254"/>
                        <a:pt x="14645" y="5279"/>
                      </a:cubicBezTo>
                      <a:cubicBezTo>
                        <a:pt x="14745" y="5113"/>
                        <a:pt x="14778" y="4879"/>
                        <a:pt x="14778" y="4679"/>
                      </a:cubicBezTo>
                      <a:cubicBezTo>
                        <a:pt x="14778" y="3512"/>
                        <a:pt x="14878" y="2311"/>
                        <a:pt x="14778" y="1143"/>
                      </a:cubicBezTo>
                      <a:cubicBezTo>
                        <a:pt x="14759" y="778"/>
                        <a:pt x="14574" y="701"/>
                        <a:pt x="14318" y="701"/>
                      </a:cubicBezTo>
                      <a:cubicBezTo>
                        <a:pt x="14130" y="701"/>
                        <a:pt x="13904" y="743"/>
                        <a:pt x="13677" y="743"/>
                      </a:cubicBezTo>
                      <a:cubicBezTo>
                        <a:pt x="13077" y="743"/>
                        <a:pt x="12443" y="676"/>
                        <a:pt x="11809" y="609"/>
                      </a:cubicBezTo>
                      <a:cubicBezTo>
                        <a:pt x="11109" y="543"/>
                        <a:pt x="10375" y="443"/>
                        <a:pt x="9674" y="276"/>
                      </a:cubicBezTo>
                      <a:cubicBezTo>
                        <a:pt x="9356" y="212"/>
                        <a:pt x="8903" y="0"/>
                        <a:pt x="8521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2"/>
                <p:cNvSpPr/>
                <p:nvPr/>
              </p:nvSpPr>
              <p:spPr>
                <a:xfrm>
                  <a:off x="7463516" y="3081606"/>
                  <a:ext cx="707" cy="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67" extrusionOk="0">
                      <a:moveTo>
                        <a:pt x="34" y="0"/>
                      </a:moveTo>
                      <a:lnTo>
                        <a:pt x="0" y="67"/>
                      </a:lnTo>
                      <a:cubicBezTo>
                        <a:pt x="34" y="67"/>
                        <a:pt x="34" y="33"/>
                        <a:pt x="34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2"/>
                <p:cNvSpPr/>
                <p:nvPr/>
              </p:nvSpPr>
              <p:spPr>
                <a:xfrm>
                  <a:off x="7488481" y="2716162"/>
                  <a:ext cx="1393" cy="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335" extrusionOk="0">
                      <a:moveTo>
                        <a:pt x="67" y="1"/>
                      </a:moveTo>
                      <a:lnTo>
                        <a:pt x="0" y="334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42"/>
                <p:cNvSpPr/>
                <p:nvPr/>
              </p:nvSpPr>
              <p:spPr>
                <a:xfrm>
                  <a:off x="7338687" y="2635673"/>
                  <a:ext cx="184926" cy="2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6" h="12813" extrusionOk="0">
                      <a:moveTo>
                        <a:pt x="5812" y="1"/>
                      </a:moveTo>
                      <a:cubicBezTo>
                        <a:pt x="5195" y="1"/>
                        <a:pt x="4561" y="206"/>
                        <a:pt x="4004" y="671"/>
                      </a:cubicBezTo>
                      <a:cubicBezTo>
                        <a:pt x="3603" y="971"/>
                        <a:pt x="3270" y="1304"/>
                        <a:pt x="2970" y="1671"/>
                      </a:cubicBezTo>
                      <a:cubicBezTo>
                        <a:pt x="2436" y="2305"/>
                        <a:pt x="2036" y="3006"/>
                        <a:pt x="1735" y="3773"/>
                      </a:cubicBezTo>
                      <a:cubicBezTo>
                        <a:pt x="1035" y="5541"/>
                        <a:pt x="401" y="8543"/>
                        <a:pt x="1" y="10378"/>
                      </a:cubicBezTo>
                      <a:cubicBezTo>
                        <a:pt x="1836" y="11678"/>
                        <a:pt x="4171" y="11845"/>
                        <a:pt x="6172" y="12813"/>
                      </a:cubicBezTo>
                      <a:cubicBezTo>
                        <a:pt x="7540" y="10378"/>
                        <a:pt x="7840" y="7709"/>
                        <a:pt x="8307" y="5007"/>
                      </a:cubicBezTo>
                      <a:cubicBezTo>
                        <a:pt x="8407" y="4440"/>
                        <a:pt x="8507" y="3840"/>
                        <a:pt x="8607" y="3239"/>
                      </a:cubicBezTo>
                      <a:cubicBezTo>
                        <a:pt x="8896" y="1385"/>
                        <a:pt x="7413" y="1"/>
                        <a:pt x="58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42"/>
                <p:cNvSpPr/>
                <p:nvPr/>
              </p:nvSpPr>
              <p:spPr>
                <a:xfrm>
                  <a:off x="6934432" y="3177499"/>
                  <a:ext cx="680271" cy="790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5" h="38051" extrusionOk="0">
                      <a:moveTo>
                        <a:pt x="29486" y="1"/>
                      </a:moveTo>
                      <a:cubicBezTo>
                        <a:pt x="29260" y="1"/>
                        <a:pt x="29013" y="67"/>
                        <a:pt x="28788" y="124"/>
                      </a:cubicBezTo>
                      <a:cubicBezTo>
                        <a:pt x="24151" y="1492"/>
                        <a:pt x="19515" y="2859"/>
                        <a:pt x="15078" y="4761"/>
                      </a:cubicBezTo>
                      <a:cubicBezTo>
                        <a:pt x="11009" y="6462"/>
                        <a:pt x="7106" y="8030"/>
                        <a:pt x="4104" y="11365"/>
                      </a:cubicBezTo>
                      <a:cubicBezTo>
                        <a:pt x="1" y="15935"/>
                        <a:pt x="3403" y="22707"/>
                        <a:pt x="5238" y="27443"/>
                      </a:cubicBezTo>
                      <a:cubicBezTo>
                        <a:pt x="6505" y="30746"/>
                        <a:pt x="11042" y="34749"/>
                        <a:pt x="12309" y="38051"/>
                      </a:cubicBezTo>
                      <a:cubicBezTo>
                        <a:pt x="12243" y="37884"/>
                        <a:pt x="20949" y="33915"/>
                        <a:pt x="21383" y="33715"/>
                      </a:cubicBezTo>
                      <a:cubicBezTo>
                        <a:pt x="21816" y="33481"/>
                        <a:pt x="18847" y="26943"/>
                        <a:pt x="18714" y="26176"/>
                      </a:cubicBezTo>
                      <a:cubicBezTo>
                        <a:pt x="18280" y="23441"/>
                        <a:pt x="15245" y="21939"/>
                        <a:pt x="14678" y="19238"/>
                      </a:cubicBezTo>
                      <a:cubicBezTo>
                        <a:pt x="14444" y="18170"/>
                        <a:pt x="14244" y="16802"/>
                        <a:pt x="13977" y="15335"/>
                      </a:cubicBezTo>
                      <a:cubicBezTo>
                        <a:pt x="14811" y="15168"/>
                        <a:pt x="15645" y="15035"/>
                        <a:pt x="16479" y="15001"/>
                      </a:cubicBezTo>
                      <a:cubicBezTo>
                        <a:pt x="17249" y="14967"/>
                        <a:pt x="18021" y="14954"/>
                        <a:pt x="18795" y="14954"/>
                      </a:cubicBezTo>
                      <a:cubicBezTo>
                        <a:pt x="21459" y="14954"/>
                        <a:pt x="24143" y="15110"/>
                        <a:pt x="26800" y="15110"/>
                      </a:cubicBezTo>
                      <a:cubicBezTo>
                        <a:pt x="27152" y="15110"/>
                        <a:pt x="27503" y="15107"/>
                        <a:pt x="27854" y="15101"/>
                      </a:cubicBezTo>
                      <a:lnTo>
                        <a:pt x="28054" y="15101"/>
                      </a:lnTo>
                      <a:cubicBezTo>
                        <a:pt x="30723" y="15035"/>
                        <a:pt x="32724" y="12166"/>
                        <a:pt x="32524" y="8630"/>
                      </a:cubicBezTo>
                      <a:cubicBezTo>
                        <a:pt x="32457" y="7329"/>
                        <a:pt x="31923" y="6328"/>
                        <a:pt x="31523" y="5161"/>
                      </a:cubicBezTo>
                      <a:cubicBezTo>
                        <a:pt x="31023" y="3760"/>
                        <a:pt x="30723" y="2292"/>
                        <a:pt x="30356" y="891"/>
                      </a:cubicBezTo>
                      <a:cubicBezTo>
                        <a:pt x="30256" y="624"/>
                        <a:pt x="30189" y="324"/>
                        <a:pt x="29955" y="157"/>
                      </a:cubicBezTo>
                      <a:cubicBezTo>
                        <a:pt x="29824" y="41"/>
                        <a:pt x="29662" y="1"/>
                        <a:pt x="294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2"/>
                <p:cNvSpPr/>
                <p:nvPr/>
              </p:nvSpPr>
              <p:spPr>
                <a:xfrm>
                  <a:off x="7094621" y="3100232"/>
                  <a:ext cx="746812" cy="887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6" h="42674" extrusionOk="0">
                      <a:moveTo>
                        <a:pt x="30134" y="1"/>
                      </a:moveTo>
                      <a:cubicBezTo>
                        <a:pt x="29274" y="1"/>
                        <a:pt x="28405" y="182"/>
                        <a:pt x="27620" y="505"/>
                      </a:cubicBezTo>
                      <a:cubicBezTo>
                        <a:pt x="25919" y="1206"/>
                        <a:pt x="24484" y="2473"/>
                        <a:pt x="23150" y="3774"/>
                      </a:cubicBezTo>
                      <a:cubicBezTo>
                        <a:pt x="21382" y="5475"/>
                        <a:pt x="19814" y="6810"/>
                        <a:pt x="17679" y="7944"/>
                      </a:cubicBezTo>
                      <a:cubicBezTo>
                        <a:pt x="16178" y="8711"/>
                        <a:pt x="14677" y="9412"/>
                        <a:pt x="13176" y="10145"/>
                      </a:cubicBezTo>
                      <a:cubicBezTo>
                        <a:pt x="11375" y="11046"/>
                        <a:pt x="8740" y="12047"/>
                        <a:pt x="6638" y="13381"/>
                      </a:cubicBezTo>
                      <a:cubicBezTo>
                        <a:pt x="5437" y="13615"/>
                        <a:pt x="4403" y="13981"/>
                        <a:pt x="3403" y="15116"/>
                      </a:cubicBezTo>
                      <a:cubicBezTo>
                        <a:pt x="3269" y="15249"/>
                        <a:pt x="3169" y="15416"/>
                        <a:pt x="3036" y="15549"/>
                      </a:cubicBezTo>
                      <a:cubicBezTo>
                        <a:pt x="2035" y="16884"/>
                        <a:pt x="1468" y="18551"/>
                        <a:pt x="1101" y="20219"/>
                      </a:cubicBezTo>
                      <a:cubicBezTo>
                        <a:pt x="434" y="23155"/>
                        <a:pt x="300" y="26224"/>
                        <a:pt x="167" y="29226"/>
                      </a:cubicBezTo>
                      <a:cubicBezTo>
                        <a:pt x="0" y="33762"/>
                        <a:pt x="334" y="37432"/>
                        <a:pt x="934" y="42469"/>
                      </a:cubicBezTo>
                      <a:cubicBezTo>
                        <a:pt x="2313" y="42626"/>
                        <a:pt x="3695" y="42673"/>
                        <a:pt x="5081" y="42673"/>
                      </a:cubicBezTo>
                      <a:cubicBezTo>
                        <a:pt x="7211" y="42673"/>
                        <a:pt x="9347" y="42561"/>
                        <a:pt x="11483" y="42561"/>
                      </a:cubicBezTo>
                      <a:cubicBezTo>
                        <a:pt x="11792" y="42561"/>
                        <a:pt x="12100" y="42563"/>
                        <a:pt x="12409" y="42569"/>
                      </a:cubicBezTo>
                      <a:cubicBezTo>
                        <a:pt x="13043" y="39833"/>
                        <a:pt x="12709" y="36798"/>
                        <a:pt x="12843" y="34029"/>
                      </a:cubicBezTo>
                      <a:cubicBezTo>
                        <a:pt x="12909" y="32295"/>
                        <a:pt x="12909" y="30560"/>
                        <a:pt x="12943" y="28825"/>
                      </a:cubicBezTo>
                      <a:cubicBezTo>
                        <a:pt x="12943" y="28058"/>
                        <a:pt x="12976" y="27291"/>
                        <a:pt x="12943" y="26490"/>
                      </a:cubicBezTo>
                      <a:cubicBezTo>
                        <a:pt x="12909" y="25890"/>
                        <a:pt x="12743" y="24989"/>
                        <a:pt x="13143" y="24456"/>
                      </a:cubicBezTo>
                      <a:cubicBezTo>
                        <a:pt x="13310" y="24289"/>
                        <a:pt x="13476" y="24155"/>
                        <a:pt x="13677" y="24055"/>
                      </a:cubicBezTo>
                      <a:cubicBezTo>
                        <a:pt x="14544" y="23588"/>
                        <a:pt x="15478" y="23255"/>
                        <a:pt x="16445" y="22955"/>
                      </a:cubicBezTo>
                      <a:cubicBezTo>
                        <a:pt x="17646" y="22588"/>
                        <a:pt x="18880" y="22254"/>
                        <a:pt x="20148" y="21954"/>
                      </a:cubicBezTo>
                      <a:cubicBezTo>
                        <a:pt x="21315" y="21654"/>
                        <a:pt x="22750" y="21587"/>
                        <a:pt x="23884" y="21120"/>
                      </a:cubicBezTo>
                      <a:cubicBezTo>
                        <a:pt x="26152" y="20186"/>
                        <a:pt x="28487" y="19452"/>
                        <a:pt x="30822" y="18685"/>
                      </a:cubicBezTo>
                      <a:cubicBezTo>
                        <a:pt x="35559" y="17084"/>
                        <a:pt x="35926" y="11713"/>
                        <a:pt x="35659" y="7477"/>
                      </a:cubicBezTo>
                      <a:cubicBezTo>
                        <a:pt x="35492" y="5008"/>
                        <a:pt x="35025" y="2206"/>
                        <a:pt x="32957" y="805"/>
                      </a:cubicBezTo>
                      <a:cubicBezTo>
                        <a:pt x="32130" y="248"/>
                        <a:pt x="31139" y="1"/>
                        <a:pt x="301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2"/>
                <p:cNvSpPr/>
                <p:nvPr/>
              </p:nvSpPr>
              <p:spPr>
                <a:xfrm>
                  <a:off x="7390697" y="2618211"/>
                  <a:ext cx="465307" cy="65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4" h="31615" extrusionOk="0">
                      <a:moveTo>
                        <a:pt x="6775" y="1"/>
                      </a:moveTo>
                      <a:cubicBezTo>
                        <a:pt x="4890" y="1"/>
                        <a:pt x="3051" y="633"/>
                        <a:pt x="1802" y="2178"/>
                      </a:cubicBezTo>
                      <a:lnTo>
                        <a:pt x="1769" y="2178"/>
                      </a:lnTo>
                      <a:cubicBezTo>
                        <a:pt x="1335" y="2711"/>
                        <a:pt x="968" y="3312"/>
                        <a:pt x="668" y="3946"/>
                      </a:cubicBezTo>
                      <a:cubicBezTo>
                        <a:pt x="1" y="5413"/>
                        <a:pt x="1" y="7248"/>
                        <a:pt x="201" y="8816"/>
                      </a:cubicBezTo>
                      <a:cubicBezTo>
                        <a:pt x="401" y="10584"/>
                        <a:pt x="735" y="12318"/>
                        <a:pt x="1101" y="14053"/>
                      </a:cubicBezTo>
                      <a:cubicBezTo>
                        <a:pt x="1402" y="15487"/>
                        <a:pt x="1468" y="16788"/>
                        <a:pt x="1669" y="18223"/>
                      </a:cubicBezTo>
                      <a:cubicBezTo>
                        <a:pt x="1869" y="19924"/>
                        <a:pt x="1969" y="21625"/>
                        <a:pt x="1869" y="23326"/>
                      </a:cubicBezTo>
                      <a:cubicBezTo>
                        <a:pt x="1769" y="24660"/>
                        <a:pt x="735" y="27362"/>
                        <a:pt x="2102" y="28330"/>
                      </a:cubicBezTo>
                      <a:cubicBezTo>
                        <a:pt x="2803" y="28864"/>
                        <a:pt x="4471" y="28730"/>
                        <a:pt x="5338" y="28897"/>
                      </a:cubicBezTo>
                      <a:cubicBezTo>
                        <a:pt x="6439" y="29064"/>
                        <a:pt x="7506" y="29297"/>
                        <a:pt x="8607" y="29564"/>
                      </a:cubicBezTo>
                      <a:cubicBezTo>
                        <a:pt x="12439" y="30444"/>
                        <a:pt x="16344" y="31614"/>
                        <a:pt x="20301" y="31614"/>
                      </a:cubicBezTo>
                      <a:cubicBezTo>
                        <a:pt x="20994" y="31614"/>
                        <a:pt x="21688" y="31578"/>
                        <a:pt x="22383" y="31499"/>
                      </a:cubicBezTo>
                      <a:cubicBezTo>
                        <a:pt x="21583" y="30198"/>
                        <a:pt x="21983" y="28530"/>
                        <a:pt x="21783" y="27096"/>
                      </a:cubicBezTo>
                      <a:cubicBezTo>
                        <a:pt x="21549" y="25461"/>
                        <a:pt x="20682" y="23893"/>
                        <a:pt x="20282" y="22292"/>
                      </a:cubicBezTo>
                      <a:cubicBezTo>
                        <a:pt x="20115" y="21592"/>
                        <a:pt x="19948" y="20891"/>
                        <a:pt x="19715" y="20257"/>
                      </a:cubicBezTo>
                      <a:cubicBezTo>
                        <a:pt x="18714" y="17655"/>
                        <a:pt x="17780" y="15187"/>
                        <a:pt x="17080" y="12452"/>
                      </a:cubicBezTo>
                      <a:cubicBezTo>
                        <a:pt x="16679" y="10917"/>
                        <a:pt x="16846" y="9450"/>
                        <a:pt x="16279" y="7949"/>
                      </a:cubicBezTo>
                      <a:cubicBezTo>
                        <a:pt x="15045" y="4613"/>
                        <a:pt x="13444" y="1844"/>
                        <a:pt x="9974" y="577"/>
                      </a:cubicBezTo>
                      <a:cubicBezTo>
                        <a:pt x="8962" y="211"/>
                        <a:pt x="7861" y="1"/>
                        <a:pt x="67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2"/>
                <p:cNvSpPr/>
                <p:nvPr/>
              </p:nvSpPr>
              <p:spPr>
                <a:xfrm>
                  <a:off x="7384461" y="2418215"/>
                  <a:ext cx="159502" cy="25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12033" extrusionOk="0">
                      <a:moveTo>
                        <a:pt x="4273" y="1"/>
                      </a:moveTo>
                      <a:cubicBezTo>
                        <a:pt x="3564" y="1"/>
                        <a:pt x="2853" y="104"/>
                        <a:pt x="2202" y="391"/>
                      </a:cubicBezTo>
                      <a:cubicBezTo>
                        <a:pt x="1635" y="657"/>
                        <a:pt x="1135" y="1058"/>
                        <a:pt x="834" y="1591"/>
                      </a:cubicBezTo>
                      <a:cubicBezTo>
                        <a:pt x="467" y="2158"/>
                        <a:pt x="467" y="2826"/>
                        <a:pt x="334" y="3459"/>
                      </a:cubicBezTo>
                      <a:cubicBezTo>
                        <a:pt x="101" y="4527"/>
                        <a:pt x="0" y="5628"/>
                        <a:pt x="301" y="6695"/>
                      </a:cubicBezTo>
                      <a:cubicBezTo>
                        <a:pt x="434" y="7095"/>
                        <a:pt x="634" y="7496"/>
                        <a:pt x="934" y="7763"/>
                      </a:cubicBezTo>
                      <a:cubicBezTo>
                        <a:pt x="1268" y="8063"/>
                        <a:pt x="1668" y="8029"/>
                        <a:pt x="1702" y="8530"/>
                      </a:cubicBezTo>
                      <a:lnTo>
                        <a:pt x="1702" y="8563"/>
                      </a:lnTo>
                      <a:cubicBezTo>
                        <a:pt x="1802" y="9497"/>
                        <a:pt x="1969" y="10364"/>
                        <a:pt x="1702" y="11265"/>
                      </a:cubicBezTo>
                      <a:cubicBezTo>
                        <a:pt x="2202" y="11665"/>
                        <a:pt x="2802" y="11999"/>
                        <a:pt x="3470" y="12032"/>
                      </a:cubicBezTo>
                      <a:cubicBezTo>
                        <a:pt x="4137" y="12032"/>
                        <a:pt x="4837" y="11832"/>
                        <a:pt x="5404" y="11499"/>
                      </a:cubicBezTo>
                      <a:cubicBezTo>
                        <a:pt x="6071" y="11065"/>
                        <a:pt x="6505" y="10364"/>
                        <a:pt x="6872" y="9597"/>
                      </a:cubicBezTo>
                      <a:cubicBezTo>
                        <a:pt x="6839" y="9530"/>
                        <a:pt x="6805" y="9464"/>
                        <a:pt x="6805" y="9364"/>
                      </a:cubicBezTo>
                      <a:cubicBezTo>
                        <a:pt x="6672" y="8763"/>
                        <a:pt x="6538" y="8163"/>
                        <a:pt x="6472" y="7562"/>
                      </a:cubicBezTo>
                      <a:cubicBezTo>
                        <a:pt x="6438" y="7129"/>
                        <a:pt x="6238" y="6428"/>
                        <a:pt x="6438" y="5995"/>
                      </a:cubicBezTo>
                      <a:cubicBezTo>
                        <a:pt x="6505" y="5828"/>
                        <a:pt x="6639" y="5694"/>
                        <a:pt x="6705" y="5528"/>
                      </a:cubicBezTo>
                      <a:cubicBezTo>
                        <a:pt x="6905" y="5161"/>
                        <a:pt x="7072" y="4827"/>
                        <a:pt x="7206" y="4427"/>
                      </a:cubicBezTo>
                      <a:cubicBezTo>
                        <a:pt x="7506" y="3726"/>
                        <a:pt x="7673" y="2959"/>
                        <a:pt x="7639" y="2192"/>
                      </a:cubicBezTo>
                      <a:cubicBezTo>
                        <a:pt x="7639" y="1925"/>
                        <a:pt x="7606" y="1491"/>
                        <a:pt x="7472" y="1258"/>
                      </a:cubicBezTo>
                      <a:cubicBezTo>
                        <a:pt x="7339" y="1058"/>
                        <a:pt x="7239" y="891"/>
                        <a:pt x="7106" y="724"/>
                      </a:cubicBezTo>
                      <a:cubicBezTo>
                        <a:pt x="6572" y="190"/>
                        <a:pt x="5571" y="90"/>
                        <a:pt x="4871" y="24"/>
                      </a:cubicBezTo>
                      <a:cubicBezTo>
                        <a:pt x="4673" y="9"/>
                        <a:pt x="4473" y="1"/>
                        <a:pt x="4273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2"/>
                <p:cNvSpPr/>
                <p:nvPr/>
              </p:nvSpPr>
              <p:spPr>
                <a:xfrm>
                  <a:off x="7380989" y="2392230"/>
                  <a:ext cx="174075" cy="1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" h="7408" extrusionOk="0">
                      <a:moveTo>
                        <a:pt x="1490" y="1"/>
                      </a:moveTo>
                      <a:cubicBezTo>
                        <a:pt x="1161" y="1"/>
                        <a:pt x="844" y="130"/>
                        <a:pt x="634" y="340"/>
                      </a:cubicBezTo>
                      <a:cubicBezTo>
                        <a:pt x="234" y="707"/>
                        <a:pt x="1" y="1240"/>
                        <a:pt x="67" y="1774"/>
                      </a:cubicBezTo>
                      <a:cubicBezTo>
                        <a:pt x="134" y="2308"/>
                        <a:pt x="468" y="2808"/>
                        <a:pt x="935" y="3042"/>
                      </a:cubicBezTo>
                      <a:cubicBezTo>
                        <a:pt x="1268" y="3219"/>
                        <a:pt x="1631" y="3264"/>
                        <a:pt x="2005" y="3264"/>
                      </a:cubicBezTo>
                      <a:cubicBezTo>
                        <a:pt x="2191" y="3264"/>
                        <a:pt x="2380" y="3253"/>
                        <a:pt x="2569" y="3242"/>
                      </a:cubicBezTo>
                      <a:cubicBezTo>
                        <a:pt x="2934" y="3219"/>
                        <a:pt x="3314" y="3165"/>
                        <a:pt x="3688" y="3165"/>
                      </a:cubicBezTo>
                      <a:cubicBezTo>
                        <a:pt x="3862" y="3165"/>
                        <a:pt x="4035" y="3177"/>
                        <a:pt x="4204" y="3208"/>
                      </a:cubicBezTo>
                      <a:cubicBezTo>
                        <a:pt x="4604" y="3308"/>
                        <a:pt x="5238" y="3575"/>
                        <a:pt x="5338" y="4009"/>
                      </a:cubicBezTo>
                      <a:cubicBezTo>
                        <a:pt x="5405" y="4376"/>
                        <a:pt x="5038" y="4643"/>
                        <a:pt x="5138" y="5043"/>
                      </a:cubicBezTo>
                      <a:cubicBezTo>
                        <a:pt x="5197" y="5162"/>
                        <a:pt x="5310" y="5282"/>
                        <a:pt x="5453" y="5282"/>
                      </a:cubicBezTo>
                      <a:cubicBezTo>
                        <a:pt x="5470" y="5282"/>
                        <a:pt x="5487" y="5280"/>
                        <a:pt x="5505" y="5277"/>
                      </a:cubicBezTo>
                      <a:cubicBezTo>
                        <a:pt x="5580" y="5201"/>
                        <a:pt x="5899" y="4826"/>
                        <a:pt x="6068" y="4826"/>
                      </a:cubicBezTo>
                      <a:cubicBezTo>
                        <a:pt x="6124" y="4826"/>
                        <a:pt x="6163" y="4868"/>
                        <a:pt x="6172" y="4976"/>
                      </a:cubicBezTo>
                      <a:cubicBezTo>
                        <a:pt x="6205" y="5176"/>
                        <a:pt x="6005" y="5510"/>
                        <a:pt x="5938" y="5710"/>
                      </a:cubicBezTo>
                      <a:cubicBezTo>
                        <a:pt x="5838" y="6077"/>
                        <a:pt x="5805" y="6444"/>
                        <a:pt x="5938" y="6811"/>
                      </a:cubicBezTo>
                      <a:cubicBezTo>
                        <a:pt x="6042" y="7069"/>
                        <a:pt x="6265" y="7408"/>
                        <a:pt x="6562" y="7408"/>
                      </a:cubicBezTo>
                      <a:cubicBezTo>
                        <a:pt x="6648" y="7408"/>
                        <a:pt x="6741" y="7379"/>
                        <a:pt x="6839" y="7311"/>
                      </a:cubicBezTo>
                      <a:cubicBezTo>
                        <a:pt x="7106" y="7078"/>
                        <a:pt x="7039" y="6644"/>
                        <a:pt x="7239" y="6311"/>
                      </a:cubicBezTo>
                      <a:cubicBezTo>
                        <a:pt x="7406" y="6044"/>
                        <a:pt x="7573" y="5777"/>
                        <a:pt x="7740" y="5510"/>
                      </a:cubicBezTo>
                      <a:cubicBezTo>
                        <a:pt x="8006" y="4976"/>
                        <a:pt x="8240" y="4409"/>
                        <a:pt x="8307" y="3709"/>
                      </a:cubicBezTo>
                      <a:cubicBezTo>
                        <a:pt x="8373" y="2908"/>
                        <a:pt x="8173" y="2074"/>
                        <a:pt x="7639" y="1474"/>
                      </a:cubicBezTo>
                      <a:cubicBezTo>
                        <a:pt x="7306" y="1140"/>
                        <a:pt x="6906" y="907"/>
                        <a:pt x="6472" y="740"/>
                      </a:cubicBezTo>
                      <a:cubicBezTo>
                        <a:pt x="5761" y="424"/>
                        <a:pt x="4989" y="274"/>
                        <a:pt x="4219" y="274"/>
                      </a:cubicBezTo>
                      <a:cubicBezTo>
                        <a:pt x="4013" y="274"/>
                        <a:pt x="3807" y="285"/>
                        <a:pt x="3603" y="306"/>
                      </a:cubicBezTo>
                      <a:cubicBezTo>
                        <a:pt x="3371" y="348"/>
                        <a:pt x="3126" y="391"/>
                        <a:pt x="2884" y="391"/>
                      </a:cubicBezTo>
                      <a:cubicBezTo>
                        <a:pt x="2743" y="391"/>
                        <a:pt x="2604" y="376"/>
                        <a:pt x="2469" y="340"/>
                      </a:cubicBezTo>
                      <a:cubicBezTo>
                        <a:pt x="2169" y="240"/>
                        <a:pt x="1902" y="73"/>
                        <a:pt x="1602" y="6"/>
                      </a:cubicBezTo>
                      <a:cubicBezTo>
                        <a:pt x="1564" y="3"/>
                        <a:pt x="1527" y="1"/>
                        <a:pt x="14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2"/>
                <p:cNvSpPr/>
                <p:nvPr/>
              </p:nvSpPr>
              <p:spPr>
                <a:xfrm>
                  <a:off x="7229137" y="2754889"/>
                  <a:ext cx="479859" cy="42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84" h="20289" extrusionOk="0">
                      <a:moveTo>
                        <a:pt x="19621" y="0"/>
                      </a:moveTo>
                      <a:cubicBezTo>
                        <a:pt x="18743" y="0"/>
                        <a:pt x="17878" y="454"/>
                        <a:pt x="17279" y="1107"/>
                      </a:cubicBezTo>
                      <a:cubicBezTo>
                        <a:pt x="16546" y="1907"/>
                        <a:pt x="16112" y="2941"/>
                        <a:pt x="15845" y="4009"/>
                      </a:cubicBezTo>
                      <a:cubicBezTo>
                        <a:pt x="14878" y="7411"/>
                        <a:pt x="14944" y="11014"/>
                        <a:pt x="15011" y="14550"/>
                      </a:cubicBezTo>
                      <a:cubicBezTo>
                        <a:pt x="14807" y="14515"/>
                        <a:pt x="14589" y="14499"/>
                        <a:pt x="14362" y="14499"/>
                      </a:cubicBezTo>
                      <a:cubicBezTo>
                        <a:pt x="12404" y="14499"/>
                        <a:pt x="9706" y="15683"/>
                        <a:pt x="7973" y="16251"/>
                      </a:cubicBezTo>
                      <a:cubicBezTo>
                        <a:pt x="5238" y="17151"/>
                        <a:pt x="2569" y="18252"/>
                        <a:pt x="0" y="19553"/>
                      </a:cubicBezTo>
                      <a:cubicBezTo>
                        <a:pt x="0" y="19953"/>
                        <a:pt x="501" y="20054"/>
                        <a:pt x="901" y="20054"/>
                      </a:cubicBezTo>
                      <a:cubicBezTo>
                        <a:pt x="3606" y="20148"/>
                        <a:pt x="6385" y="20288"/>
                        <a:pt x="9161" y="20288"/>
                      </a:cubicBezTo>
                      <a:cubicBezTo>
                        <a:pt x="12240" y="20288"/>
                        <a:pt x="15316" y="20116"/>
                        <a:pt x="18280" y="19520"/>
                      </a:cubicBezTo>
                      <a:cubicBezTo>
                        <a:pt x="19047" y="19353"/>
                        <a:pt x="19514" y="18619"/>
                        <a:pt x="19881" y="17952"/>
                      </a:cubicBezTo>
                      <a:cubicBezTo>
                        <a:pt x="20115" y="17518"/>
                        <a:pt x="20348" y="17051"/>
                        <a:pt x="20548" y="16584"/>
                      </a:cubicBezTo>
                      <a:cubicBezTo>
                        <a:pt x="21583" y="14316"/>
                        <a:pt x="22250" y="11881"/>
                        <a:pt x="22517" y="9413"/>
                      </a:cubicBezTo>
                      <a:cubicBezTo>
                        <a:pt x="22783" y="7178"/>
                        <a:pt x="23084" y="4209"/>
                        <a:pt x="22250" y="2107"/>
                      </a:cubicBezTo>
                      <a:cubicBezTo>
                        <a:pt x="21916" y="1173"/>
                        <a:pt x="21182" y="306"/>
                        <a:pt x="20215" y="73"/>
                      </a:cubicBezTo>
                      <a:cubicBezTo>
                        <a:pt x="20018" y="23"/>
                        <a:pt x="19819" y="0"/>
                        <a:pt x="19621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2"/>
                <p:cNvSpPr/>
                <p:nvPr/>
              </p:nvSpPr>
              <p:spPr>
                <a:xfrm>
                  <a:off x="7516212" y="2648208"/>
                  <a:ext cx="204528" cy="30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9" h="14512" extrusionOk="0">
                      <a:moveTo>
                        <a:pt x="4470" y="1"/>
                      </a:moveTo>
                      <a:cubicBezTo>
                        <a:pt x="4037" y="34"/>
                        <a:pt x="3670" y="201"/>
                        <a:pt x="3369" y="501"/>
                      </a:cubicBezTo>
                      <a:cubicBezTo>
                        <a:pt x="3136" y="768"/>
                        <a:pt x="3036" y="1102"/>
                        <a:pt x="2902" y="1402"/>
                      </a:cubicBezTo>
                      <a:cubicBezTo>
                        <a:pt x="2302" y="3003"/>
                        <a:pt x="1735" y="4571"/>
                        <a:pt x="1401" y="6205"/>
                      </a:cubicBezTo>
                      <a:cubicBezTo>
                        <a:pt x="1401" y="6339"/>
                        <a:pt x="1368" y="6472"/>
                        <a:pt x="1335" y="6572"/>
                      </a:cubicBezTo>
                      <a:cubicBezTo>
                        <a:pt x="1201" y="7306"/>
                        <a:pt x="0" y="11209"/>
                        <a:pt x="367" y="11643"/>
                      </a:cubicBezTo>
                      <a:cubicBezTo>
                        <a:pt x="1034" y="12410"/>
                        <a:pt x="2068" y="12677"/>
                        <a:pt x="3036" y="12910"/>
                      </a:cubicBezTo>
                      <a:cubicBezTo>
                        <a:pt x="5237" y="13444"/>
                        <a:pt x="7472" y="13978"/>
                        <a:pt x="9707" y="14511"/>
                      </a:cubicBezTo>
                      <a:cubicBezTo>
                        <a:pt x="9708" y="14511"/>
                        <a:pt x="9709" y="14511"/>
                        <a:pt x="9709" y="14511"/>
                      </a:cubicBezTo>
                      <a:cubicBezTo>
                        <a:pt x="9839" y="14511"/>
                        <a:pt x="9607" y="10940"/>
                        <a:pt x="9607" y="10575"/>
                      </a:cubicBezTo>
                      <a:cubicBezTo>
                        <a:pt x="9574" y="8874"/>
                        <a:pt x="9674" y="7206"/>
                        <a:pt x="9440" y="5572"/>
                      </a:cubicBezTo>
                      <a:cubicBezTo>
                        <a:pt x="9340" y="4938"/>
                        <a:pt x="8973" y="4371"/>
                        <a:pt x="8540" y="3870"/>
                      </a:cubicBezTo>
                      <a:cubicBezTo>
                        <a:pt x="8506" y="3837"/>
                        <a:pt x="8473" y="3804"/>
                        <a:pt x="8473" y="3770"/>
                      </a:cubicBezTo>
                      <a:cubicBezTo>
                        <a:pt x="8406" y="3637"/>
                        <a:pt x="8340" y="3537"/>
                        <a:pt x="8240" y="3403"/>
                      </a:cubicBezTo>
                      <a:cubicBezTo>
                        <a:pt x="8240" y="3403"/>
                        <a:pt x="8206" y="3370"/>
                        <a:pt x="8206" y="3370"/>
                      </a:cubicBezTo>
                      <a:cubicBezTo>
                        <a:pt x="8173" y="3303"/>
                        <a:pt x="8139" y="3270"/>
                        <a:pt x="8073" y="3237"/>
                      </a:cubicBezTo>
                      <a:cubicBezTo>
                        <a:pt x="8006" y="3136"/>
                        <a:pt x="7906" y="3070"/>
                        <a:pt x="7806" y="2970"/>
                      </a:cubicBezTo>
                      <a:cubicBezTo>
                        <a:pt x="7778" y="2942"/>
                        <a:pt x="7751" y="2914"/>
                        <a:pt x="7704" y="2887"/>
                      </a:cubicBezTo>
                      <a:lnTo>
                        <a:pt x="7704" y="2887"/>
                      </a:lnTo>
                      <a:cubicBezTo>
                        <a:pt x="7696" y="2875"/>
                        <a:pt x="7606" y="2803"/>
                        <a:pt x="7606" y="2803"/>
                      </a:cubicBezTo>
                      <a:cubicBezTo>
                        <a:pt x="7172" y="2503"/>
                        <a:pt x="6738" y="2236"/>
                        <a:pt x="6338" y="1936"/>
                      </a:cubicBezTo>
                      <a:cubicBezTo>
                        <a:pt x="5638" y="1402"/>
                        <a:pt x="5037" y="701"/>
                        <a:pt x="44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42"/>
                <p:cNvSpPr/>
                <p:nvPr/>
              </p:nvSpPr>
              <p:spPr>
                <a:xfrm>
                  <a:off x="7493325" y="2491512"/>
                  <a:ext cx="34008" cy="4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2240" extrusionOk="0">
                      <a:moveTo>
                        <a:pt x="774" y="1"/>
                      </a:moveTo>
                      <a:cubicBezTo>
                        <a:pt x="708" y="1"/>
                        <a:pt x="639" y="11"/>
                        <a:pt x="568" y="33"/>
                      </a:cubicBezTo>
                      <a:cubicBezTo>
                        <a:pt x="301" y="134"/>
                        <a:pt x="101" y="367"/>
                        <a:pt x="1" y="601"/>
                      </a:cubicBezTo>
                      <a:lnTo>
                        <a:pt x="434" y="2235"/>
                      </a:lnTo>
                      <a:cubicBezTo>
                        <a:pt x="462" y="2238"/>
                        <a:pt x="491" y="2239"/>
                        <a:pt x="519" y="2239"/>
                      </a:cubicBezTo>
                      <a:cubicBezTo>
                        <a:pt x="829" y="2239"/>
                        <a:pt x="1152" y="2076"/>
                        <a:pt x="1335" y="1801"/>
                      </a:cubicBezTo>
                      <a:cubicBezTo>
                        <a:pt x="1568" y="1535"/>
                        <a:pt x="1635" y="1168"/>
                        <a:pt x="1568" y="834"/>
                      </a:cubicBezTo>
                      <a:cubicBezTo>
                        <a:pt x="1482" y="430"/>
                        <a:pt x="1195" y="1"/>
                        <a:pt x="774" y="1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42"/>
                <p:cNvSpPr/>
                <p:nvPr/>
              </p:nvSpPr>
              <p:spPr>
                <a:xfrm>
                  <a:off x="7526606" y="2747364"/>
                  <a:ext cx="27065" cy="15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7273" extrusionOk="0">
                      <a:moveTo>
                        <a:pt x="1302" y="1"/>
                      </a:moveTo>
                      <a:cubicBezTo>
                        <a:pt x="368" y="2303"/>
                        <a:pt x="1" y="4804"/>
                        <a:pt x="234" y="7273"/>
                      </a:cubicBezTo>
                      <a:lnTo>
                        <a:pt x="1302" y="1"/>
                      </a:lnTo>
                      <a:close/>
                    </a:path>
                  </a:pathLst>
                </a:custGeom>
                <a:solidFill>
                  <a:srgbClr val="5CC9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42"/>
                <p:cNvSpPr/>
                <p:nvPr/>
              </p:nvSpPr>
              <p:spPr>
                <a:xfrm>
                  <a:off x="7224979" y="3901216"/>
                  <a:ext cx="189312" cy="18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8941" extrusionOk="0">
                      <a:moveTo>
                        <a:pt x="5838" y="0"/>
                      </a:moveTo>
                      <a:cubicBezTo>
                        <a:pt x="3903" y="834"/>
                        <a:pt x="1935" y="1668"/>
                        <a:pt x="0" y="2536"/>
                      </a:cubicBezTo>
                      <a:cubicBezTo>
                        <a:pt x="868" y="3803"/>
                        <a:pt x="2035" y="5071"/>
                        <a:pt x="2702" y="6272"/>
                      </a:cubicBezTo>
                      <a:cubicBezTo>
                        <a:pt x="3002" y="6772"/>
                        <a:pt x="3303" y="7272"/>
                        <a:pt x="3570" y="7773"/>
                      </a:cubicBezTo>
                      <a:cubicBezTo>
                        <a:pt x="3736" y="8039"/>
                        <a:pt x="3870" y="8306"/>
                        <a:pt x="4137" y="8440"/>
                      </a:cubicBezTo>
                      <a:cubicBezTo>
                        <a:pt x="4437" y="8640"/>
                        <a:pt x="5004" y="8940"/>
                        <a:pt x="5371" y="8940"/>
                      </a:cubicBezTo>
                      <a:cubicBezTo>
                        <a:pt x="5804" y="8940"/>
                        <a:pt x="6171" y="8673"/>
                        <a:pt x="6505" y="8406"/>
                      </a:cubicBezTo>
                      <a:cubicBezTo>
                        <a:pt x="7039" y="7973"/>
                        <a:pt x="7572" y="7572"/>
                        <a:pt x="8106" y="7172"/>
                      </a:cubicBezTo>
                      <a:cubicBezTo>
                        <a:pt x="8506" y="6839"/>
                        <a:pt x="8973" y="6438"/>
                        <a:pt x="9040" y="5905"/>
                      </a:cubicBezTo>
                      <a:cubicBezTo>
                        <a:pt x="9107" y="5538"/>
                        <a:pt x="8940" y="5171"/>
                        <a:pt x="8773" y="4837"/>
                      </a:cubicBezTo>
                      <a:cubicBezTo>
                        <a:pt x="8506" y="4203"/>
                        <a:pt x="8206" y="3636"/>
                        <a:pt x="7839" y="3069"/>
                      </a:cubicBezTo>
                      <a:cubicBezTo>
                        <a:pt x="7372" y="2269"/>
                        <a:pt x="6839" y="1501"/>
                        <a:pt x="6305" y="668"/>
                      </a:cubicBezTo>
                      <a:cubicBezTo>
                        <a:pt x="6171" y="467"/>
                        <a:pt x="6005" y="234"/>
                        <a:pt x="5838" y="0"/>
                      </a:cubicBezTo>
                      <a:close/>
                    </a:path>
                  </a:pathLst>
                </a:custGeom>
                <a:solidFill>
                  <a:srgbClr val="F2A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2"/>
                <p:cNvSpPr/>
                <p:nvPr/>
              </p:nvSpPr>
              <p:spPr>
                <a:xfrm>
                  <a:off x="7190306" y="3954598"/>
                  <a:ext cx="255894" cy="27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52" extrusionOk="0">
                      <a:moveTo>
                        <a:pt x="9541" y="1"/>
                      </a:moveTo>
                      <a:cubicBezTo>
                        <a:pt x="7873" y="1268"/>
                        <a:pt x="5938" y="2236"/>
                        <a:pt x="4370" y="3637"/>
                      </a:cubicBezTo>
                      <a:cubicBezTo>
                        <a:pt x="4037" y="3937"/>
                        <a:pt x="3837" y="4204"/>
                        <a:pt x="4037" y="4638"/>
                      </a:cubicBezTo>
                      <a:cubicBezTo>
                        <a:pt x="4103" y="4771"/>
                        <a:pt x="4237" y="4804"/>
                        <a:pt x="4270" y="4971"/>
                      </a:cubicBezTo>
                      <a:cubicBezTo>
                        <a:pt x="4304" y="5205"/>
                        <a:pt x="4170" y="5605"/>
                        <a:pt x="4103" y="5805"/>
                      </a:cubicBezTo>
                      <a:cubicBezTo>
                        <a:pt x="3870" y="6439"/>
                        <a:pt x="3436" y="6939"/>
                        <a:pt x="3036" y="7440"/>
                      </a:cubicBezTo>
                      <a:cubicBezTo>
                        <a:pt x="2369" y="8240"/>
                        <a:pt x="1702" y="9041"/>
                        <a:pt x="1035" y="9875"/>
                      </a:cubicBezTo>
                      <a:cubicBezTo>
                        <a:pt x="467" y="10608"/>
                        <a:pt x="0" y="11276"/>
                        <a:pt x="34" y="12243"/>
                      </a:cubicBezTo>
                      <a:cubicBezTo>
                        <a:pt x="67" y="12510"/>
                        <a:pt x="101" y="12810"/>
                        <a:pt x="301" y="13010"/>
                      </a:cubicBezTo>
                      <a:cubicBezTo>
                        <a:pt x="468" y="13178"/>
                        <a:pt x="706" y="13252"/>
                        <a:pt x="936" y="13252"/>
                      </a:cubicBezTo>
                      <a:cubicBezTo>
                        <a:pt x="980" y="13252"/>
                        <a:pt x="1025" y="13249"/>
                        <a:pt x="1068" y="13244"/>
                      </a:cubicBezTo>
                      <a:lnTo>
                        <a:pt x="1101" y="13244"/>
                      </a:lnTo>
                      <a:cubicBezTo>
                        <a:pt x="1969" y="12643"/>
                        <a:pt x="2903" y="12076"/>
                        <a:pt x="3803" y="11509"/>
                      </a:cubicBezTo>
                      <a:cubicBezTo>
                        <a:pt x="5604" y="10308"/>
                        <a:pt x="7206" y="8907"/>
                        <a:pt x="8840" y="7506"/>
                      </a:cubicBezTo>
                      <a:cubicBezTo>
                        <a:pt x="9541" y="6872"/>
                        <a:pt x="10274" y="6272"/>
                        <a:pt x="11008" y="5638"/>
                      </a:cubicBezTo>
                      <a:cubicBezTo>
                        <a:pt x="11342" y="5338"/>
                        <a:pt x="12109" y="4971"/>
                        <a:pt x="12176" y="4471"/>
                      </a:cubicBezTo>
                      <a:cubicBezTo>
                        <a:pt x="12309" y="3770"/>
                        <a:pt x="11475" y="2803"/>
                        <a:pt x="11142" y="2269"/>
                      </a:cubicBezTo>
                      <a:cubicBezTo>
                        <a:pt x="10641" y="1502"/>
                        <a:pt x="10108" y="768"/>
                        <a:pt x="9541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2"/>
                <p:cNvSpPr/>
                <p:nvPr/>
              </p:nvSpPr>
              <p:spPr>
                <a:xfrm>
                  <a:off x="7188227" y="3885875"/>
                  <a:ext cx="178024" cy="8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3974" extrusionOk="0">
                      <a:moveTo>
                        <a:pt x="8369" y="1"/>
                      </a:moveTo>
                      <a:cubicBezTo>
                        <a:pt x="8360" y="1"/>
                        <a:pt x="8350" y="2"/>
                        <a:pt x="8340" y="4"/>
                      </a:cubicBezTo>
                      <a:lnTo>
                        <a:pt x="8306" y="4"/>
                      </a:lnTo>
                      <a:cubicBezTo>
                        <a:pt x="7973" y="105"/>
                        <a:pt x="7606" y="271"/>
                        <a:pt x="7272" y="405"/>
                      </a:cubicBezTo>
                      <a:cubicBezTo>
                        <a:pt x="6939" y="572"/>
                        <a:pt x="6572" y="705"/>
                        <a:pt x="6238" y="872"/>
                      </a:cubicBezTo>
                      <a:cubicBezTo>
                        <a:pt x="5538" y="1172"/>
                        <a:pt x="4804" y="1506"/>
                        <a:pt x="4103" y="1806"/>
                      </a:cubicBezTo>
                      <a:cubicBezTo>
                        <a:pt x="3436" y="2139"/>
                        <a:pt x="2736" y="2440"/>
                        <a:pt x="2069" y="2773"/>
                      </a:cubicBezTo>
                      <a:cubicBezTo>
                        <a:pt x="1702" y="2973"/>
                        <a:pt x="1368" y="3140"/>
                        <a:pt x="1001" y="3307"/>
                      </a:cubicBezTo>
                      <a:cubicBezTo>
                        <a:pt x="701" y="3474"/>
                        <a:pt x="301" y="3607"/>
                        <a:pt x="67" y="3874"/>
                      </a:cubicBezTo>
                      <a:cubicBezTo>
                        <a:pt x="0" y="3907"/>
                        <a:pt x="67" y="3974"/>
                        <a:pt x="134" y="3974"/>
                      </a:cubicBezTo>
                      <a:cubicBezTo>
                        <a:pt x="467" y="3907"/>
                        <a:pt x="834" y="3707"/>
                        <a:pt x="1135" y="3540"/>
                      </a:cubicBezTo>
                      <a:lnTo>
                        <a:pt x="2102" y="3073"/>
                      </a:lnTo>
                      <a:cubicBezTo>
                        <a:pt x="2802" y="2740"/>
                        <a:pt x="3503" y="2440"/>
                        <a:pt x="4237" y="2106"/>
                      </a:cubicBezTo>
                      <a:cubicBezTo>
                        <a:pt x="4904" y="1806"/>
                        <a:pt x="5604" y="1472"/>
                        <a:pt x="6305" y="1172"/>
                      </a:cubicBezTo>
                      <a:cubicBezTo>
                        <a:pt x="6638" y="1039"/>
                        <a:pt x="7005" y="872"/>
                        <a:pt x="7339" y="738"/>
                      </a:cubicBezTo>
                      <a:cubicBezTo>
                        <a:pt x="7706" y="572"/>
                        <a:pt x="8106" y="471"/>
                        <a:pt x="8440" y="271"/>
                      </a:cubicBezTo>
                      <a:cubicBezTo>
                        <a:pt x="8563" y="179"/>
                        <a:pt x="8487" y="1"/>
                        <a:pt x="8369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2"/>
                <p:cNvSpPr/>
                <p:nvPr/>
              </p:nvSpPr>
              <p:spPr>
                <a:xfrm>
                  <a:off x="7209264" y="3456717"/>
                  <a:ext cx="170520" cy="42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3" h="20531" extrusionOk="0">
                      <a:moveTo>
                        <a:pt x="95" y="0"/>
                      </a:moveTo>
                      <a:cubicBezTo>
                        <a:pt x="49" y="0"/>
                        <a:pt x="1" y="37"/>
                        <a:pt x="22" y="101"/>
                      </a:cubicBezTo>
                      <a:cubicBezTo>
                        <a:pt x="523" y="1369"/>
                        <a:pt x="1123" y="2637"/>
                        <a:pt x="1690" y="3904"/>
                      </a:cubicBezTo>
                      <a:cubicBezTo>
                        <a:pt x="2257" y="5238"/>
                        <a:pt x="2791" y="6573"/>
                        <a:pt x="3325" y="7907"/>
                      </a:cubicBezTo>
                      <a:cubicBezTo>
                        <a:pt x="4392" y="10509"/>
                        <a:pt x="5393" y="13177"/>
                        <a:pt x="6294" y="15846"/>
                      </a:cubicBezTo>
                      <a:cubicBezTo>
                        <a:pt x="6827" y="17347"/>
                        <a:pt x="7294" y="18882"/>
                        <a:pt x="7761" y="20383"/>
                      </a:cubicBezTo>
                      <a:cubicBezTo>
                        <a:pt x="7800" y="20487"/>
                        <a:pt x="7880" y="20530"/>
                        <a:pt x="7959" y="20530"/>
                      </a:cubicBezTo>
                      <a:cubicBezTo>
                        <a:pt x="8082" y="20530"/>
                        <a:pt x="8202" y="20425"/>
                        <a:pt x="8162" y="20283"/>
                      </a:cubicBezTo>
                      <a:cubicBezTo>
                        <a:pt x="6460" y="14879"/>
                        <a:pt x="4459" y="9542"/>
                        <a:pt x="2191" y="4338"/>
                      </a:cubicBezTo>
                      <a:cubicBezTo>
                        <a:pt x="1557" y="2903"/>
                        <a:pt x="923" y="1436"/>
                        <a:pt x="156" y="35"/>
                      </a:cubicBezTo>
                      <a:cubicBezTo>
                        <a:pt x="144" y="11"/>
                        <a:pt x="120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2"/>
                <p:cNvSpPr/>
                <p:nvPr/>
              </p:nvSpPr>
              <p:spPr>
                <a:xfrm>
                  <a:off x="7094101" y="3833074"/>
                  <a:ext cx="93731" cy="13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6356" extrusionOk="0">
                      <a:moveTo>
                        <a:pt x="234" y="1"/>
                      </a:moveTo>
                      <a:cubicBezTo>
                        <a:pt x="112" y="1"/>
                        <a:pt x="1" y="106"/>
                        <a:pt x="92" y="243"/>
                      </a:cubicBezTo>
                      <a:cubicBezTo>
                        <a:pt x="759" y="1310"/>
                        <a:pt x="1493" y="2311"/>
                        <a:pt x="2193" y="3345"/>
                      </a:cubicBezTo>
                      <a:cubicBezTo>
                        <a:pt x="2560" y="3845"/>
                        <a:pt x="2894" y="4346"/>
                        <a:pt x="3227" y="4846"/>
                      </a:cubicBezTo>
                      <a:cubicBezTo>
                        <a:pt x="3594" y="5347"/>
                        <a:pt x="3928" y="5880"/>
                        <a:pt x="4328" y="6314"/>
                      </a:cubicBezTo>
                      <a:cubicBezTo>
                        <a:pt x="4348" y="6343"/>
                        <a:pt x="4373" y="6355"/>
                        <a:pt x="4397" y="6355"/>
                      </a:cubicBezTo>
                      <a:cubicBezTo>
                        <a:pt x="4456" y="6355"/>
                        <a:pt x="4509" y="6285"/>
                        <a:pt x="4462" y="6214"/>
                      </a:cubicBezTo>
                      <a:cubicBezTo>
                        <a:pt x="4195" y="5680"/>
                        <a:pt x="3828" y="5180"/>
                        <a:pt x="3494" y="4679"/>
                      </a:cubicBezTo>
                      <a:cubicBezTo>
                        <a:pt x="3161" y="4146"/>
                        <a:pt x="2794" y="3645"/>
                        <a:pt x="2460" y="3112"/>
                      </a:cubicBezTo>
                      <a:cubicBezTo>
                        <a:pt x="1760" y="2111"/>
                        <a:pt x="1093" y="1077"/>
                        <a:pt x="392" y="76"/>
                      </a:cubicBezTo>
                      <a:cubicBezTo>
                        <a:pt x="350" y="23"/>
                        <a:pt x="291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2"/>
                <p:cNvSpPr/>
                <p:nvPr/>
              </p:nvSpPr>
              <p:spPr>
                <a:xfrm>
                  <a:off x="7207601" y="3280730"/>
                  <a:ext cx="262858" cy="17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5" h="8471" extrusionOk="0">
                      <a:moveTo>
                        <a:pt x="12555" y="1"/>
                      </a:moveTo>
                      <a:cubicBezTo>
                        <a:pt x="12523" y="1"/>
                        <a:pt x="12492" y="19"/>
                        <a:pt x="12478" y="61"/>
                      </a:cubicBezTo>
                      <a:cubicBezTo>
                        <a:pt x="12044" y="1896"/>
                        <a:pt x="10210" y="2730"/>
                        <a:pt x="8642" y="3397"/>
                      </a:cubicBezTo>
                      <a:cubicBezTo>
                        <a:pt x="6674" y="4231"/>
                        <a:pt x="4772" y="5065"/>
                        <a:pt x="2971" y="6166"/>
                      </a:cubicBezTo>
                      <a:cubicBezTo>
                        <a:pt x="2004" y="6766"/>
                        <a:pt x="1070" y="7433"/>
                        <a:pt x="136" y="8167"/>
                      </a:cubicBezTo>
                      <a:cubicBezTo>
                        <a:pt x="1" y="8275"/>
                        <a:pt x="150" y="8470"/>
                        <a:pt x="300" y="8470"/>
                      </a:cubicBezTo>
                      <a:cubicBezTo>
                        <a:pt x="335" y="8470"/>
                        <a:pt x="371" y="8460"/>
                        <a:pt x="403" y="8434"/>
                      </a:cubicBezTo>
                      <a:cubicBezTo>
                        <a:pt x="2104" y="7100"/>
                        <a:pt x="3905" y="5932"/>
                        <a:pt x="5840" y="4998"/>
                      </a:cubicBezTo>
                      <a:cubicBezTo>
                        <a:pt x="6841" y="4531"/>
                        <a:pt x="7875" y="4098"/>
                        <a:pt x="8875" y="3664"/>
                      </a:cubicBezTo>
                      <a:cubicBezTo>
                        <a:pt x="9743" y="3297"/>
                        <a:pt x="10577" y="2930"/>
                        <a:pt x="11310" y="2330"/>
                      </a:cubicBezTo>
                      <a:cubicBezTo>
                        <a:pt x="12011" y="1763"/>
                        <a:pt x="12611" y="995"/>
                        <a:pt x="12645" y="95"/>
                      </a:cubicBezTo>
                      <a:cubicBezTo>
                        <a:pt x="12645" y="37"/>
                        <a:pt x="12600" y="1"/>
                        <a:pt x="1255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42"/>
                <p:cNvSpPr/>
                <p:nvPr/>
              </p:nvSpPr>
              <p:spPr>
                <a:xfrm>
                  <a:off x="7192135" y="4089488"/>
                  <a:ext cx="76311" cy="9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4797" extrusionOk="0">
                      <a:moveTo>
                        <a:pt x="3551" y="0"/>
                      </a:moveTo>
                      <a:cubicBezTo>
                        <a:pt x="3521" y="0"/>
                        <a:pt x="3493" y="15"/>
                        <a:pt x="3482" y="50"/>
                      </a:cubicBezTo>
                      <a:cubicBezTo>
                        <a:pt x="3248" y="484"/>
                        <a:pt x="2981" y="884"/>
                        <a:pt x="2648" y="1251"/>
                      </a:cubicBezTo>
                      <a:cubicBezTo>
                        <a:pt x="2314" y="1618"/>
                        <a:pt x="1947" y="1951"/>
                        <a:pt x="1614" y="2285"/>
                      </a:cubicBezTo>
                      <a:cubicBezTo>
                        <a:pt x="980" y="2952"/>
                        <a:pt x="446" y="3753"/>
                        <a:pt x="46" y="4586"/>
                      </a:cubicBezTo>
                      <a:cubicBezTo>
                        <a:pt x="1" y="4699"/>
                        <a:pt x="93" y="4797"/>
                        <a:pt x="178" y="4797"/>
                      </a:cubicBezTo>
                      <a:cubicBezTo>
                        <a:pt x="219" y="4797"/>
                        <a:pt x="258" y="4774"/>
                        <a:pt x="279" y="4720"/>
                      </a:cubicBezTo>
                      <a:cubicBezTo>
                        <a:pt x="713" y="3819"/>
                        <a:pt x="1247" y="3019"/>
                        <a:pt x="1947" y="2318"/>
                      </a:cubicBezTo>
                      <a:cubicBezTo>
                        <a:pt x="2614" y="1651"/>
                        <a:pt x="3315" y="1017"/>
                        <a:pt x="3648" y="117"/>
                      </a:cubicBezTo>
                      <a:cubicBezTo>
                        <a:pt x="3670" y="51"/>
                        <a:pt x="3607" y="0"/>
                        <a:pt x="3551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42"/>
                <p:cNvSpPr/>
                <p:nvPr/>
              </p:nvSpPr>
              <p:spPr>
                <a:xfrm>
                  <a:off x="7242129" y="3983701"/>
                  <a:ext cx="33489" cy="36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" h="1779" extrusionOk="0">
                      <a:moveTo>
                        <a:pt x="191" y="0"/>
                      </a:moveTo>
                      <a:cubicBezTo>
                        <a:pt x="96" y="0"/>
                        <a:pt x="0" y="101"/>
                        <a:pt x="76" y="202"/>
                      </a:cubicBezTo>
                      <a:cubicBezTo>
                        <a:pt x="276" y="469"/>
                        <a:pt x="510" y="736"/>
                        <a:pt x="743" y="1003"/>
                      </a:cubicBezTo>
                      <a:cubicBezTo>
                        <a:pt x="843" y="1136"/>
                        <a:pt x="977" y="1269"/>
                        <a:pt x="1077" y="1403"/>
                      </a:cubicBezTo>
                      <a:cubicBezTo>
                        <a:pt x="1143" y="1470"/>
                        <a:pt x="1177" y="1536"/>
                        <a:pt x="1243" y="1603"/>
                      </a:cubicBezTo>
                      <a:cubicBezTo>
                        <a:pt x="1310" y="1670"/>
                        <a:pt x="1377" y="1770"/>
                        <a:pt x="1444" y="1770"/>
                      </a:cubicBezTo>
                      <a:cubicBezTo>
                        <a:pt x="1456" y="1776"/>
                        <a:pt x="1469" y="1779"/>
                        <a:pt x="1483" y="1779"/>
                      </a:cubicBezTo>
                      <a:cubicBezTo>
                        <a:pt x="1544" y="1779"/>
                        <a:pt x="1610" y="1724"/>
                        <a:pt x="1610" y="1670"/>
                      </a:cubicBezTo>
                      <a:cubicBezTo>
                        <a:pt x="1577" y="1503"/>
                        <a:pt x="1410" y="1370"/>
                        <a:pt x="1310" y="1236"/>
                      </a:cubicBezTo>
                      <a:cubicBezTo>
                        <a:pt x="1210" y="1103"/>
                        <a:pt x="1077" y="969"/>
                        <a:pt x="977" y="836"/>
                      </a:cubicBezTo>
                      <a:cubicBezTo>
                        <a:pt x="743" y="569"/>
                        <a:pt x="510" y="269"/>
                        <a:pt x="276" y="35"/>
                      </a:cubicBezTo>
                      <a:cubicBezTo>
                        <a:pt x="252" y="11"/>
                        <a:pt x="22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2"/>
                <p:cNvSpPr/>
                <p:nvPr/>
              </p:nvSpPr>
              <p:spPr>
                <a:xfrm>
                  <a:off x="7535628" y="2760086"/>
                  <a:ext cx="10415" cy="147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7091" extrusionOk="0">
                      <a:moveTo>
                        <a:pt x="452" y="1"/>
                      </a:moveTo>
                      <a:cubicBezTo>
                        <a:pt x="434" y="1"/>
                        <a:pt x="414" y="9"/>
                        <a:pt x="401" y="23"/>
                      </a:cubicBezTo>
                      <a:cubicBezTo>
                        <a:pt x="234" y="1190"/>
                        <a:pt x="100" y="2358"/>
                        <a:pt x="67" y="3525"/>
                      </a:cubicBezTo>
                      <a:cubicBezTo>
                        <a:pt x="0" y="4693"/>
                        <a:pt x="0" y="5894"/>
                        <a:pt x="167" y="7028"/>
                      </a:cubicBezTo>
                      <a:cubicBezTo>
                        <a:pt x="167" y="7073"/>
                        <a:pt x="194" y="7091"/>
                        <a:pt x="224" y="7091"/>
                      </a:cubicBezTo>
                      <a:cubicBezTo>
                        <a:pt x="260" y="7091"/>
                        <a:pt x="301" y="7064"/>
                        <a:pt x="301" y="7028"/>
                      </a:cubicBezTo>
                      <a:cubicBezTo>
                        <a:pt x="334" y="5860"/>
                        <a:pt x="267" y="4693"/>
                        <a:pt x="301" y="3525"/>
                      </a:cubicBezTo>
                      <a:cubicBezTo>
                        <a:pt x="334" y="2358"/>
                        <a:pt x="401" y="1190"/>
                        <a:pt x="501" y="56"/>
                      </a:cubicBezTo>
                      <a:cubicBezTo>
                        <a:pt x="501" y="17"/>
                        <a:pt x="47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2"/>
                <p:cNvSpPr/>
                <p:nvPr/>
              </p:nvSpPr>
              <p:spPr>
                <a:xfrm>
                  <a:off x="7699350" y="2803719"/>
                  <a:ext cx="23511" cy="14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6900" extrusionOk="0">
                      <a:moveTo>
                        <a:pt x="1014" y="0"/>
                      </a:moveTo>
                      <a:cubicBezTo>
                        <a:pt x="956" y="0"/>
                        <a:pt x="897" y="42"/>
                        <a:pt x="897" y="125"/>
                      </a:cubicBezTo>
                      <a:lnTo>
                        <a:pt x="864" y="125"/>
                      </a:lnTo>
                      <a:cubicBezTo>
                        <a:pt x="831" y="1226"/>
                        <a:pt x="764" y="2327"/>
                        <a:pt x="697" y="3428"/>
                      </a:cubicBezTo>
                      <a:cubicBezTo>
                        <a:pt x="664" y="3961"/>
                        <a:pt x="597" y="4528"/>
                        <a:pt x="564" y="5062"/>
                      </a:cubicBezTo>
                      <a:cubicBezTo>
                        <a:pt x="530" y="5329"/>
                        <a:pt x="497" y="5596"/>
                        <a:pt x="497" y="5829"/>
                      </a:cubicBezTo>
                      <a:cubicBezTo>
                        <a:pt x="466" y="6044"/>
                        <a:pt x="492" y="6712"/>
                        <a:pt x="184" y="6712"/>
                      </a:cubicBezTo>
                      <a:cubicBezTo>
                        <a:pt x="157" y="6712"/>
                        <a:pt x="128" y="6707"/>
                        <a:pt x="97" y="6697"/>
                      </a:cubicBezTo>
                      <a:cubicBezTo>
                        <a:pt x="89" y="6693"/>
                        <a:pt x="82" y="6691"/>
                        <a:pt x="76" y="6691"/>
                      </a:cubicBezTo>
                      <a:cubicBezTo>
                        <a:pt x="23" y="6691"/>
                        <a:pt x="0" y="6800"/>
                        <a:pt x="30" y="6830"/>
                      </a:cubicBezTo>
                      <a:cubicBezTo>
                        <a:pt x="103" y="6879"/>
                        <a:pt x="171" y="6900"/>
                        <a:pt x="232" y="6900"/>
                      </a:cubicBezTo>
                      <a:cubicBezTo>
                        <a:pt x="509" y="6900"/>
                        <a:pt x="670" y="6481"/>
                        <a:pt x="697" y="6263"/>
                      </a:cubicBezTo>
                      <a:cubicBezTo>
                        <a:pt x="797" y="5596"/>
                        <a:pt x="864" y="4929"/>
                        <a:pt x="931" y="4262"/>
                      </a:cubicBezTo>
                      <a:cubicBezTo>
                        <a:pt x="1031" y="2894"/>
                        <a:pt x="1097" y="1526"/>
                        <a:pt x="1131" y="125"/>
                      </a:cubicBezTo>
                      <a:cubicBezTo>
                        <a:pt x="1131" y="42"/>
                        <a:pt x="1072" y="0"/>
                        <a:pt x="1014" y="0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2"/>
                <p:cNvSpPr/>
                <p:nvPr/>
              </p:nvSpPr>
              <p:spPr>
                <a:xfrm>
                  <a:off x="7387641" y="2742749"/>
                  <a:ext cx="24301" cy="14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6858" extrusionOk="0">
                      <a:moveTo>
                        <a:pt x="165" y="1"/>
                      </a:moveTo>
                      <a:cubicBezTo>
                        <a:pt x="87" y="1"/>
                        <a:pt x="0" y="95"/>
                        <a:pt x="48" y="190"/>
                      </a:cubicBezTo>
                      <a:cubicBezTo>
                        <a:pt x="581" y="1157"/>
                        <a:pt x="448" y="2324"/>
                        <a:pt x="481" y="3359"/>
                      </a:cubicBezTo>
                      <a:cubicBezTo>
                        <a:pt x="548" y="4493"/>
                        <a:pt x="715" y="5660"/>
                        <a:pt x="915" y="6761"/>
                      </a:cubicBezTo>
                      <a:cubicBezTo>
                        <a:pt x="928" y="6828"/>
                        <a:pt x="974" y="6858"/>
                        <a:pt x="1022" y="6858"/>
                      </a:cubicBezTo>
                      <a:cubicBezTo>
                        <a:pt x="1093" y="6858"/>
                        <a:pt x="1168" y="6794"/>
                        <a:pt x="1148" y="6694"/>
                      </a:cubicBezTo>
                      <a:cubicBezTo>
                        <a:pt x="915" y="5493"/>
                        <a:pt x="781" y="4259"/>
                        <a:pt x="715" y="3025"/>
                      </a:cubicBezTo>
                      <a:cubicBezTo>
                        <a:pt x="681" y="2024"/>
                        <a:pt x="748" y="990"/>
                        <a:pt x="248" y="56"/>
                      </a:cubicBezTo>
                      <a:cubicBezTo>
                        <a:pt x="228" y="17"/>
                        <a:pt x="197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2"/>
                <p:cNvSpPr/>
                <p:nvPr/>
              </p:nvSpPr>
              <p:spPr>
                <a:xfrm>
                  <a:off x="7500268" y="2501905"/>
                  <a:ext cx="17358" cy="1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818" extrusionOk="0">
                      <a:moveTo>
                        <a:pt x="767" y="1"/>
                      </a:moveTo>
                      <a:cubicBezTo>
                        <a:pt x="667" y="1"/>
                        <a:pt x="567" y="34"/>
                        <a:pt x="467" y="67"/>
                      </a:cubicBezTo>
                      <a:cubicBezTo>
                        <a:pt x="367" y="101"/>
                        <a:pt x="300" y="167"/>
                        <a:pt x="234" y="234"/>
                      </a:cubicBezTo>
                      <a:cubicBezTo>
                        <a:pt x="100" y="367"/>
                        <a:pt x="0" y="568"/>
                        <a:pt x="0" y="768"/>
                      </a:cubicBezTo>
                      <a:cubicBezTo>
                        <a:pt x="0" y="801"/>
                        <a:pt x="25" y="818"/>
                        <a:pt x="54" y="818"/>
                      </a:cubicBezTo>
                      <a:cubicBezTo>
                        <a:pt x="84" y="818"/>
                        <a:pt x="117" y="801"/>
                        <a:pt x="134" y="768"/>
                      </a:cubicBezTo>
                      <a:cubicBezTo>
                        <a:pt x="134" y="601"/>
                        <a:pt x="234" y="468"/>
                        <a:pt x="334" y="334"/>
                      </a:cubicBezTo>
                      <a:cubicBezTo>
                        <a:pt x="400" y="301"/>
                        <a:pt x="467" y="267"/>
                        <a:pt x="534" y="201"/>
                      </a:cubicBezTo>
                      <a:cubicBezTo>
                        <a:pt x="601" y="167"/>
                        <a:pt x="701" y="134"/>
                        <a:pt x="767" y="134"/>
                      </a:cubicBezTo>
                      <a:cubicBezTo>
                        <a:pt x="834" y="101"/>
                        <a:pt x="801" y="34"/>
                        <a:pt x="767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2"/>
                <p:cNvSpPr/>
                <p:nvPr/>
              </p:nvSpPr>
              <p:spPr>
                <a:xfrm>
                  <a:off x="7417284" y="2586885"/>
                  <a:ext cx="37230" cy="6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316" extrusionOk="0">
                      <a:moveTo>
                        <a:pt x="1557" y="1"/>
                      </a:moveTo>
                      <a:cubicBezTo>
                        <a:pt x="1468" y="1"/>
                        <a:pt x="1379" y="15"/>
                        <a:pt x="1290" y="15"/>
                      </a:cubicBezTo>
                      <a:cubicBezTo>
                        <a:pt x="1157" y="49"/>
                        <a:pt x="1023" y="49"/>
                        <a:pt x="923" y="49"/>
                      </a:cubicBezTo>
                      <a:cubicBezTo>
                        <a:pt x="790" y="49"/>
                        <a:pt x="656" y="49"/>
                        <a:pt x="523" y="15"/>
                      </a:cubicBezTo>
                      <a:lnTo>
                        <a:pt x="123" y="15"/>
                      </a:lnTo>
                      <a:cubicBezTo>
                        <a:pt x="112" y="12"/>
                        <a:pt x="102" y="10"/>
                        <a:pt x="92" y="10"/>
                      </a:cubicBezTo>
                      <a:cubicBezTo>
                        <a:pt x="17" y="10"/>
                        <a:pt x="0" y="119"/>
                        <a:pt x="89" y="149"/>
                      </a:cubicBezTo>
                      <a:cubicBezTo>
                        <a:pt x="156" y="149"/>
                        <a:pt x="223" y="182"/>
                        <a:pt x="256" y="216"/>
                      </a:cubicBezTo>
                      <a:cubicBezTo>
                        <a:pt x="323" y="249"/>
                        <a:pt x="390" y="249"/>
                        <a:pt x="456" y="249"/>
                      </a:cubicBezTo>
                      <a:cubicBezTo>
                        <a:pt x="590" y="282"/>
                        <a:pt x="756" y="282"/>
                        <a:pt x="890" y="316"/>
                      </a:cubicBezTo>
                      <a:cubicBezTo>
                        <a:pt x="1023" y="316"/>
                        <a:pt x="1157" y="316"/>
                        <a:pt x="1290" y="282"/>
                      </a:cubicBezTo>
                      <a:cubicBezTo>
                        <a:pt x="1457" y="282"/>
                        <a:pt x="1590" y="282"/>
                        <a:pt x="1724" y="182"/>
                      </a:cubicBezTo>
                      <a:cubicBezTo>
                        <a:pt x="1791" y="149"/>
                        <a:pt x="1791" y="49"/>
                        <a:pt x="1690" y="15"/>
                      </a:cubicBezTo>
                      <a:cubicBezTo>
                        <a:pt x="1646" y="4"/>
                        <a:pt x="1602" y="1"/>
                        <a:pt x="1557" y="1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2"/>
                <p:cNvSpPr/>
                <p:nvPr/>
              </p:nvSpPr>
              <p:spPr>
                <a:xfrm>
                  <a:off x="7411609" y="2607215"/>
                  <a:ext cx="123083" cy="6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1" h="3086" extrusionOk="0">
                      <a:moveTo>
                        <a:pt x="5775" y="1"/>
                      </a:moveTo>
                      <a:cubicBezTo>
                        <a:pt x="5733" y="1"/>
                        <a:pt x="5691" y="23"/>
                        <a:pt x="5666" y="72"/>
                      </a:cubicBezTo>
                      <a:cubicBezTo>
                        <a:pt x="5499" y="272"/>
                        <a:pt x="5399" y="539"/>
                        <a:pt x="5232" y="772"/>
                      </a:cubicBezTo>
                      <a:cubicBezTo>
                        <a:pt x="5099" y="1039"/>
                        <a:pt x="4932" y="1306"/>
                        <a:pt x="4765" y="1539"/>
                      </a:cubicBezTo>
                      <a:cubicBezTo>
                        <a:pt x="4399" y="1973"/>
                        <a:pt x="3965" y="2306"/>
                        <a:pt x="3465" y="2540"/>
                      </a:cubicBezTo>
                      <a:cubicBezTo>
                        <a:pt x="3046" y="2724"/>
                        <a:pt x="2619" y="2809"/>
                        <a:pt x="2196" y="2809"/>
                      </a:cubicBezTo>
                      <a:cubicBezTo>
                        <a:pt x="1472" y="2809"/>
                        <a:pt x="761" y="2561"/>
                        <a:pt x="129" y="2140"/>
                      </a:cubicBezTo>
                      <a:cubicBezTo>
                        <a:pt x="120" y="2135"/>
                        <a:pt x="110" y="2133"/>
                        <a:pt x="101" y="2133"/>
                      </a:cubicBezTo>
                      <a:cubicBezTo>
                        <a:pt x="45" y="2133"/>
                        <a:pt x="0" y="2211"/>
                        <a:pt x="29" y="2240"/>
                      </a:cubicBezTo>
                      <a:cubicBezTo>
                        <a:pt x="636" y="2803"/>
                        <a:pt x="1426" y="3085"/>
                        <a:pt x="2226" y="3085"/>
                      </a:cubicBezTo>
                      <a:cubicBezTo>
                        <a:pt x="2656" y="3085"/>
                        <a:pt x="3089" y="3004"/>
                        <a:pt x="3498" y="2840"/>
                      </a:cubicBezTo>
                      <a:cubicBezTo>
                        <a:pt x="4032" y="2640"/>
                        <a:pt x="4532" y="2273"/>
                        <a:pt x="4932" y="1806"/>
                      </a:cubicBezTo>
                      <a:cubicBezTo>
                        <a:pt x="5132" y="1573"/>
                        <a:pt x="5299" y="1306"/>
                        <a:pt x="5466" y="1006"/>
                      </a:cubicBezTo>
                      <a:cubicBezTo>
                        <a:pt x="5633" y="739"/>
                        <a:pt x="5800" y="472"/>
                        <a:pt x="5900" y="172"/>
                      </a:cubicBezTo>
                      <a:cubicBezTo>
                        <a:pt x="5921" y="66"/>
                        <a:pt x="5848" y="1"/>
                        <a:pt x="577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42"/>
                <p:cNvSpPr/>
                <p:nvPr/>
              </p:nvSpPr>
              <p:spPr>
                <a:xfrm>
                  <a:off x="7607137" y="3126112"/>
                  <a:ext cx="16879" cy="1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902" extrusionOk="0">
                      <a:moveTo>
                        <a:pt x="696" y="0"/>
                      </a:moveTo>
                      <a:cubicBezTo>
                        <a:pt x="672" y="0"/>
                        <a:pt x="649" y="9"/>
                        <a:pt x="630" y="27"/>
                      </a:cubicBezTo>
                      <a:lnTo>
                        <a:pt x="330" y="394"/>
                      </a:lnTo>
                      <a:cubicBezTo>
                        <a:pt x="263" y="461"/>
                        <a:pt x="230" y="528"/>
                        <a:pt x="163" y="561"/>
                      </a:cubicBezTo>
                      <a:cubicBezTo>
                        <a:pt x="130" y="594"/>
                        <a:pt x="96" y="661"/>
                        <a:pt x="96" y="694"/>
                      </a:cubicBezTo>
                      <a:cubicBezTo>
                        <a:pt x="63" y="728"/>
                        <a:pt x="29" y="761"/>
                        <a:pt x="29" y="795"/>
                      </a:cubicBezTo>
                      <a:cubicBezTo>
                        <a:pt x="1" y="823"/>
                        <a:pt x="46" y="901"/>
                        <a:pt x="102" y="901"/>
                      </a:cubicBezTo>
                      <a:cubicBezTo>
                        <a:pt x="111" y="901"/>
                        <a:pt x="120" y="899"/>
                        <a:pt x="130" y="895"/>
                      </a:cubicBezTo>
                      <a:cubicBezTo>
                        <a:pt x="163" y="861"/>
                        <a:pt x="196" y="828"/>
                        <a:pt x="230" y="795"/>
                      </a:cubicBezTo>
                      <a:cubicBezTo>
                        <a:pt x="263" y="795"/>
                        <a:pt x="263" y="761"/>
                        <a:pt x="296" y="728"/>
                      </a:cubicBezTo>
                      <a:cubicBezTo>
                        <a:pt x="363" y="661"/>
                        <a:pt x="396" y="594"/>
                        <a:pt x="463" y="528"/>
                      </a:cubicBezTo>
                      <a:cubicBezTo>
                        <a:pt x="563" y="394"/>
                        <a:pt x="663" y="261"/>
                        <a:pt x="763" y="127"/>
                      </a:cubicBezTo>
                      <a:cubicBezTo>
                        <a:pt x="811" y="55"/>
                        <a:pt x="75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42"/>
                <p:cNvSpPr/>
                <p:nvPr/>
              </p:nvSpPr>
              <p:spPr>
                <a:xfrm>
                  <a:off x="7351866" y="3095472"/>
                  <a:ext cx="39559" cy="14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701" extrusionOk="0">
                      <a:moveTo>
                        <a:pt x="1802" y="0"/>
                      </a:moveTo>
                      <a:cubicBezTo>
                        <a:pt x="1502" y="34"/>
                        <a:pt x="1168" y="100"/>
                        <a:pt x="868" y="200"/>
                      </a:cubicBezTo>
                      <a:cubicBezTo>
                        <a:pt x="735" y="267"/>
                        <a:pt x="601" y="300"/>
                        <a:pt x="434" y="367"/>
                      </a:cubicBezTo>
                      <a:cubicBezTo>
                        <a:pt x="301" y="434"/>
                        <a:pt x="167" y="501"/>
                        <a:pt x="34" y="601"/>
                      </a:cubicBezTo>
                      <a:cubicBezTo>
                        <a:pt x="1" y="634"/>
                        <a:pt x="34" y="701"/>
                        <a:pt x="101" y="701"/>
                      </a:cubicBezTo>
                      <a:cubicBezTo>
                        <a:pt x="234" y="634"/>
                        <a:pt x="368" y="567"/>
                        <a:pt x="501" y="501"/>
                      </a:cubicBezTo>
                      <a:cubicBezTo>
                        <a:pt x="668" y="434"/>
                        <a:pt x="801" y="367"/>
                        <a:pt x="935" y="334"/>
                      </a:cubicBezTo>
                      <a:cubicBezTo>
                        <a:pt x="1235" y="200"/>
                        <a:pt x="1535" y="134"/>
                        <a:pt x="1835" y="100"/>
                      </a:cubicBezTo>
                      <a:cubicBezTo>
                        <a:pt x="1902" y="100"/>
                        <a:pt x="1869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C463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2"/>
                <p:cNvSpPr/>
                <p:nvPr/>
              </p:nvSpPr>
              <p:spPr>
                <a:xfrm>
                  <a:off x="7036374" y="4116595"/>
                  <a:ext cx="43009" cy="3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1782" extrusionOk="0">
                      <a:moveTo>
                        <a:pt x="147" y="0"/>
                      </a:moveTo>
                      <a:cubicBezTo>
                        <a:pt x="100" y="0"/>
                        <a:pt x="58" y="31"/>
                        <a:pt x="34" y="80"/>
                      </a:cubicBezTo>
                      <a:cubicBezTo>
                        <a:pt x="0" y="147"/>
                        <a:pt x="34" y="214"/>
                        <a:pt x="100" y="247"/>
                      </a:cubicBezTo>
                      <a:cubicBezTo>
                        <a:pt x="267" y="380"/>
                        <a:pt x="434" y="547"/>
                        <a:pt x="601" y="714"/>
                      </a:cubicBezTo>
                      <a:cubicBezTo>
                        <a:pt x="767" y="847"/>
                        <a:pt x="867" y="1014"/>
                        <a:pt x="1001" y="1214"/>
                      </a:cubicBezTo>
                      <a:cubicBezTo>
                        <a:pt x="1034" y="1281"/>
                        <a:pt x="1034" y="1314"/>
                        <a:pt x="1068" y="1348"/>
                      </a:cubicBezTo>
                      <a:cubicBezTo>
                        <a:pt x="1068" y="1381"/>
                        <a:pt x="1101" y="1414"/>
                        <a:pt x="1101" y="1448"/>
                      </a:cubicBezTo>
                      <a:cubicBezTo>
                        <a:pt x="1101" y="1448"/>
                        <a:pt x="1134" y="1481"/>
                        <a:pt x="1134" y="1481"/>
                      </a:cubicBezTo>
                      <a:cubicBezTo>
                        <a:pt x="1168" y="1581"/>
                        <a:pt x="1201" y="1681"/>
                        <a:pt x="1268" y="1715"/>
                      </a:cubicBezTo>
                      <a:cubicBezTo>
                        <a:pt x="1368" y="1781"/>
                        <a:pt x="1501" y="1781"/>
                        <a:pt x="1568" y="1781"/>
                      </a:cubicBezTo>
                      <a:cubicBezTo>
                        <a:pt x="1868" y="1715"/>
                        <a:pt x="2068" y="1448"/>
                        <a:pt x="2002" y="1148"/>
                      </a:cubicBezTo>
                      <a:lnTo>
                        <a:pt x="1968" y="1148"/>
                      </a:lnTo>
                      <a:cubicBezTo>
                        <a:pt x="1950" y="1073"/>
                        <a:pt x="1878" y="1029"/>
                        <a:pt x="1807" y="1029"/>
                      </a:cubicBezTo>
                      <a:cubicBezTo>
                        <a:pt x="1752" y="1029"/>
                        <a:pt x="1697" y="1056"/>
                        <a:pt x="1668" y="1114"/>
                      </a:cubicBezTo>
                      <a:cubicBezTo>
                        <a:pt x="1668" y="1114"/>
                        <a:pt x="1635" y="1148"/>
                        <a:pt x="1635" y="1148"/>
                      </a:cubicBezTo>
                      <a:cubicBezTo>
                        <a:pt x="1601" y="1181"/>
                        <a:pt x="1601" y="1181"/>
                        <a:pt x="1601" y="1181"/>
                      </a:cubicBezTo>
                      <a:cubicBezTo>
                        <a:pt x="1601" y="1181"/>
                        <a:pt x="1568" y="1181"/>
                        <a:pt x="1568" y="1214"/>
                      </a:cubicBezTo>
                      <a:cubicBezTo>
                        <a:pt x="1234" y="681"/>
                        <a:pt x="767" y="214"/>
                        <a:pt x="200" y="13"/>
                      </a:cubicBezTo>
                      <a:cubicBezTo>
                        <a:pt x="182" y="5"/>
                        <a:pt x="165" y="0"/>
                        <a:pt x="147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2"/>
                <p:cNvSpPr/>
                <p:nvPr/>
              </p:nvSpPr>
              <p:spPr>
                <a:xfrm>
                  <a:off x="7073625" y="4106430"/>
                  <a:ext cx="34881" cy="3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1840" extrusionOk="0">
                      <a:moveTo>
                        <a:pt x="208" y="1"/>
                      </a:moveTo>
                      <a:cubicBezTo>
                        <a:pt x="98" y="1"/>
                        <a:pt x="0" y="109"/>
                        <a:pt x="76" y="236"/>
                      </a:cubicBezTo>
                      <a:cubicBezTo>
                        <a:pt x="243" y="502"/>
                        <a:pt x="410" y="769"/>
                        <a:pt x="577" y="1003"/>
                      </a:cubicBezTo>
                      <a:cubicBezTo>
                        <a:pt x="777" y="1270"/>
                        <a:pt x="943" y="1537"/>
                        <a:pt x="1210" y="1770"/>
                      </a:cubicBezTo>
                      <a:cubicBezTo>
                        <a:pt x="1272" y="1811"/>
                        <a:pt x="1347" y="1840"/>
                        <a:pt x="1418" y="1840"/>
                      </a:cubicBezTo>
                      <a:cubicBezTo>
                        <a:pt x="1463" y="1840"/>
                        <a:pt x="1506" y="1829"/>
                        <a:pt x="1544" y="1803"/>
                      </a:cubicBezTo>
                      <a:cubicBezTo>
                        <a:pt x="1644" y="1703"/>
                        <a:pt x="1677" y="1570"/>
                        <a:pt x="1611" y="1436"/>
                      </a:cubicBezTo>
                      <a:cubicBezTo>
                        <a:pt x="1444" y="1170"/>
                        <a:pt x="1210" y="936"/>
                        <a:pt x="977" y="703"/>
                      </a:cubicBezTo>
                      <a:cubicBezTo>
                        <a:pt x="777" y="469"/>
                        <a:pt x="543" y="269"/>
                        <a:pt x="310" y="35"/>
                      </a:cubicBezTo>
                      <a:cubicBezTo>
                        <a:pt x="278" y="12"/>
                        <a:pt x="242" y="1"/>
                        <a:pt x="208" y="1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2"/>
                <p:cNvSpPr/>
                <p:nvPr/>
              </p:nvSpPr>
              <p:spPr>
                <a:xfrm>
                  <a:off x="7228700" y="4110941"/>
                  <a:ext cx="26816" cy="2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973" extrusionOk="0">
                      <a:moveTo>
                        <a:pt x="114" y="0"/>
                      </a:moveTo>
                      <a:cubicBezTo>
                        <a:pt x="56" y="0"/>
                        <a:pt x="1" y="98"/>
                        <a:pt x="55" y="152"/>
                      </a:cubicBezTo>
                      <a:lnTo>
                        <a:pt x="88" y="185"/>
                      </a:lnTo>
                      <a:cubicBezTo>
                        <a:pt x="88" y="185"/>
                        <a:pt x="122" y="219"/>
                        <a:pt x="122" y="252"/>
                      </a:cubicBezTo>
                      <a:cubicBezTo>
                        <a:pt x="155" y="252"/>
                        <a:pt x="155" y="285"/>
                        <a:pt x="155" y="285"/>
                      </a:cubicBezTo>
                      <a:cubicBezTo>
                        <a:pt x="188" y="319"/>
                        <a:pt x="222" y="386"/>
                        <a:pt x="255" y="386"/>
                      </a:cubicBezTo>
                      <a:cubicBezTo>
                        <a:pt x="255" y="419"/>
                        <a:pt x="288" y="419"/>
                        <a:pt x="288" y="452"/>
                      </a:cubicBezTo>
                      <a:cubicBezTo>
                        <a:pt x="322" y="452"/>
                        <a:pt x="322" y="486"/>
                        <a:pt x="355" y="486"/>
                      </a:cubicBezTo>
                      <a:lnTo>
                        <a:pt x="422" y="586"/>
                      </a:lnTo>
                      <a:cubicBezTo>
                        <a:pt x="488" y="652"/>
                        <a:pt x="555" y="719"/>
                        <a:pt x="622" y="786"/>
                      </a:cubicBezTo>
                      <a:cubicBezTo>
                        <a:pt x="655" y="819"/>
                        <a:pt x="722" y="853"/>
                        <a:pt x="755" y="886"/>
                      </a:cubicBezTo>
                      <a:cubicBezTo>
                        <a:pt x="789" y="919"/>
                        <a:pt x="855" y="919"/>
                        <a:pt x="889" y="953"/>
                      </a:cubicBezTo>
                      <a:cubicBezTo>
                        <a:pt x="925" y="965"/>
                        <a:pt x="967" y="973"/>
                        <a:pt x="1007" y="973"/>
                      </a:cubicBezTo>
                      <a:cubicBezTo>
                        <a:pt x="1078" y="973"/>
                        <a:pt x="1147" y="949"/>
                        <a:pt x="1189" y="886"/>
                      </a:cubicBezTo>
                      <a:cubicBezTo>
                        <a:pt x="1289" y="786"/>
                        <a:pt x="1256" y="652"/>
                        <a:pt x="1189" y="586"/>
                      </a:cubicBezTo>
                      <a:cubicBezTo>
                        <a:pt x="1122" y="486"/>
                        <a:pt x="1056" y="419"/>
                        <a:pt x="955" y="386"/>
                      </a:cubicBezTo>
                      <a:cubicBezTo>
                        <a:pt x="855" y="319"/>
                        <a:pt x="789" y="285"/>
                        <a:pt x="722" y="252"/>
                      </a:cubicBezTo>
                      <a:cubicBezTo>
                        <a:pt x="655" y="219"/>
                        <a:pt x="622" y="219"/>
                        <a:pt x="589" y="185"/>
                      </a:cubicBezTo>
                      <a:cubicBezTo>
                        <a:pt x="555" y="185"/>
                        <a:pt x="555" y="152"/>
                        <a:pt x="522" y="152"/>
                      </a:cubicBezTo>
                      <a:lnTo>
                        <a:pt x="455" y="119"/>
                      </a:lnTo>
                      <a:cubicBezTo>
                        <a:pt x="422" y="119"/>
                        <a:pt x="388" y="85"/>
                        <a:pt x="322" y="52"/>
                      </a:cubicBezTo>
                      <a:lnTo>
                        <a:pt x="222" y="52"/>
                      </a:lnTo>
                      <a:lnTo>
                        <a:pt x="155" y="19"/>
                      </a:lnTo>
                      <a:cubicBezTo>
                        <a:pt x="142" y="6"/>
                        <a:pt x="128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2"/>
                <p:cNvSpPr/>
                <p:nvPr/>
              </p:nvSpPr>
              <p:spPr>
                <a:xfrm>
                  <a:off x="7251712" y="4079968"/>
                  <a:ext cx="32927" cy="2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1024" extrusionOk="0">
                      <a:moveTo>
                        <a:pt x="181" y="0"/>
                      </a:moveTo>
                      <a:cubicBezTo>
                        <a:pt x="90" y="0"/>
                        <a:pt x="1" y="79"/>
                        <a:pt x="49" y="174"/>
                      </a:cubicBezTo>
                      <a:cubicBezTo>
                        <a:pt x="82" y="308"/>
                        <a:pt x="149" y="441"/>
                        <a:pt x="249" y="541"/>
                      </a:cubicBezTo>
                      <a:cubicBezTo>
                        <a:pt x="249" y="541"/>
                        <a:pt x="249" y="575"/>
                        <a:pt x="249" y="575"/>
                      </a:cubicBezTo>
                      <a:cubicBezTo>
                        <a:pt x="249" y="608"/>
                        <a:pt x="282" y="608"/>
                        <a:pt x="282" y="641"/>
                      </a:cubicBezTo>
                      <a:cubicBezTo>
                        <a:pt x="315" y="641"/>
                        <a:pt x="349" y="675"/>
                        <a:pt x="349" y="675"/>
                      </a:cubicBezTo>
                      <a:cubicBezTo>
                        <a:pt x="416" y="741"/>
                        <a:pt x="482" y="775"/>
                        <a:pt x="549" y="841"/>
                      </a:cubicBezTo>
                      <a:cubicBezTo>
                        <a:pt x="649" y="908"/>
                        <a:pt x="782" y="975"/>
                        <a:pt x="916" y="1008"/>
                      </a:cubicBezTo>
                      <a:cubicBezTo>
                        <a:pt x="983" y="1008"/>
                        <a:pt x="1064" y="1023"/>
                        <a:pt x="1131" y="1023"/>
                      </a:cubicBezTo>
                      <a:cubicBezTo>
                        <a:pt x="1164" y="1023"/>
                        <a:pt x="1194" y="1019"/>
                        <a:pt x="1216" y="1008"/>
                      </a:cubicBezTo>
                      <a:lnTo>
                        <a:pt x="1316" y="1008"/>
                      </a:lnTo>
                      <a:cubicBezTo>
                        <a:pt x="1350" y="975"/>
                        <a:pt x="1416" y="975"/>
                        <a:pt x="1450" y="942"/>
                      </a:cubicBezTo>
                      <a:cubicBezTo>
                        <a:pt x="1516" y="908"/>
                        <a:pt x="1583" y="808"/>
                        <a:pt x="1550" y="708"/>
                      </a:cubicBezTo>
                      <a:cubicBezTo>
                        <a:pt x="1550" y="608"/>
                        <a:pt x="1483" y="541"/>
                        <a:pt x="1383" y="508"/>
                      </a:cubicBezTo>
                      <a:cubicBezTo>
                        <a:pt x="1350" y="508"/>
                        <a:pt x="1350" y="508"/>
                        <a:pt x="1316" y="475"/>
                      </a:cubicBezTo>
                      <a:lnTo>
                        <a:pt x="1249" y="475"/>
                      </a:lnTo>
                      <a:cubicBezTo>
                        <a:pt x="1216" y="441"/>
                        <a:pt x="1149" y="441"/>
                        <a:pt x="1083" y="441"/>
                      </a:cubicBezTo>
                      <a:cubicBezTo>
                        <a:pt x="983" y="408"/>
                        <a:pt x="849" y="374"/>
                        <a:pt x="749" y="341"/>
                      </a:cubicBezTo>
                      <a:cubicBezTo>
                        <a:pt x="716" y="341"/>
                        <a:pt x="716" y="308"/>
                        <a:pt x="682" y="308"/>
                      </a:cubicBezTo>
                      <a:lnTo>
                        <a:pt x="649" y="308"/>
                      </a:lnTo>
                      <a:cubicBezTo>
                        <a:pt x="649" y="308"/>
                        <a:pt x="616" y="274"/>
                        <a:pt x="582" y="274"/>
                      </a:cubicBezTo>
                      <a:cubicBezTo>
                        <a:pt x="582" y="241"/>
                        <a:pt x="549" y="241"/>
                        <a:pt x="516" y="241"/>
                      </a:cubicBezTo>
                      <a:cubicBezTo>
                        <a:pt x="482" y="208"/>
                        <a:pt x="416" y="174"/>
                        <a:pt x="382" y="141"/>
                      </a:cubicBezTo>
                      <a:cubicBezTo>
                        <a:pt x="382" y="141"/>
                        <a:pt x="349" y="108"/>
                        <a:pt x="349" y="108"/>
                      </a:cubicBezTo>
                      <a:cubicBezTo>
                        <a:pt x="315" y="74"/>
                        <a:pt x="315" y="74"/>
                        <a:pt x="282" y="41"/>
                      </a:cubicBezTo>
                      <a:cubicBezTo>
                        <a:pt x="254" y="13"/>
                        <a:pt x="217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73CA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2"/>
                <p:cNvSpPr/>
                <p:nvPr/>
              </p:nvSpPr>
              <p:spPr>
                <a:xfrm>
                  <a:off x="7395686" y="2537265"/>
                  <a:ext cx="34570" cy="11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" h="535" extrusionOk="0">
                      <a:moveTo>
                        <a:pt x="1495" y="1"/>
                      </a:moveTo>
                      <a:cubicBezTo>
                        <a:pt x="1362" y="34"/>
                        <a:pt x="1262" y="67"/>
                        <a:pt x="1162" y="134"/>
                      </a:cubicBezTo>
                      <a:cubicBezTo>
                        <a:pt x="1028" y="168"/>
                        <a:pt x="928" y="168"/>
                        <a:pt x="828" y="201"/>
                      </a:cubicBezTo>
                      <a:cubicBezTo>
                        <a:pt x="561" y="201"/>
                        <a:pt x="361" y="101"/>
                        <a:pt x="128" y="67"/>
                      </a:cubicBezTo>
                      <a:cubicBezTo>
                        <a:pt x="116" y="62"/>
                        <a:pt x="104" y="59"/>
                        <a:pt x="93" y="59"/>
                      </a:cubicBezTo>
                      <a:cubicBezTo>
                        <a:pt x="40" y="59"/>
                        <a:pt x="0" y="119"/>
                        <a:pt x="28" y="201"/>
                      </a:cubicBezTo>
                      <a:cubicBezTo>
                        <a:pt x="194" y="468"/>
                        <a:pt x="528" y="534"/>
                        <a:pt x="828" y="534"/>
                      </a:cubicBezTo>
                      <a:cubicBezTo>
                        <a:pt x="962" y="534"/>
                        <a:pt x="1128" y="501"/>
                        <a:pt x="1262" y="468"/>
                      </a:cubicBezTo>
                      <a:cubicBezTo>
                        <a:pt x="1328" y="434"/>
                        <a:pt x="1395" y="401"/>
                        <a:pt x="1462" y="368"/>
                      </a:cubicBezTo>
                      <a:cubicBezTo>
                        <a:pt x="1562" y="301"/>
                        <a:pt x="1595" y="234"/>
                        <a:pt x="1629" y="168"/>
                      </a:cubicBezTo>
                      <a:cubicBezTo>
                        <a:pt x="1662" y="67"/>
                        <a:pt x="1562" y="1"/>
                        <a:pt x="149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2"/>
                <p:cNvSpPr/>
                <p:nvPr/>
              </p:nvSpPr>
              <p:spPr>
                <a:xfrm>
                  <a:off x="7057162" y="3166897"/>
                  <a:ext cx="379330" cy="1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8" h="634" extrusionOk="0">
                      <a:moveTo>
                        <a:pt x="1" y="0"/>
                      </a:moveTo>
                      <a:lnTo>
                        <a:pt x="1" y="634"/>
                      </a:lnTo>
                      <a:lnTo>
                        <a:pt x="18247" y="634"/>
                      </a:lnTo>
                      <a:cubicBezTo>
                        <a:pt x="18247" y="267"/>
                        <a:pt x="17947" y="0"/>
                        <a:pt x="17613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2"/>
                <p:cNvSpPr/>
                <p:nvPr/>
              </p:nvSpPr>
              <p:spPr>
                <a:xfrm>
                  <a:off x="6923332" y="2954699"/>
                  <a:ext cx="447285" cy="21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17" h="10209" extrusionOk="0">
                      <a:moveTo>
                        <a:pt x="1002" y="1"/>
                      </a:moveTo>
                      <a:cubicBezTo>
                        <a:pt x="435" y="1"/>
                        <a:pt x="1" y="534"/>
                        <a:pt x="201" y="1035"/>
                      </a:cubicBezTo>
                      <a:lnTo>
                        <a:pt x="3270" y="10208"/>
                      </a:lnTo>
                      <a:lnTo>
                        <a:pt x="21516" y="10208"/>
                      </a:lnTo>
                      <a:lnTo>
                        <a:pt x="18281" y="568"/>
                      </a:lnTo>
                      <a:cubicBezTo>
                        <a:pt x="18147" y="234"/>
                        <a:pt x="17847" y="1"/>
                        <a:pt x="174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2"/>
                <p:cNvSpPr/>
                <p:nvPr/>
              </p:nvSpPr>
              <p:spPr>
                <a:xfrm>
                  <a:off x="6991993" y="3166897"/>
                  <a:ext cx="380702" cy="1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4" h="634" extrusionOk="0">
                      <a:moveTo>
                        <a:pt x="0" y="0"/>
                      </a:moveTo>
                      <a:lnTo>
                        <a:pt x="0" y="634"/>
                      </a:lnTo>
                      <a:lnTo>
                        <a:pt x="18313" y="634"/>
                      </a:lnTo>
                      <a:lnTo>
                        <a:pt x="18313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2"/>
                <p:cNvSpPr/>
                <p:nvPr/>
              </p:nvSpPr>
              <p:spPr>
                <a:xfrm>
                  <a:off x="7125823" y="3039948"/>
                  <a:ext cx="35380" cy="30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474" extrusionOk="0">
                      <a:moveTo>
                        <a:pt x="860" y="1"/>
                      </a:moveTo>
                      <a:cubicBezTo>
                        <a:pt x="840" y="1"/>
                        <a:pt x="821" y="1"/>
                        <a:pt x="801" y="3"/>
                      </a:cubicBezTo>
                      <a:lnTo>
                        <a:pt x="667" y="3"/>
                      </a:lnTo>
                      <a:cubicBezTo>
                        <a:pt x="267" y="103"/>
                        <a:pt x="0" y="503"/>
                        <a:pt x="67" y="870"/>
                      </a:cubicBezTo>
                      <a:lnTo>
                        <a:pt x="67" y="903"/>
                      </a:lnTo>
                      <a:cubicBezTo>
                        <a:pt x="129" y="1247"/>
                        <a:pt x="484" y="1474"/>
                        <a:pt x="858" y="1474"/>
                      </a:cubicBezTo>
                      <a:cubicBezTo>
                        <a:pt x="883" y="1474"/>
                        <a:pt x="909" y="1473"/>
                        <a:pt x="934" y="1470"/>
                      </a:cubicBezTo>
                      <a:cubicBezTo>
                        <a:pt x="1335" y="1437"/>
                        <a:pt x="1701" y="1137"/>
                        <a:pt x="1668" y="737"/>
                      </a:cubicBezTo>
                      <a:cubicBezTo>
                        <a:pt x="1636" y="353"/>
                        <a:pt x="1298" y="1"/>
                        <a:pt x="860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2"/>
                <p:cNvSpPr/>
                <p:nvPr/>
              </p:nvSpPr>
              <p:spPr>
                <a:xfrm>
                  <a:off x="4493626" y="3196021"/>
                  <a:ext cx="133851" cy="10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49002" extrusionOk="0">
                      <a:moveTo>
                        <a:pt x="5104" y="0"/>
                      </a:moveTo>
                      <a:lnTo>
                        <a:pt x="1" y="48868"/>
                      </a:lnTo>
                      <a:lnTo>
                        <a:pt x="1335" y="49002"/>
                      </a:lnTo>
                      <a:lnTo>
                        <a:pt x="6438" y="134"/>
                      </a:lnTo>
                      <a:lnTo>
                        <a:pt x="51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2"/>
                <p:cNvSpPr/>
                <p:nvPr/>
              </p:nvSpPr>
              <p:spPr>
                <a:xfrm>
                  <a:off x="7892736" y="3196021"/>
                  <a:ext cx="133851" cy="10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49002" extrusionOk="0">
                      <a:moveTo>
                        <a:pt x="1335" y="0"/>
                      </a:moveTo>
                      <a:lnTo>
                        <a:pt x="0" y="134"/>
                      </a:lnTo>
                      <a:lnTo>
                        <a:pt x="5104" y="49002"/>
                      </a:lnTo>
                      <a:lnTo>
                        <a:pt x="6438" y="48868"/>
                      </a:lnTo>
                      <a:lnTo>
                        <a:pt x="13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2"/>
                <p:cNvSpPr/>
                <p:nvPr/>
              </p:nvSpPr>
              <p:spPr>
                <a:xfrm>
                  <a:off x="4429144" y="3180763"/>
                  <a:ext cx="3657062" cy="2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26" h="1101" extrusionOk="0">
                      <a:moveTo>
                        <a:pt x="567" y="0"/>
                      </a:moveTo>
                      <a:cubicBezTo>
                        <a:pt x="267" y="0"/>
                        <a:pt x="0" y="234"/>
                        <a:pt x="0" y="534"/>
                      </a:cubicBezTo>
                      <a:cubicBezTo>
                        <a:pt x="0" y="834"/>
                        <a:pt x="267" y="1101"/>
                        <a:pt x="567" y="1101"/>
                      </a:cubicBezTo>
                      <a:lnTo>
                        <a:pt x="175359" y="1101"/>
                      </a:lnTo>
                      <a:cubicBezTo>
                        <a:pt x="175659" y="1101"/>
                        <a:pt x="175926" y="834"/>
                        <a:pt x="175926" y="534"/>
                      </a:cubicBezTo>
                      <a:cubicBezTo>
                        <a:pt x="175926" y="234"/>
                        <a:pt x="175659" y="0"/>
                        <a:pt x="1753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2"/>
                <p:cNvSpPr/>
                <p:nvPr/>
              </p:nvSpPr>
              <p:spPr>
                <a:xfrm>
                  <a:off x="6076678" y="3052379"/>
                  <a:ext cx="85312" cy="10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5276" extrusionOk="0">
                      <a:moveTo>
                        <a:pt x="1436" y="0"/>
                      </a:moveTo>
                      <a:cubicBezTo>
                        <a:pt x="978" y="0"/>
                        <a:pt x="506" y="107"/>
                        <a:pt x="34" y="305"/>
                      </a:cubicBezTo>
                      <a:lnTo>
                        <a:pt x="334" y="1039"/>
                      </a:lnTo>
                      <a:cubicBezTo>
                        <a:pt x="713" y="862"/>
                        <a:pt x="1092" y="781"/>
                        <a:pt x="1442" y="781"/>
                      </a:cubicBezTo>
                      <a:cubicBezTo>
                        <a:pt x="1554" y="781"/>
                        <a:pt x="1664" y="790"/>
                        <a:pt x="1769" y="806"/>
                      </a:cubicBezTo>
                      <a:cubicBezTo>
                        <a:pt x="2269" y="906"/>
                        <a:pt x="2669" y="1139"/>
                        <a:pt x="2936" y="1473"/>
                      </a:cubicBezTo>
                      <a:cubicBezTo>
                        <a:pt x="3203" y="1873"/>
                        <a:pt x="3270" y="2440"/>
                        <a:pt x="3136" y="2941"/>
                      </a:cubicBezTo>
                      <a:cubicBezTo>
                        <a:pt x="2736" y="4175"/>
                        <a:pt x="1702" y="4442"/>
                        <a:pt x="1" y="4508"/>
                      </a:cubicBezTo>
                      <a:lnTo>
                        <a:pt x="34" y="5276"/>
                      </a:lnTo>
                      <a:cubicBezTo>
                        <a:pt x="1135" y="5242"/>
                        <a:pt x="3237" y="5209"/>
                        <a:pt x="3870" y="3207"/>
                      </a:cubicBezTo>
                      <a:cubicBezTo>
                        <a:pt x="4104" y="2440"/>
                        <a:pt x="4004" y="1640"/>
                        <a:pt x="3570" y="1039"/>
                      </a:cubicBezTo>
                      <a:cubicBezTo>
                        <a:pt x="3203" y="505"/>
                        <a:pt x="2603" y="139"/>
                        <a:pt x="1902" y="38"/>
                      </a:cubicBezTo>
                      <a:cubicBezTo>
                        <a:pt x="1749" y="13"/>
                        <a:pt x="1593" y="0"/>
                        <a:pt x="1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2"/>
                <p:cNvSpPr/>
                <p:nvPr/>
              </p:nvSpPr>
              <p:spPr>
                <a:xfrm>
                  <a:off x="5980993" y="3026810"/>
                  <a:ext cx="124143" cy="151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7307" extrusionOk="0">
                      <a:moveTo>
                        <a:pt x="1" y="1"/>
                      </a:moveTo>
                      <a:lnTo>
                        <a:pt x="267" y="7306"/>
                      </a:lnTo>
                      <a:lnTo>
                        <a:pt x="5705" y="7306"/>
                      </a:lnTo>
                      <a:lnTo>
                        <a:pt x="5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5" name="Google Shape;2295;p42"/>
              <p:cNvGrpSpPr/>
              <p:nvPr/>
            </p:nvGrpSpPr>
            <p:grpSpPr>
              <a:xfrm>
                <a:off x="5646401" y="4293402"/>
                <a:ext cx="284331" cy="95290"/>
                <a:chOff x="5646401" y="4293402"/>
                <a:chExt cx="284331" cy="95290"/>
              </a:xfrm>
            </p:grpSpPr>
            <p:sp>
              <p:nvSpPr>
                <p:cNvPr id="2296" name="Google Shape;2296;p42"/>
                <p:cNvSpPr/>
                <p:nvPr/>
              </p:nvSpPr>
              <p:spPr>
                <a:xfrm>
                  <a:off x="5646401" y="4293402"/>
                  <a:ext cx="284331" cy="9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584" extrusionOk="0">
                      <a:moveTo>
                        <a:pt x="1911" y="1"/>
                      </a:moveTo>
                      <a:cubicBezTo>
                        <a:pt x="1272" y="1"/>
                        <a:pt x="635" y="8"/>
                        <a:pt x="1" y="30"/>
                      </a:cubicBezTo>
                      <a:cubicBezTo>
                        <a:pt x="1" y="797"/>
                        <a:pt x="101" y="1598"/>
                        <a:pt x="101" y="2365"/>
                      </a:cubicBezTo>
                      <a:cubicBezTo>
                        <a:pt x="134" y="2866"/>
                        <a:pt x="168" y="3433"/>
                        <a:pt x="468" y="3866"/>
                      </a:cubicBezTo>
                      <a:cubicBezTo>
                        <a:pt x="568" y="4033"/>
                        <a:pt x="701" y="4167"/>
                        <a:pt x="868" y="4267"/>
                      </a:cubicBezTo>
                      <a:cubicBezTo>
                        <a:pt x="2402" y="4300"/>
                        <a:pt x="3937" y="4400"/>
                        <a:pt x="5438" y="4467"/>
                      </a:cubicBezTo>
                      <a:cubicBezTo>
                        <a:pt x="6555" y="4533"/>
                        <a:pt x="7681" y="4583"/>
                        <a:pt x="8807" y="4583"/>
                      </a:cubicBezTo>
                      <a:cubicBezTo>
                        <a:pt x="9933" y="4583"/>
                        <a:pt x="11059" y="4533"/>
                        <a:pt x="12176" y="4400"/>
                      </a:cubicBezTo>
                      <a:cubicBezTo>
                        <a:pt x="12777" y="4333"/>
                        <a:pt x="13510" y="4133"/>
                        <a:pt x="13610" y="3533"/>
                      </a:cubicBezTo>
                      <a:cubicBezTo>
                        <a:pt x="13677" y="2932"/>
                        <a:pt x="13043" y="2532"/>
                        <a:pt x="12476" y="2332"/>
                      </a:cubicBezTo>
                      <a:cubicBezTo>
                        <a:pt x="11309" y="1865"/>
                        <a:pt x="10075" y="1531"/>
                        <a:pt x="8840" y="1331"/>
                      </a:cubicBezTo>
                      <a:cubicBezTo>
                        <a:pt x="7740" y="1131"/>
                        <a:pt x="6539" y="964"/>
                        <a:pt x="5805" y="97"/>
                      </a:cubicBezTo>
                      <a:cubicBezTo>
                        <a:pt x="5772" y="64"/>
                        <a:pt x="5738" y="30"/>
                        <a:pt x="5738" y="30"/>
                      </a:cubicBezTo>
                      <a:cubicBezTo>
                        <a:pt x="4471" y="30"/>
                        <a:pt x="3188" y="1"/>
                        <a:pt x="19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7" name="Google Shape;2297;p42"/>
                <p:cNvGrpSpPr/>
                <p:nvPr/>
              </p:nvGrpSpPr>
              <p:grpSpPr>
                <a:xfrm>
                  <a:off x="5774365" y="4298183"/>
                  <a:ext cx="74897" cy="46606"/>
                  <a:chOff x="5774365" y="4173033"/>
                  <a:chExt cx="74897" cy="46606"/>
                </a:xfrm>
              </p:grpSpPr>
              <p:sp>
                <p:nvSpPr>
                  <p:cNvPr id="2298" name="Google Shape;2298;p42"/>
                  <p:cNvSpPr/>
                  <p:nvPr/>
                </p:nvSpPr>
                <p:spPr>
                  <a:xfrm>
                    <a:off x="5774365" y="4173033"/>
                    <a:ext cx="18730" cy="35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" h="1715" extrusionOk="0">
                        <a:moveTo>
                          <a:pt x="767" y="0"/>
                        </a:moveTo>
                        <a:lnTo>
                          <a:pt x="767" y="34"/>
                        </a:lnTo>
                        <a:cubicBezTo>
                          <a:pt x="749" y="28"/>
                          <a:pt x="732" y="25"/>
                          <a:pt x="716" y="25"/>
                        </a:cubicBezTo>
                        <a:cubicBezTo>
                          <a:pt x="644" y="25"/>
                          <a:pt x="594" y="79"/>
                          <a:pt x="567" y="134"/>
                        </a:cubicBezTo>
                        <a:cubicBezTo>
                          <a:pt x="467" y="367"/>
                          <a:pt x="400" y="601"/>
                          <a:pt x="300" y="834"/>
                        </a:cubicBezTo>
                        <a:cubicBezTo>
                          <a:pt x="234" y="934"/>
                          <a:pt x="200" y="1068"/>
                          <a:pt x="134" y="1168"/>
                        </a:cubicBezTo>
                        <a:cubicBezTo>
                          <a:pt x="100" y="1301"/>
                          <a:pt x="0" y="1468"/>
                          <a:pt x="67" y="1602"/>
                        </a:cubicBezTo>
                        <a:cubicBezTo>
                          <a:pt x="117" y="1677"/>
                          <a:pt x="186" y="1714"/>
                          <a:pt x="245" y="1714"/>
                        </a:cubicBezTo>
                        <a:cubicBezTo>
                          <a:pt x="265" y="1714"/>
                          <a:pt x="284" y="1710"/>
                          <a:pt x="300" y="1702"/>
                        </a:cubicBezTo>
                        <a:cubicBezTo>
                          <a:pt x="367" y="1702"/>
                          <a:pt x="434" y="1668"/>
                          <a:pt x="467" y="1602"/>
                        </a:cubicBezTo>
                        <a:cubicBezTo>
                          <a:pt x="501" y="1568"/>
                          <a:pt x="501" y="1535"/>
                          <a:pt x="501" y="1501"/>
                        </a:cubicBezTo>
                        <a:cubicBezTo>
                          <a:pt x="534" y="1435"/>
                          <a:pt x="534" y="1368"/>
                          <a:pt x="567" y="1301"/>
                        </a:cubicBezTo>
                        <a:cubicBezTo>
                          <a:pt x="601" y="1201"/>
                          <a:pt x="634" y="1068"/>
                          <a:pt x="667" y="934"/>
                        </a:cubicBezTo>
                        <a:cubicBezTo>
                          <a:pt x="734" y="701"/>
                          <a:pt x="801" y="467"/>
                          <a:pt x="867" y="234"/>
                        </a:cubicBezTo>
                        <a:cubicBezTo>
                          <a:pt x="901" y="134"/>
                          <a:pt x="834" y="34"/>
                          <a:pt x="767" y="0"/>
                        </a:cubicBezTo>
                        <a:close/>
                      </a:path>
                    </a:pathLst>
                  </a:custGeom>
                  <a:solidFill>
                    <a:srgbClr val="73CA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9" name="Google Shape;2299;p42"/>
                  <p:cNvSpPr/>
                  <p:nvPr/>
                </p:nvSpPr>
                <p:spPr>
                  <a:xfrm>
                    <a:off x="5804860" y="4184362"/>
                    <a:ext cx="14593" cy="24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" h="1182" extrusionOk="0">
                        <a:moveTo>
                          <a:pt x="574" y="1"/>
                        </a:moveTo>
                        <a:cubicBezTo>
                          <a:pt x="562" y="1"/>
                          <a:pt x="548" y="9"/>
                          <a:pt x="535" y="22"/>
                        </a:cubicBezTo>
                        <a:lnTo>
                          <a:pt x="501" y="22"/>
                        </a:lnTo>
                        <a:cubicBezTo>
                          <a:pt x="435" y="56"/>
                          <a:pt x="368" y="123"/>
                          <a:pt x="334" y="189"/>
                        </a:cubicBezTo>
                        <a:cubicBezTo>
                          <a:pt x="301" y="256"/>
                          <a:pt x="268" y="356"/>
                          <a:pt x="234" y="423"/>
                        </a:cubicBezTo>
                        <a:cubicBezTo>
                          <a:pt x="201" y="489"/>
                          <a:pt x="168" y="556"/>
                          <a:pt x="134" y="623"/>
                        </a:cubicBezTo>
                        <a:cubicBezTo>
                          <a:pt x="68" y="723"/>
                          <a:pt x="1" y="856"/>
                          <a:pt x="34" y="990"/>
                        </a:cubicBezTo>
                        <a:cubicBezTo>
                          <a:pt x="68" y="1057"/>
                          <a:pt x="101" y="1123"/>
                          <a:pt x="168" y="1157"/>
                        </a:cubicBezTo>
                        <a:cubicBezTo>
                          <a:pt x="218" y="1173"/>
                          <a:pt x="259" y="1182"/>
                          <a:pt x="297" y="1182"/>
                        </a:cubicBezTo>
                        <a:cubicBezTo>
                          <a:pt x="334" y="1182"/>
                          <a:pt x="368" y="1173"/>
                          <a:pt x="401" y="1157"/>
                        </a:cubicBezTo>
                        <a:cubicBezTo>
                          <a:pt x="535" y="1090"/>
                          <a:pt x="568" y="923"/>
                          <a:pt x="601" y="823"/>
                        </a:cubicBezTo>
                        <a:cubicBezTo>
                          <a:pt x="601" y="723"/>
                          <a:pt x="635" y="656"/>
                          <a:pt x="635" y="556"/>
                        </a:cubicBezTo>
                        <a:cubicBezTo>
                          <a:pt x="668" y="489"/>
                          <a:pt x="668" y="389"/>
                          <a:pt x="668" y="289"/>
                        </a:cubicBezTo>
                        <a:cubicBezTo>
                          <a:pt x="701" y="223"/>
                          <a:pt x="668" y="123"/>
                          <a:pt x="601" y="56"/>
                        </a:cubicBezTo>
                        <a:cubicBezTo>
                          <a:pt x="601" y="17"/>
                          <a:pt x="590" y="1"/>
                          <a:pt x="574" y="1"/>
                        </a:cubicBezTo>
                        <a:close/>
                      </a:path>
                    </a:pathLst>
                  </a:custGeom>
                  <a:solidFill>
                    <a:srgbClr val="73CA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0" name="Google Shape;2300;p42"/>
                  <p:cNvSpPr/>
                  <p:nvPr/>
                </p:nvSpPr>
                <p:spPr>
                  <a:xfrm>
                    <a:off x="5834690" y="4192449"/>
                    <a:ext cx="14572" cy="27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" h="1308" extrusionOk="0">
                        <a:moveTo>
                          <a:pt x="534" y="0"/>
                        </a:moveTo>
                        <a:cubicBezTo>
                          <a:pt x="434" y="0"/>
                          <a:pt x="334" y="100"/>
                          <a:pt x="300" y="201"/>
                        </a:cubicBezTo>
                        <a:cubicBezTo>
                          <a:pt x="267" y="267"/>
                          <a:pt x="234" y="334"/>
                          <a:pt x="200" y="401"/>
                        </a:cubicBezTo>
                        <a:cubicBezTo>
                          <a:pt x="167" y="501"/>
                          <a:pt x="134" y="601"/>
                          <a:pt x="100" y="701"/>
                        </a:cubicBezTo>
                        <a:cubicBezTo>
                          <a:pt x="67" y="768"/>
                          <a:pt x="34" y="834"/>
                          <a:pt x="0" y="934"/>
                        </a:cubicBezTo>
                        <a:cubicBezTo>
                          <a:pt x="0" y="1001"/>
                          <a:pt x="0" y="1101"/>
                          <a:pt x="34" y="1168"/>
                        </a:cubicBezTo>
                        <a:cubicBezTo>
                          <a:pt x="67" y="1235"/>
                          <a:pt x="167" y="1268"/>
                          <a:pt x="234" y="1301"/>
                        </a:cubicBezTo>
                        <a:cubicBezTo>
                          <a:pt x="256" y="1306"/>
                          <a:pt x="277" y="1308"/>
                          <a:pt x="298" y="1308"/>
                        </a:cubicBezTo>
                        <a:cubicBezTo>
                          <a:pt x="434" y="1308"/>
                          <a:pt x="538" y="1217"/>
                          <a:pt x="567" y="1101"/>
                        </a:cubicBezTo>
                        <a:cubicBezTo>
                          <a:pt x="601" y="1001"/>
                          <a:pt x="634" y="901"/>
                          <a:pt x="634" y="834"/>
                        </a:cubicBezTo>
                        <a:cubicBezTo>
                          <a:pt x="634" y="734"/>
                          <a:pt x="667" y="634"/>
                          <a:pt x="667" y="534"/>
                        </a:cubicBezTo>
                        <a:cubicBezTo>
                          <a:pt x="667" y="434"/>
                          <a:pt x="701" y="367"/>
                          <a:pt x="701" y="267"/>
                        </a:cubicBezTo>
                        <a:cubicBezTo>
                          <a:pt x="701" y="167"/>
                          <a:pt x="667" y="0"/>
                          <a:pt x="534" y="0"/>
                        </a:cubicBezTo>
                        <a:close/>
                      </a:path>
                    </a:pathLst>
                  </a:custGeom>
                  <a:solidFill>
                    <a:srgbClr val="73CA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7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6"/>
          <p:cNvSpPr txBox="1">
            <a:spLocks noGrp="1"/>
          </p:cNvSpPr>
          <p:nvPr>
            <p:ph type="title"/>
          </p:nvPr>
        </p:nvSpPr>
        <p:spPr>
          <a:xfrm>
            <a:off x="-534249" y="-97867"/>
            <a:ext cx="57688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Mapping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https://coggle-downloads-production.s3.eu-west-1.amazonaws.com/54b85f062beef098280951d9f54194d579ef01ca5a74c96b5f523135f5c328fe/New_International_Students_Kyoto.png?AWSAccessKeyId=ASIA4YTCGXFHG2D5INYU&amp;Expires=1668069628&amp;Signature=MHHO5nis%2Bpg5iW2FKQim990xyGc%3D&amp;x-amz-security-token=IQoJb3JpZ2luX2VjEHIaCWV1LXdlc3QtMSJIMEYCIQDDiE6BOv%2BXI8iXnUhGfnYEZNPpFsYZGSaY61NS3A9pkgIhAM4qGGDsOuvB64uVHGH5HQY7kPce5aduEiGnZ7O4QWkhKoIDCGsQABoMODc3NDUzMDMxNzU4IgwI27%2F5DjVdeXQwVA4q3wLR2RxvKSXsklTtvEF3F1tQURpgSha2XSdr13IFZbRiiSIsoe0xRdfhXh8ioMFcuO07EzofgkjPcOBr7Bqpm%2F8sSvhMnwAYrGhIvRePx0u9YM9LkP3SbJzAUt49Xqxxvx8M7AXfOCT7UPVm5SOfPijunzzxFXZmFwNpRPFWVwxFwVni9HTQ6hzivHlIZreh6njodhly5okgh2syzKFNhKvn0A%2B6BxiMq%2F89qg7RY10YFr4vyBwW1zOCL1lN5l77ZvGiKO6RENIkfXQnFQmgjCiXYN7tsmG37uKjUHhf4Q0UX8osyBQykr7IKkTeibRGi3ODqLr8nEqvJQAcFFEtGYb9t1BuaNlisY5MKnyVbGKdc5FpOVM%2B14XL5Gru3zSRBGzq9hfsidkq%2FUWfzuiFjW%2BE%2FOJj2yMUX4hf4HLmmO19c1T1fRXKCcQkYwiNz1wNE%2BWeII5f12JGw1U7KMJIaywwyrqxmwY6nQHp0kOOWHd7QktqW0efIcBtgRggIlXMUJsAV7%2FVz2QqoxvZIKNfU2f%2B7gS6rQ66PObFPZhSREkhbcBZEfxrliCsFGENf75QjJi99mv67gPDTONMqlkC3UGE%2B5dnDUKMh%2BpmT17rvxkaXt16i5yl%2BR1QhpBCTO52MAikbilnwNL5Fo2wZm9KXFkBTCDU6p4VsX%2Bq1I5bULX%2Fgn6SmMQ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21" y="5994260"/>
            <a:ext cx="809891" cy="5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irtual Meeting Stock Illustrations – 15,780 Virtual Meeting Stock  Illustrations, Vectors &amp; Clipart - Dreamsti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9345" r="6944"/>
          <a:stretch/>
        </p:blipFill>
        <p:spPr bwMode="auto">
          <a:xfrm>
            <a:off x="257158" y="1026904"/>
            <a:ext cx="1626497" cy="8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828" y="1989543"/>
            <a:ext cx="142235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meet 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Mind map - Free miscellaneou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28" y="825126"/>
            <a:ext cx="1171924" cy="11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png;base64,iVBORw0KGgoAAAANSUhEUgAAAHcAAAB3CAMAAAAO5y+4AAAAaVBMVEX+/v6e1WuYzWed1Gub0WmVyWWgzXjG37GPxVySx2L0+fCRx2CMw1f8/fubynD4+/WTy1+kz37c7M/r9OSWyGjX6ciHwVG+3KTw9+ql1HrF463M5raKv1is04u52Z7m8d3S5sCy1pSg0nLRXMobAAAEM0lEQVRogcXa53brIAwAYO94rzqjWU36/g958UR2AghQevW7J9+RAIGhjksXfh8BC6+PMIwP5bGtnPfxGTUMkzw7fglMQndRg0mNHoVEpXK3atPKVSJ3VWKWq1IlcdfJxp2iwlQuSJaVOD6KZjCt66/YPPpBqdbuSs3yB1K1ddfJ3lI0a+dO7JhsjE/W0oWrJ49OOqyFC2uc5Ect1cLlbL9mW03W2OVDy2rc6NXYwgUzirUKTIMicVdD+9BXDV3AZqFsl6V1wdDGpUGNDV2Qbf40U01csH7ynSmr73I20euMdi5gE+1mYe5yNuuwWy2BC1mz9WPkgiZV6rdGYxewHe4UReJyNusMu4WJy1njJmXiAjayLbKGC9hG4/hm61KzSJecxblwbGlYlAsWEMWUwrqALalYhAt7sv26RbuAJWgXaBewZGOLd9ngks1klLukS7VutVzPq2mzxbrkLM6tv6lZtduzv5QzmcW+Ubhjur+kaHqO80zt+kF9vlwuO0VgD7Xp/RCHnid3p8upeohYGNfr9YD7YinOcRwyVur6q0vW8Xr3fSTdFeXuu1H1ApHrLxFA+F0MMMZNn3kysOz33rsbVO4OMsLlyQrcDalkhxsdlVvdebJB4L9xN6jMm/9C7Z6iHKj+qwvmkirL+Wf6hBVum2VLiQdh625n8FTHl5kMYbW7OywjO6iu62xZl7/EJPLIZljpPnmNJ3btzjXufy/rInV8D7+mcIvbwEJ17cKLzv50UahjgOVu1cSQnSznJVmdr4IimieA0E3fstwFLFsVN9zGp3YF7OxuXifuyANrESVyt2dX83jl+hv2jFPVbhVBFk5hZ+7Fi5oc9lhW5YpZ11lvdmxoQ42LGrlblEJ2dOdO0SerddHJ3FDoFl3G2U1b7F2uar8TyNyqlLCus3TF/vn0rnlulLgpHNsXtncXtdG+cBS7qwX0yjJ3UQ1uV4WuinUdb7hIjk1UsatkezeLw7vhla7AreRjO7h18hT+r4Ohi2Bdx+ry+q27ahcC1rVR37vSdkHteosrbxcfc9MIxVK7WJbMrQdXvW4/4jKWH1elLJ176ddtjWXtXW88QjO3+sazJPn2FHN/a/7ZpWJJ8h3cM8s2QLNkblDP360ols7lKoYlc/tj2nQixrAUbrCIeJbcxam0LtYkc3VRQleTJXDRS5bQdSLUpkfupp1hme1cdrr4H+5pZP/a/SrNWQv3p5v23r9129yGNXbHm078fkvk3i1ZM7dqlgtWQ9bI/enm07kxa+I+ksSa1XeLe57wGpuy2u7X+AVky+q6+yQDNTZn9dzieUhoWC13PY9tVB23uI/JWg+tntuGy4QiYLHu6ZYnlCzOLXZsGpMNLdptyzwkTRbltg14QNX+LjB129vq2ZZIVbjFfs6VNlm5ezqGn1KFbtUey8P0HM9LTMe6/wDIaFIzDUw3+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&quot;coggles ic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57" y="1628890"/>
            <a:ext cx="843109" cy="5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50158" y="2093811"/>
            <a:ext cx="2299710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brainstorming session to write down all the stake holders on Padlet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6" name="Picture 14" descr="PDC reflections – using Padlet | Learning and Teaching at Abbot Bey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26" y="1003396"/>
            <a:ext cx="1537261" cy="10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55682" y="1301016"/>
            <a:ext cx="2311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all the stakeholders on padlet and removed repeated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0466" y="1945713"/>
            <a:ext cx="185377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stakeholders mind map on coggles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781927" y="2946924"/>
            <a:ext cx="341632" cy="457200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17087" y="3579957"/>
            <a:ext cx="2297151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extreme users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 descr="https://coggle-downloads-production.s3.eu-west-1.amazonaws.com/54b85f062beef098280951d9f54194d579ef01ca5a74c96b5f523135f5c328fe/New_International_Students_Kyoto.png?AWSAccessKeyId=ASIA4YTCGXFHG2D5INYU&amp;Expires=1668069628&amp;Signature=MHHO5nis%2Bpg5iW2FKQim990xyGc%3D&amp;x-amz-security-token=IQoJb3JpZ2luX2VjEHIaCWV1LXdlc3QtMSJIMEYCIQDDiE6BOv%2BXI8iXnUhGfnYEZNPpFsYZGSaY61NS3A9pkgIhAM4qGGDsOuvB64uVHGH5HQY7kPce5aduEiGnZ7O4QWkhKoIDCGsQABoMODc3NDUzMDMxNzU4IgwI27%2F5DjVdeXQwVA4q3wLR2RxvKSXsklTtvEF3F1tQURpgSha2XSdr13IFZbRiiSIsoe0xRdfhXh8ioMFcuO07EzofgkjPcOBr7Bqpm%2F8sSvhMnwAYrGhIvRePx0u9YM9LkP3SbJzAUt49Xqxxvx8M7AXfOCT7UPVm5SOfPijunzzxFXZmFwNpRPFWVwxFwVni9HTQ6hzivHlIZreh6njodhly5okgh2syzKFNhKvn0A%2B6BxiMq%2F89qg7RY10YFr4vyBwW1zOCL1lN5l77ZvGiKO6RENIkfXQnFQmgjCiXYN7tsmG37uKjUHhf4Q0UX8osyBQykr7IKkTeibRGi3ODqLr8nEqvJQAcFFEtGYb9t1BuaNlisY5MKnyVbGKdc5FpOVM%2B14XL5Gru3zSRBGzq9hfsidkq%2FUWfzuiFjW%2BE%2FOJj2yMUX4hf4HLmmO19c1T1fRXKCcQkYwiNz1wNE%2BWeII5f12JGw1U7KMJIaywwyrqxmwY6nQHp0kOOWHd7QktqW0efIcBtgRggIlXMUJsAV7%2FVz2QqoxvZIKNfU2f%2B7gS6rQ66PObFPZhSREkhbcBZEfxrliCsFGENf75QjJi99mv67gPDTONMqlkC3UGE%2B5dnDUKMh%2BpmT17rvxkaXt16i5yl%2BR1QhpBCTO52MAikbilnwNL5Fo2wZm9KXFkBTCDU6p4VsX%2Bq1I5bULX%2Fgn6SmMQ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26" y="2946924"/>
            <a:ext cx="3246721" cy="193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wn Arrow 20"/>
          <p:cNvSpPr/>
          <p:nvPr/>
        </p:nvSpPr>
        <p:spPr>
          <a:xfrm rot="16025600">
            <a:off x="1985049" y="1228565"/>
            <a:ext cx="341632" cy="457200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5215790" y="494679"/>
            <a:ext cx="1367952" cy="243239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>
            <a:off x="5986838" y="3402850"/>
            <a:ext cx="341632" cy="69276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1471" y="18664"/>
            <a:ext cx="3408988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understand about our users due to biases – Gathered more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405529"/>
            <a:ext cx="2578481" cy="9541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brainstorming session was not effective until we used to it and it was quite difficult to share thoughts as offline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472" y="4148476"/>
            <a:ext cx="3569694" cy="9541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Extreme users identification was not properly done due to lack of brainstorming –rearranged proper brainstorming session to extreme out for a holistic picture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86" y="181485"/>
            <a:ext cx="7184571" cy="5727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 Stakeholders 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s://coggle-downloads-production.s3.eu-west-1.amazonaws.com/54b85f062beef098280951d9f54194d579ef01ca5a74c96b5f523135f5c328fe/New_International_Students_Kyoto.png?AWSAccessKeyId=ASIA4YTCGXFHG2D5INYU&amp;Expires=1668069628&amp;Signature=MHHO5nis%2Bpg5iW2FKQim990xyGc%3D&amp;x-amz-security-token=IQoJb3JpZ2luX2VjEHIaCWV1LXdlc3QtMSJIMEYCIQDDiE6BOv%2BXI8iXnUhGfnYEZNPpFsYZGSaY61NS3A9pkgIhAM4qGGDsOuvB64uVHGH5HQY7kPce5aduEiGnZ7O4QWkhKoIDCGsQABoMODc3NDUzMDMxNzU4IgwI27%2F5DjVdeXQwVA4q3wLR2RxvKSXsklTtvEF3F1tQURpgSha2XSdr13IFZbRiiSIsoe0xRdfhXh8ioMFcuO07EzofgkjPcOBr7Bqpm%2F8sSvhMnwAYrGhIvRePx0u9YM9LkP3SbJzAUt49Xqxxvx8M7AXfOCT7UPVm5SOfPijunzzxFXZmFwNpRPFWVwxFwVni9HTQ6hzivHlIZreh6njodhly5okgh2syzKFNhKvn0A%2B6BxiMq%2F89qg7RY10YFr4vyBwW1zOCL1lN5l77ZvGiKO6RENIkfXQnFQmgjCiXYN7tsmG37uKjUHhf4Q0UX8osyBQykr7IKkTeibRGi3ODqLr8nEqvJQAcFFEtGYb9t1BuaNlisY5MKnyVbGKdc5FpOVM%2B14XL5Gru3zSRBGzq9hfsidkq%2FUWfzuiFjW%2BE%2FOJj2yMUX4hf4HLmmO19c1T1fRXKCcQkYwiNz1wNE%2BWeII5f12JGw1U7KMJIaywwyrqxmwY6nQHp0kOOWHd7QktqW0efIcBtgRggIlXMUJsAV7%2FVz2QqoxvZIKNfU2f%2B7gS6rQ66PObFPZhSREkhbcBZEfxrliCsFGENf75QjJi99mv67gPDTONMqlkC3UGE%2B5dnDUKMh%2BpmT17rvxkaXt16i5yl%2BR1QhpBCTO52MAikbilnwNL5Fo2wZm9KXFkBTCDU6p4VsX%2Bq1I5bULX%2Fgn6SmM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928357"/>
            <a:ext cx="6797618" cy="40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5"/>
          <p:cNvSpPr/>
          <p:nvPr/>
        </p:nvSpPr>
        <p:spPr>
          <a:xfrm rot="-5400000" flipH="1">
            <a:off x="5577475" y="-672125"/>
            <a:ext cx="1344600" cy="5788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537" name="Google Shape;1537;p35"/>
          <p:cNvSpPr/>
          <p:nvPr/>
        </p:nvSpPr>
        <p:spPr>
          <a:xfrm rot="1737649">
            <a:off x="4816423" y="456554"/>
            <a:ext cx="409107" cy="358947"/>
          </a:xfrm>
          <a:custGeom>
            <a:avLst/>
            <a:gdLst/>
            <a:ahLst/>
            <a:cxnLst/>
            <a:rect l="l" t="t" r="r" b="b"/>
            <a:pathLst>
              <a:path w="11076" h="9718" extrusionOk="0">
                <a:moveTo>
                  <a:pt x="5537" y="1"/>
                </a:moveTo>
                <a:cubicBezTo>
                  <a:pt x="4646" y="1"/>
                  <a:pt x="3744" y="245"/>
                  <a:pt x="2936" y="756"/>
                </a:cubicBezTo>
                <a:cubicBezTo>
                  <a:pt x="668" y="2191"/>
                  <a:pt x="1" y="5193"/>
                  <a:pt x="1435" y="7461"/>
                </a:cubicBezTo>
                <a:cubicBezTo>
                  <a:pt x="2358" y="8921"/>
                  <a:pt x="3931" y="9718"/>
                  <a:pt x="5539" y="9718"/>
                </a:cubicBezTo>
                <a:cubicBezTo>
                  <a:pt x="6430" y="9718"/>
                  <a:pt x="7331" y="9473"/>
                  <a:pt x="8140" y="8962"/>
                </a:cubicBezTo>
                <a:cubicBezTo>
                  <a:pt x="10408" y="7528"/>
                  <a:pt x="11075" y="4526"/>
                  <a:pt x="9641" y="2257"/>
                </a:cubicBezTo>
                <a:cubicBezTo>
                  <a:pt x="8718" y="798"/>
                  <a:pt x="7145" y="1"/>
                  <a:pt x="55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35"/>
          <p:cNvGrpSpPr/>
          <p:nvPr/>
        </p:nvGrpSpPr>
        <p:grpSpPr>
          <a:xfrm>
            <a:off x="878825" y="1607138"/>
            <a:ext cx="3304293" cy="2857813"/>
            <a:chOff x="720000" y="1465813"/>
            <a:chExt cx="3304293" cy="2857813"/>
          </a:xfrm>
        </p:grpSpPr>
        <p:sp>
          <p:nvSpPr>
            <p:cNvPr id="1539" name="Google Shape;1539;p35"/>
            <p:cNvSpPr/>
            <p:nvPr/>
          </p:nvSpPr>
          <p:spPr>
            <a:xfrm>
              <a:off x="2125598" y="3503380"/>
              <a:ext cx="180928" cy="247300"/>
            </a:xfrm>
            <a:custGeom>
              <a:avLst/>
              <a:gdLst/>
              <a:ahLst/>
              <a:cxnLst/>
              <a:rect l="l" t="t" r="r" b="b"/>
              <a:pathLst>
                <a:path w="5839" h="7981" extrusionOk="0">
                  <a:moveTo>
                    <a:pt x="3863" y="1"/>
                  </a:moveTo>
                  <a:cubicBezTo>
                    <a:pt x="3504" y="1"/>
                    <a:pt x="3131" y="94"/>
                    <a:pt x="2803" y="210"/>
                  </a:cubicBezTo>
                  <a:cubicBezTo>
                    <a:pt x="2303" y="370"/>
                    <a:pt x="1861" y="400"/>
                    <a:pt x="1485" y="400"/>
                  </a:cubicBezTo>
                  <a:cubicBezTo>
                    <a:pt x="1265" y="400"/>
                    <a:pt x="1068" y="390"/>
                    <a:pt x="894" y="390"/>
                  </a:cubicBezTo>
                  <a:cubicBezTo>
                    <a:pt x="315" y="390"/>
                    <a:pt x="1" y="502"/>
                    <a:pt x="1" y="1477"/>
                  </a:cubicBezTo>
                  <a:cubicBezTo>
                    <a:pt x="1" y="1844"/>
                    <a:pt x="935" y="7448"/>
                    <a:pt x="935" y="7815"/>
                  </a:cubicBezTo>
                  <a:cubicBezTo>
                    <a:pt x="2006" y="7929"/>
                    <a:pt x="3155" y="7981"/>
                    <a:pt x="4287" y="7981"/>
                  </a:cubicBezTo>
                  <a:cubicBezTo>
                    <a:pt x="4811" y="7981"/>
                    <a:pt x="5331" y="7970"/>
                    <a:pt x="5838" y="7949"/>
                  </a:cubicBezTo>
                  <a:cubicBezTo>
                    <a:pt x="5838" y="7749"/>
                    <a:pt x="5438" y="3979"/>
                    <a:pt x="5438" y="3746"/>
                  </a:cubicBezTo>
                  <a:cubicBezTo>
                    <a:pt x="5471" y="2979"/>
                    <a:pt x="5505" y="2178"/>
                    <a:pt x="5338" y="1411"/>
                  </a:cubicBezTo>
                  <a:cubicBezTo>
                    <a:pt x="5238" y="944"/>
                    <a:pt x="5004" y="443"/>
                    <a:pt x="4604" y="177"/>
                  </a:cubicBezTo>
                  <a:cubicBezTo>
                    <a:pt x="4379" y="50"/>
                    <a:pt x="4125" y="1"/>
                    <a:pt x="3863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138022" y="3699016"/>
              <a:ext cx="422774" cy="147277"/>
            </a:xfrm>
            <a:custGeom>
              <a:avLst/>
              <a:gdLst/>
              <a:ahLst/>
              <a:cxnLst/>
              <a:rect l="l" t="t" r="r" b="b"/>
              <a:pathLst>
                <a:path w="13644" h="4753" extrusionOk="0">
                  <a:moveTo>
                    <a:pt x="4647" y="0"/>
                  </a:moveTo>
                  <a:cubicBezTo>
                    <a:pt x="3559" y="0"/>
                    <a:pt x="1945" y="100"/>
                    <a:pt x="990" y="100"/>
                  </a:cubicBezTo>
                  <a:cubicBezTo>
                    <a:pt x="513" y="100"/>
                    <a:pt x="200" y="75"/>
                    <a:pt x="200" y="0"/>
                  </a:cubicBezTo>
                  <a:lnTo>
                    <a:pt x="200" y="0"/>
                  </a:lnTo>
                  <a:cubicBezTo>
                    <a:pt x="200" y="1201"/>
                    <a:pt x="0" y="2502"/>
                    <a:pt x="267" y="3670"/>
                  </a:cubicBezTo>
                  <a:cubicBezTo>
                    <a:pt x="334" y="3836"/>
                    <a:pt x="367" y="4036"/>
                    <a:pt x="500" y="4170"/>
                  </a:cubicBezTo>
                  <a:cubicBezTo>
                    <a:pt x="752" y="4440"/>
                    <a:pt x="1236" y="4496"/>
                    <a:pt x="1729" y="4496"/>
                  </a:cubicBezTo>
                  <a:cubicBezTo>
                    <a:pt x="2084" y="4496"/>
                    <a:pt x="2443" y="4467"/>
                    <a:pt x="2722" y="4467"/>
                  </a:cubicBezTo>
                  <a:cubicBezTo>
                    <a:pt x="2774" y="4467"/>
                    <a:pt x="2823" y="4468"/>
                    <a:pt x="2869" y="4470"/>
                  </a:cubicBezTo>
                  <a:cubicBezTo>
                    <a:pt x="4036" y="4537"/>
                    <a:pt x="5204" y="4637"/>
                    <a:pt x="6371" y="4704"/>
                  </a:cubicBezTo>
                  <a:cubicBezTo>
                    <a:pt x="7094" y="4734"/>
                    <a:pt x="7817" y="4752"/>
                    <a:pt x="8538" y="4752"/>
                  </a:cubicBezTo>
                  <a:cubicBezTo>
                    <a:pt x="10182" y="4752"/>
                    <a:pt x="11821" y="4658"/>
                    <a:pt x="13443" y="4403"/>
                  </a:cubicBezTo>
                  <a:cubicBezTo>
                    <a:pt x="13643" y="4403"/>
                    <a:pt x="12542" y="3169"/>
                    <a:pt x="12442" y="3102"/>
                  </a:cubicBezTo>
                  <a:cubicBezTo>
                    <a:pt x="12042" y="2736"/>
                    <a:pt x="11708" y="2469"/>
                    <a:pt x="11208" y="2235"/>
                  </a:cubicBezTo>
                  <a:cubicBezTo>
                    <a:pt x="10941" y="2102"/>
                    <a:pt x="10641" y="2002"/>
                    <a:pt x="10374" y="1902"/>
                  </a:cubicBezTo>
                  <a:lnTo>
                    <a:pt x="10374" y="1868"/>
                  </a:lnTo>
                  <a:cubicBezTo>
                    <a:pt x="9907" y="1701"/>
                    <a:pt x="9440" y="1535"/>
                    <a:pt x="8940" y="1401"/>
                  </a:cubicBezTo>
                  <a:cubicBezTo>
                    <a:pt x="8006" y="1201"/>
                    <a:pt x="6972" y="1168"/>
                    <a:pt x="6238" y="534"/>
                  </a:cubicBezTo>
                  <a:cubicBezTo>
                    <a:pt x="6071" y="401"/>
                    <a:pt x="5938" y="200"/>
                    <a:pt x="5737" y="100"/>
                  </a:cubicBezTo>
                  <a:cubicBezTo>
                    <a:pt x="5604" y="25"/>
                    <a:pt x="5191" y="0"/>
                    <a:pt x="46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422783" y="2405505"/>
              <a:ext cx="1043983" cy="1215430"/>
            </a:xfrm>
            <a:custGeom>
              <a:avLst/>
              <a:gdLst/>
              <a:ahLst/>
              <a:cxnLst/>
              <a:rect l="l" t="t" r="r" b="b"/>
              <a:pathLst>
                <a:path w="33692" h="39225" extrusionOk="0">
                  <a:moveTo>
                    <a:pt x="7396" y="0"/>
                  </a:moveTo>
                  <a:cubicBezTo>
                    <a:pt x="5681" y="0"/>
                    <a:pt x="3956" y="387"/>
                    <a:pt x="2403" y="1118"/>
                  </a:cubicBezTo>
                  <a:cubicBezTo>
                    <a:pt x="1469" y="1585"/>
                    <a:pt x="234" y="2052"/>
                    <a:pt x="134" y="3153"/>
                  </a:cubicBezTo>
                  <a:lnTo>
                    <a:pt x="101" y="3153"/>
                  </a:lnTo>
                  <a:cubicBezTo>
                    <a:pt x="1" y="4054"/>
                    <a:pt x="735" y="5088"/>
                    <a:pt x="1002" y="5922"/>
                  </a:cubicBezTo>
                  <a:cubicBezTo>
                    <a:pt x="1535" y="7690"/>
                    <a:pt x="2202" y="9424"/>
                    <a:pt x="3036" y="11092"/>
                  </a:cubicBezTo>
                  <a:cubicBezTo>
                    <a:pt x="3737" y="12426"/>
                    <a:pt x="4471" y="14194"/>
                    <a:pt x="5872" y="14961"/>
                  </a:cubicBezTo>
                  <a:cubicBezTo>
                    <a:pt x="8374" y="16362"/>
                    <a:pt x="11176" y="16963"/>
                    <a:pt x="14011" y="17196"/>
                  </a:cubicBezTo>
                  <a:cubicBezTo>
                    <a:pt x="14535" y="17245"/>
                    <a:pt x="15052" y="17261"/>
                    <a:pt x="15564" y="17261"/>
                  </a:cubicBezTo>
                  <a:cubicBezTo>
                    <a:pt x="16767" y="17261"/>
                    <a:pt x="17949" y="17168"/>
                    <a:pt x="19151" y="17168"/>
                  </a:cubicBezTo>
                  <a:cubicBezTo>
                    <a:pt x="19916" y="17168"/>
                    <a:pt x="20690" y="17206"/>
                    <a:pt x="21483" y="17330"/>
                  </a:cubicBezTo>
                  <a:cubicBezTo>
                    <a:pt x="21616" y="17330"/>
                    <a:pt x="21750" y="17363"/>
                    <a:pt x="21816" y="17463"/>
                  </a:cubicBezTo>
                  <a:cubicBezTo>
                    <a:pt x="21917" y="17563"/>
                    <a:pt x="21917" y="17697"/>
                    <a:pt x="21917" y="17830"/>
                  </a:cubicBezTo>
                  <a:cubicBezTo>
                    <a:pt x="21616" y="22567"/>
                    <a:pt x="21349" y="27270"/>
                    <a:pt x="21083" y="32007"/>
                  </a:cubicBezTo>
                  <a:cubicBezTo>
                    <a:pt x="21016" y="33241"/>
                    <a:pt x="20115" y="37211"/>
                    <a:pt x="21016" y="38145"/>
                  </a:cubicBezTo>
                  <a:cubicBezTo>
                    <a:pt x="21650" y="38812"/>
                    <a:pt x="27787" y="38979"/>
                    <a:pt x="28955" y="39212"/>
                  </a:cubicBezTo>
                  <a:cubicBezTo>
                    <a:pt x="28998" y="39221"/>
                    <a:pt x="29041" y="39225"/>
                    <a:pt x="29082" y="39225"/>
                  </a:cubicBezTo>
                  <a:cubicBezTo>
                    <a:pt x="29362" y="39225"/>
                    <a:pt x="29597" y="39036"/>
                    <a:pt x="29655" y="38745"/>
                  </a:cubicBezTo>
                  <a:lnTo>
                    <a:pt x="32157" y="23434"/>
                  </a:lnTo>
                  <a:cubicBezTo>
                    <a:pt x="32691" y="20232"/>
                    <a:pt x="33692" y="16229"/>
                    <a:pt x="33191" y="13027"/>
                  </a:cubicBezTo>
                  <a:cubicBezTo>
                    <a:pt x="32224" y="6756"/>
                    <a:pt x="22817" y="5088"/>
                    <a:pt x="17814" y="3453"/>
                  </a:cubicBezTo>
                  <a:cubicBezTo>
                    <a:pt x="15045" y="2553"/>
                    <a:pt x="12610" y="885"/>
                    <a:pt x="9741" y="251"/>
                  </a:cubicBezTo>
                  <a:cubicBezTo>
                    <a:pt x="8973" y="83"/>
                    <a:pt x="8186" y="0"/>
                    <a:pt x="73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154537" y="2106876"/>
              <a:ext cx="964380" cy="713300"/>
            </a:xfrm>
            <a:custGeom>
              <a:avLst/>
              <a:gdLst/>
              <a:ahLst/>
              <a:cxnLst/>
              <a:rect l="l" t="t" r="r" b="b"/>
              <a:pathLst>
                <a:path w="31123" h="23020" extrusionOk="0">
                  <a:moveTo>
                    <a:pt x="3087" y="1"/>
                  </a:moveTo>
                  <a:cubicBezTo>
                    <a:pt x="2548" y="1"/>
                    <a:pt x="1986" y="109"/>
                    <a:pt x="1402" y="349"/>
                  </a:cubicBezTo>
                  <a:cubicBezTo>
                    <a:pt x="168" y="882"/>
                    <a:pt x="1" y="2050"/>
                    <a:pt x="67" y="3317"/>
                  </a:cubicBezTo>
                  <a:cubicBezTo>
                    <a:pt x="234" y="6286"/>
                    <a:pt x="2169" y="8621"/>
                    <a:pt x="4070" y="10790"/>
                  </a:cubicBezTo>
                  <a:cubicBezTo>
                    <a:pt x="5338" y="12257"/>
                    <a:pt x="6706" y="13658"/>
                    <a:pt x="8240" y="14826"/>
                  </a:cubicBezTo>
                  <a:cubicBezTo>
                    <a:pt x="10475" y="16460"/>
                    <a:pt x="13010" y="17594"/>
                    <a:pt x="15512" y="18729"/>
                  </a:cubicBezTo>
                  <a:cubicBezTo>
                    <a:pt x="16379" y="19129"/>
                    <a:pt x="17280" y="19496"/>
                    <a:pt x="18247" y="19729"/>
                  </a:cubicBezTo>
                  <a:cubicBezTo>
                    <a:pt x="19148" y="19963"/>
                    <a:pt x="20215" y="19996"/>
                    <a:pt x="21316" y="20063"/>
                  </a:cubicBezTo>
                  <a:cubicBezTo>
                    <a:pt x="22784" y="20130"/>
                    <a:pt x="24251" y="20296"/>
                    <a:pt x="25319" y="21130"/>
                  </a:cubicBezTo>
                  <a:cubicBezTo>
                    <a:pt x="25619" y="21397"/>
                    <a:pt x="26019" y="21564"/>
                    <a:pt x="26386" y="21731"/>
                  </a:cubicBezTo>
                  <a:cubicBezTo>
                    <a:pt x="27587" y="22231"/>
                    <a:pt x="28821" y="22731"/>
                    <a:pt x="30122" y="22965"/>
                  </a:cubicBezTo>
                  <a:cubicBezTo>
                    <a:pt x="30230" y="22996"/>
                    <a:pt x="30353" y="23020"/>
                    <a:pt x="30477" y="23020"/>
                  </a:cubicBezTo>
                  <a:cubicBezTo>
                    <a:pt x="30620" y="23020"/>
                    <a:pt x="30764" y="22988"/>
                    <a:pt x="30889" y="22898"/>
                  </a:cubicBezTo>
                  <a:cubicBezTo>
                    <a:pt x="31090" y="22731"/>
                    <a:pt x="31123" y="22398"/>
                    <a:pt x="31123" y="22131"/>
                  </a:cubicBezTo>
                  <a:cubicBezTo>
                    <a:pt x="30990" y="20496"/>
                    <a:pt x="29655" y="19629"/>
                    <a:pt x="28288" y="19062"/>
                  </a:cubicBezTo>
                  <a:cubicBezTo>
                    <a:pt x="26720" y="18362"/>
                    <a:pt x="25185" y="17494"/>
                    <a:pt x="23718" y="16594"/>
                  </a:cubicBezTo>
                  <a:cubicBezTo>
                    <a:pt x="20716" y="14826"/>
                    <a:pt x="17813" y="12858"/>
                    <a:pt x="14544" y="11623"/>
                  </a:cubicBezTo>
                  <a:cubicBezTo>
                    <a:pt x="14244" y="11523"/>
                    <a:pt x="13911" y="11390"/>
                    <a:pt x="13677" y="11156"/>
                  </a:cubicBezTo>
                  <a:cubicBezTo>
                    <a:pt x="13477" y="10990"/>
                    <a:pt x="13344" y="10756"/>
                    <a:pt x="13210" y="10556"/>
                  </a:cubicBezTo>
                  <a:cubicBezTo>
                    <a:pt x="12676" y="9622"/>
                    <a:pt x="12009" y="8721"/>
                    <a:pt x="11376" y="7821"/>
                  </a:cubicBezTo>
                  <a:cubicBezTo>
                    <a:pt x="9481" y="5197"/>
                    <a:pt x="6822" y="1"/>
                    <a:pt x="3087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262021" y="2419479"/>
              <a:ext cx="1762272" cy="1799517"/>
            </a:xfrm>
            <a:custGeom>
              <a:avLst/>
              <a:gdLst/>
              <a:ahLst/>
              <a:cxnLst/>
              <a:rect l="l" t="t" r="r" b="b"/>
              <a:pathLst>
                <a:path w="56873" h="58075" extrusionOk="0">
                  <a:moveTo>
                    <a:pt x="28469" y="9443"/>
                  </a:moveTo>
                  <a:cubicBezTo>
                    <a:pt x="29104" y="9443"/>
                    <a:pt x="29744" y="9475"/>
                    <a:pt x="30389" y="9540"/>
                  </a:cubicBezTo>
                  <a:cubicBezTo>
                    <a:pt x="40930" y="10641"/>
                    <a:pt x="48602" y="20248"/>
                    <a:pt x="47535" y="30989"/>
                  </a:cubicBezTo>
                  <a:cubicBezTo>
                    <a:pt x="46535" y="41054"/>
                    <a:pt x="38211" y="48571"/>
                    <a:pt x="28494" y="48571"/>
                  </a:cubicBezTo>
                  <a:cubicBezTo>
                    <a:pt x="27841" y="48571"/>
                    <a:pt x="27183" y="48537"/>
                    <a:pt x="26520" y="48468"/>
                  </a:cubicBezTo>
                  <a:cubicBezTo>
                    <a:pt x="15979" y="47367"/>
                    <a:pt x="8307" y="37794"/>
                    <a:pt x="9374" y="27053"/>
                  </a:cubicBezTo>
                  <a:cubicBezTo>
                    <a:pt x="10376" y="16969"/>
                    <a:pt x="18728" y="9443"/>
                    <a:pt x="28469" y="9443"/>
                  </a:cubicBezTo>
                  <a:close/>
                  <a:moveTo>
                    <a:pt x="26420" y="0"/>
                  </a:moveTo>
                  <a:cubicBezTo>
                    <a:pt x="24552" y="133"/>
                    <a:pt x="22717" y="467"/>
                    <a:pt x="20949" y="967"/>
                  </a:cubicBezTo>
                  <a:cubicBezTo>
                    <a:pt x="21049" y="1134"/>
                    <a:pt x="21149" y="1301"/>
                    <a:pt x="21249" y="1501"/>
                  </a:cubicBezTo>
                  <a:cubicBezTo>
                    <a:pt x="22317" y="3903"/>
                    <a:pt x="21249" y="6738"/>
                    <a:pt x="18881" y="7839"/>
                  </a:cubicBezTo>
                  <a:cubicBezTo>
                    <a:pt x="18255" y="8130"/>
                    <a:pt x="17601" y="8267"/>
                    <a:pt x="16958" y="8267"/>
                  </a:cubicBezTo>
                  <a:cubicBezTo>
                    <a:pt x="15168" y="8267"/>
                    <a:pt x="13462" y="7204"/>
                    <a:pt x="12677" y="5437"/>
                  </a:cubicBezTo>
                  <a:cubicBezTo>
                    <a:pt x="12610" y="5270"/>
                    <a:pt x="12543" y="5104"/>
                    <a:pt x="12510" y="4904"/>
                  </a:cubicBezTo>
                  <a:cubicBezTo>
                    <a:pt x="10975" y="5971"/>
                    <a:pt x="9541" y="7172"/>
                    <a:pt x="8240" y="8506"/>
                  </a:cubicBezTo>
                  <a:cubicBezTo>
                    <a:pt x="8407" y="8606"/>
                    <a:pt x="8574" y="8673"/>
                    <a:pt x="8707" y="8773"/>
                  </a:cubicBezTo>
                  <a:cubicBezTo>
                    <a:pt x="10809" y="10341"/>
                    <a:pt x="11309" y="13343"/>
                    <a:pt x="9775" y="15478"/>
                  </a:cubicBezTo>
                  <a:cubicBezTo>
                    <a:pt x="8866" y="16789"/>
                    <a:pt x="7433" y="17479"/>
                    <a:pt x="5970" y="17479"/>
                  </a:cubicBezTo>
                  <a:cubicBezTo>
                    <a:pt x="5015" y="17479"/>
                    <a:pt x="4047" y="17185"/>
                    <a:pt x="3203" y="16579"/>
                  </a:cubicBezTo>
                  <a:cubicBezTo>
                    <a:pt x="3070" y="16478"/>
                    <a:pt x="2970" y="16345"/>
                    <a:pt x="2836" y="16245"/>
                  </a:cubicBezTo>
                  <a:cubicBezTo>
                    <a:pt x="2036" y="17913"/>
                    <a:pt x="1402" y="19681"/>
                    <a:pt x="902" y="21515"/>
                  </a:cubicBezTo>
                  <a:cubicBezTo>
                    <a:pt x="1035" y="21515"/>
                    <a:pt x="1154" y="21501"/>
                    <a:pt x="1267" y="21501"/>
                  </a:cubicBezTo>
                  <a:cubicBezTo>
                    <a:pt x="1324" y="21501"/>
                    <a:pt x="1380" y="21504"/>
                    <a:pt x="1435" y="21515"/>
                  </a:cubicBezTo>
                  <a:cubicBezTo>
                    <a:pt x="4004" y="21782"/>
                    <a:pt x="5905" y="24117"/>
                    <a:pt x="5638" y="26752"/>
                  </a:cubicBezTo>
                  <a:cubicBezTo>
                    <a:pt x="5388" y="29253"/>
                    <a:pt x="3351" y="31081"/>
                    <a:pt x="954" y="31081"/>
                  </a:cubicBezTo>
                  <a:cubicBezTo>
                    <a:pt x="794" y="31081"/>
                    <a:pt x="631" y="31072"/>
                    <a:pt x="468" y="31056"/>
                  </a:cubicBezTo>
                  <a:cubicBezTo>
                    <a:pt x="301" y="31056"/>
                    <a:pt x="168" y="30989"/>
                    <a:pt x="1" y="30955"/>
                  </a:cubicBezTo>
                  <a:lnTo>
                    <a:pt x="1" y="30955"/>
                  </a:lnTo>
                  <a:cubicBezTo>
                    <a:pt x="134" y="32857"/>
                    <a:pt x="435" y="34725"/>
                    <a:pt x="902" y="36493"/>
                  </a:cubicBezTo>
                  <a:cubicBezTo>
                    <a:pt x="1035" y="36426"/>
                    <a:pt x="1202" y="36326"/>
                    <a:pt x="1335" y="36226"/>
                  </a:cubicBezTo>
                  <a:cubicBezTo>
                    <a:pt x="1958" y="35945"/>
                    <a:pt x="2611" y="35812"/>
                    <a:pt x="3254" y="35812"/>
                  </a:cubicBezTo>
                  <a:cubicBezTo>
                    <a:pt x="5057" y="35812"/>
                    <a:pt x="6786" y="36858"/>
                    <a:pt x="7573" y="38628"/>
                  </a:cubicBezTo>
                  <a:cubicBezTo>
                    <a:pt x="8640" y="41063"/>
                    <a:pt x="7573" y="43898"/>
                    <a:pt x="5205" y="44999"/>
                  </a:cubicBezTo>
                  <a:cubicBezTo>
                    <a:pt x="5038" y="45066"/>
                    <a:pt x="4871" y="45099"/>
                    <a:pt x="4704" y="45166"/>
                  </a:cubicBezTo>
                  <a:cubicBezTo>
                    <a:pt x="5738" y="46733"/>
                    <a:pt x="6906" y="48201"/>
                    <a:pt x="8207" y="49535"/>
                  </a:cubicBezTo>
                  <a:cubicBezTo>
                    <a:pt x="8307" y="49369"/>
                    <a:pt x="8374" y="49202"/>
                    <a:pt x="8507" y="49035"/>
                  </a:cubicBezTo>
                  <a:cubicBezTo>
                    <a:pt x="9415" y="47723"/>
                    <a:pt x="10848" y="47034"/>
                    <a:pt x="12304" y="47034"/>
                  </a:cubicBezTo>
                  <a:cubicBezTo>
                    <a:pt x="13254" y="47034"/>
                    <a:pt x="14215" y="47328"/>
                    <a:pt x="15045" y="47934"/>
                  </a:cubicBezTo>
                  <a:cubicBezTo>
                    <a:pt x="17180" y="49502"/>
                    <a:pt x="17647" y="52504"/>
                    <a:pt x="16112" y="54639"/>
                  </a:cubicBezTo>
                  <a:cubicBezTo>
                    <a:pt x="16012" y="54806"/>
                    <a:pt x="15879" y="54939"/>
                    <a:pt x="15745" y="55073"/>
                  </a:cubicBezTo>
                  <a:cubicBezTo>
                    <a:pt x="17380" y="55907"/>
                    <a:pt x="19115" y="56574"/>
                    <a:pt x="20949" y="57108"/>
                  </a:cubicBezTo>
                  <a:cubicBezTo>
                    <a:pt x="20949" y="56874"/>
                    <a:pt x="20916" y="56674"/>
                    <a:pt x="20949" y="56474"/>
                  </a:cubicBezTo>
                  <a:cubicBezTo>
                    <a:pt x="21200" y="54002"/>
                    <a:pt x="23240" y="52146"/>
                    <a:pt x="25640" y="52146"/>
                  </a:cubicBezTo>
                  <a:cubicBezTo>
                    <a:pt x="25799" y="52146"/>
                    <a:pt x="25958" y="52154"/>
                    <a:pt x="26120" y="52171"/>
                  </a:cubicBezTo>
                  <a:cubicBezTo>
                    <a:pt x="28688" y="52438"/>
                    <a:pt x="30556" y="54806"/>
                    <a:pt x="30323" y="57441"/>
                  </a:cubicBezTo>
                  <a:cubicBezTo>
                    <a:pt x="30289" y="57641"/>
                    <a:pt x="30222" y="57841"/>
                    <a:pt x="30189" y="58075"/>
                  </a:cubicBezTo>
                  <a:cubicBezTo>
                    <a:pt x="31857" y="57975"/>
                    <a:pt x="33458" y="57708"/>
                    <a:pt x="35059" y="57308"/>
                  </a:cubicBezTo>
                  <a:cubicBezTo>
                    <a:pt x="35393" y="57241"/>
                    <a:pt x="35526" y="56874"/>
                    <a:pt x="35393" y="56574"/>
                  </a:cubicBezTo>
                  <a:cubicBezTo>
                    <a:pt x="35393" y="56574"/>
                    <a:pt x="35393" y="56540"/>
                    <a:pt x="35393" y="56540"/>
                  </a:cubicBezTo>
                  <a:cubicBezTo>
                    <a:pt x="34325" y="54105"/>
                    <a:pt x="35359" y="51270"/>
                    <a:pt x="37728" y="50203"/>
                  </a:cubicBezTo>
                  <a:cubicBezTo>
                    <a:pt x="38360" y="49909"/>
                    <a:pt x="39023" y="49769"/>
                    <a:pt x="39676" y="49769"/>
                  </a:cubicBezTo>
                  <a:cubicBezTo>
                    <a:pt x="41469" y="49769"/>
                    <a:pt x="43183" y="50819"/>
                    <a:pt x="43966" y="52604"/>
                  </a:cubicBezTo>
                  <a:cubicBezTo>
                    <a:pt x="44056" y="52831"/>
                    <a:pt x="44270" y="52965"/>
                    <a:pt x="44482" y="52965"/>
                  </a:cubicBezTo>
                  <a:cubicBezTo>
                    <a:pt x="44581" y="52965"/>
                    <a:pt x="44681" y="52935"/>
                    <a:pt x="44766" y="52871"/>
                  </a:cubicBezTo>
                  <a:cubicBezTo>
                    <a:pt x="45934" y="52037"/>
                    <a:pt x="47034" y="51103"/>
                    <a:pt x="48069" y="50103"/>
                  </a:cubicBezTo>
                  <a:cubicBezTo>
                    <a:pt x="48302" y="49869"/>
                    <a:pt x="48269" y="49469"/>
                    <a:pt x="48002" y="49302"/>
                  </a:cubicBezTo>
                  <a:cubicBezTo>
                    <a:pt x="47968" y="49269"/>
                    <a:pt x="47935" y="49269"/>
                    <a:pt x="47902" y="49235"/>
                  </a:cubicBezTo>
                  <a:cubicBezTo>
                    <a:pt x="45800" y="47667"/>
                    <a:pt x="45333" y="44699"/>
                    <a:pt x="46868" y="42530"/>
                  </a:cubicBezTo>
                  <a:cubicBezTo>
                    <a:pt x="47780" y="41233"/>
                    <a:pt x="49222" y="40539"/>
                    <a:pt x="50685" y="40539"/>
                  </a:cubicBezTo>
                  <a:cubicBezTo>
                    <a:pt x="51629" y="40539"/>
                    <a:pt x="52582" y="40828"/>
                    <a:pt x="53406" y="41430"/>
                  </a:cubicBezTo>
                  <a:lnTo>
                    <a:pt x="53472" y="41496"/>
                  </a:lnTo>
                  <a:cubicBezTo>
                    <a:pt x="53567" y="41567"/>
                    <a:pt x="53678" y="41600"/>
                    <a:pt x="53788" y="41600"/>
                  </a:cubicBezTo>
                  <a:cubicBezTo>
                    <a:pt x="53989" y="41600"/>
                    <a:pt x="54187" y="41490"/>
                    <a:pt x="54273" y="41296"/>
                  </a:cubicBezTo>
                  <a:cubicBezTo>
                    <a:pt x="54873" y="39995"/>
                    <a:pt x="55407" y="38628"/>
                    <a:pt x="55807" y="37193"/>
                  </a:cubicBezTo>
                  <a:cubicBezTo>
                    <a:pt x="55874" y="36860"/>
                    <a:pt x="55641" y="36560"/>
                    <a:pt x="55307" y="36526"/>
                  </a:cubicBezTo>
                  <a:lnTo>
                    <a:pt x="55207" y="36526"/>
                  </a:lnTo>
                  <a:cubicBezTo>
                    <a:pt x="52605" y="36259"/>
                    <a:pt x="50737" y="33891"/>
                    <a:pt x="51004" y="31256"/>
                  </a:cubicBezTo>
                  <a:cubicBezTo>
                    <a:pt x="51254" y="28784"/>
                    <a:pt x="53295" y="26928"/>
                    <a:pt x="55667" y="26928"/>
                  </a:cubicBezTo>
                  <a:cubicBezTo>
                    <a:pt x="55824" y="26928"/>
                    <a:pt x="55982" y="26936"/>
                    <a:pt x="56141" y="26953"/>
                  </a:cubicBezTo>
                  <a:cubicBezTo>
                    <a:pt x="56174" y="26953"/>
                    <a:pt x="56208" y="26986"/>
                    <a:pt x="56208" y="26986"/>
                  </a:cubicBezTo>
                  <a:cubicBezTo>
                    <a:pt x="56229" y="26988"/>
                    <a:pt x="56249" y="26989"/>
                    <a:pt x="56270" y="26989"/>
                  </a:cubicBezTo>
                  <a:cubicBezTo>
                    <a:pt x="56608" y="26989"/>
                    <a:pt x="56873" y="26734"/>
                    <a:pt x="56841" y="26419"/>
                  </a:cubicBezTo>
                  <a:cubicBezTo>
                    <a:pt x="56708" y="24951"/>
                    <a:pt x="56475" y="23483"/>
                    <a:pt x="56141" y="22082"/>
                  </a:cubicBezTo>
                  <a:cubicBezTo>
                    <a:pt x="56068" y="21838"/>
                    <a:pt x="55851" y="21683"/>
                    <a:pt x="55623" y="21683"/>
                  </a:cubicBezTo>
                  <a:cubicBezTo>
                    <a:pt x="55539" y="21683"/>
                    <a:pt x="55454" y="21704"/>
                    <a:pt x="55374" y="21749"/>
                  </a:cubicBezTo>
                  <a:cubicBezTo>
                    <a:pt x="55340" y="21749"/>
                    <a:pt x="55307" y="21782"/>
                    <a:pt x="55274" y="21782"/>
                  </a:cubicBezTo>
                  <a:cubicBezTo>
                    <a:pt x="54641" y="22076"/>
                    <a:pt x="53980" y="22216"/>
                    <a:pt x="53331" y="22216"/>
                  </a:cubicBezTo>
                  <a:cubicBezTo>
                    <a:pt x="51548" y="22216"/>
                    <a:pt x="49852" y="21165"/>
                    <a:pt x="49069" y="19381"/>
                  </a:cubicBezTo>
                  <a:cubicBezTo>
                    <a:pt x="48002" y="16979"/>
                    <a:pt x="49069" y="14110"/>
                    <a:pt x="51438" y="13043"/>
                  </a:cubicBezTo>
                  <a:cubicBezTo>
                    <a:pt x="51438" y="13043"/>
                    <a:pt x="51471" y="13009"/>
                    <a:pt x="51471" y="13009"/>
                  </a:cubicBezTo>
                  <a:cubicBezTo>
                    <a:pt x="51771" y="12876"/>
                    <a:pt x="51905" y="12509"/>
                    <a:pt x="51704" y="12209"/>
                  </a:cubicBezTo>
                  <a:cubicBezTo>
                    <a:pt x="50904" y="11041"/>
                    <a:pt x="49970" y="9907"/>
                    <a:pt x="49003" y="8873"/>
                  </a:cubicBezTo>
                  <a:cubicBezTo>
                    <a:pt x="48900" y="8756"/>
                    <a:pt x="48766" y="8703"/>
                    <a:pt x="48630" y="8703"/>
                  </a:cubicBezTo>
                  <a:cubicBezTo>
                    <a:pt x="48457" y="8703"/>
                    <a:pt x="48281" y="8790"/>
                    <a:pt x="48169" y="8940"/>
                  </a:cubicBezTo>
                  <a:cubicBezTo>
                    <a:pt x="48169" y="8973"/>
                    <a:pt x="48135" y="8973"/>
                    <a:pt x="48135" y="9006"/>
                  </a:cubicBezTo>
                  <a:cubicBezTo>
                    <a:pt x="47228" y="10297"/>
                    <a:pt x="45784" y="10990"/>
                    <a:pt x="44319" y="10990"/>
                  </a:cubicBezTo>
                  <a:cubicBezTo>
                    <a:pt x="43361" y="10990"/>
                    <a:pt x="42395" y="10694"/>
                    <a:pt x="41564" y="10074"/>
                  </a:cubicBezTo>
                  <a:cubicBezTo>
                    <a:pt x="39462" y="8539"/>
                    <a:pt x="38995" y="5537"/>
                    <a:pt x="40496" y="3369"/>
                  </a:cubicBezTo>
                  <a:cubicBezTo>
                    <a:pt x="40697" y="3102"/>
                    <a:pt x="40630" y="2702"/>
                    <a:pt x="40330" y="2569"/>
                  </a:cubicBezTo>
                  <a:cubicBezTo>
                    <a:pt x="39062" y="1968"/>
                    <a:pt x="37728" y="1468"/>
                    <a:pt x="36360" y="1067"/>
                  </a:cubicBezTo>
                  <a:cubicBezTo>
                    <a:pt x="36312" y="1053"/>
                    <a:pt x="36264" y="1046"/>
                    <a:pt x="36218" y="1046"/>
                  </a:cubicBezTo>
                  <a:cubicBezTo>
                    <a:pt x="35945" y="1046"/>
                    <a:pt x="35722" y="1283"/>
                    <a:pt x="35693" y="1568"/>
                  </a:cubicBezTo>
                  <a:cubicBezTo>
                    <a:pt x="35443" y="4040"/>
                    <a:pt x="33402" y="5895"/>
                    <a:pt x="31002" y="5895"/>
                  </a:cubicBezTo>
                  <a:cubicBezTo>
                    <a:pt x="30844" y="5895"/>
                    <a:pt x="30684" y="5887"/>
                    <a:pt x="30523" y="5871"/>
                  </a:cubicBezTo>
                  <a:cubicBezTo>
                    <a:pt x="27954" y="5604"/>
                    <a:pt x="26053" y="3236"/>
                    <a:pt x="26320" y="600"/>
                  </a:cubicBezTo>
                  <a:cubicBezTo>
                    <a:pt x="26353" y="400"/>
                    <a:pt x="26386" y="200"/>
                    <a:pt x="26420" y="0"/>
                  </a:cubicBezTo>
                  <a:close/>
                </a:path>
              </a:pathLst>
            </a:custGeom>
            <a:solidFill>
              <a:srgbClr val="C4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425339" y="2630298"/>
              <a:ext cx="1436732" cy="1377828"/>
            </a:xfrm>
            <a:custGeom>
              <a:avLst/>
              <a:gdLst/>
              <a:ahLst/>
              <a:cxnLst/>
              <a:rect l="l" t="t" r="r" b="b"/>
              <a:pathLst>
                <a:path w="46367" h="44466" extrusionOk="0">
                  <a:moveTo>
                    <a:pt x="23185" y="7304"/>
                  </a:moveTo>
                  <a:cubicBezTo>
                    <a:pt x="30397" y="7304"/>
                    <a:pt x="36684" y="12752"/>
                    <a:pt x="37694" y="20249"/>
                  </a:cubicBezTo>
                  <a:cubicBezTo>
                    <a:pt x="38761" y="28388"/>
                    <a:pt x="33124" y="35927"/>
                    <a:pt x="25118" y="37027"/>
                  </a:cubicBezTo>
                  <a:cubicBezTo>
                    <a:pt x="24459" y="37118"/>
                    <a:pt x="23804" y="37163"/>
                    <a:pt x="23155" y="37163"/>
                  </a:cubicBezTo>
                  <a:cubicBezTo>
                    <a:pt x="15965" y="37163"/>
                    <a:pt x="9652" y="31715"/>
                    <a:pt x="8673" y="24218"/>
                  </a:cubicBezTo>
                  <a:cubicBezTo>
                    <a:pt x="7606" y="16046"/>
                    <a:pt x="13210" y="8540"/>
                    <a:pt x="21215" y="7440"/>
                  </a:cubicBezTo>
                  <a:cubicBezTo>
                    <a:pt x="21877" y="7349"/>
                    <a:pt x="22535" y="7304"/>
                    <a:pt x="23185" y="7304"/>
                  </a:cubicBezTo>
                  <a:close/>
                  <a:moveTo>
                    <a:pt x="23173" y="1"/>
                  </a:moveTo>
                  <a:cubicBezTo>
                    <a:pt x="22208" y="1"/>
                    <a:pt x="21231" y="66"/>
                    <a:pt x="20248" y="201"/>
                  </a:cubicBezTo>
                  <a:lnTo>
                    <a:pt x="20281" y="201"/>
                  </a:lnTo>
                  <a:cubicBezTo>
                    <a:pt x="8373" y="1836"/>
                    <a:pt x="0" y="13044"/>
                    <a:pt x="1601" y="25186"/>
                  </a:cubicBezTo>
                  <a:cubicBezTo>
                    <a:pt x="3071" y="36329"/>
                    <a:pt x="12435" y="44466"/>
                    <a:pt x="23170" y="44466"/>
                  </a:cubicBezTo>
                  <a:cubicBezTo>
                    <a:pt x="24133" y="44466"/>
                    <a:pt x="25106" y="44400"/>
                    <a:pt x="26086" y="44266"/>
                  </a:cubicBezTo>
                  <a:cubicBezTo>
                    <a:pt x="37994" y="42631"/>
                    <a:pt x="46367" y="31390"/>
                    <a:pt x="44766" y="19248"/>
                  </a:cubicBezTo>
                  <a:cubicBezTo>
                    <a:pt x="43297" y="8108"/>
                    <a:pt x="33909" y="1"/>
                    <a:pt x="23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795447" y="3453991"/>
              <a:ext cx="379363" cy="289503"/>
            </a:xfrm>
            <a:custGeom>
              <a:avLst/>
              <a:gdLst/>
              <a:ahLst/>
              <a:cxnLst/>
              <a:rect l="l" t="t" r="r" b="b"/>
              <a:pathLst>
                <a:path w="12243" h="9343" extrusionOk="0">
                  <a:moveTo>
                    <a:pt x="10067" y="1"/>
                  </a:moveTo>
                  <a:cubicBezTo>
                    <a:pt x="9005" y="1"/>
                    <a:pt x="4794" y="2319"/>
                    <a:pt x="4170" y="2538"/>
                  </a:cubicBezTo>
                  <a:cubicBezTo>
                    <a:pt x="3970" y="2604"/>
                    <a:pt x="200" y="4673"/>
                    <a:pt x="0" y="4739"/>
                  </a:cubicBezTo>
                  <a:cubicBezTo>
                    <a:pt x="601" y="6274"/>
                    <a:pt x="1168" y="7808"/>
                    <a:pt x="1735" y="9343"/>
                  </a:cubicBezTo>
                  <a:cubicBezTo>
                    <a:pt x="2068" y="9142"/>
                    <a:pt x="11442" y="5640"/>
                    <a:pt x="11742" y="5440"/>
                  </a:cubicBezTo>
                  <a:cubicBezTo>
                    <a:pt x="12242" y="5140"/>
                    <a:pt x="11508" y="4106"/>
                    <a:pt x="11675" y="3572"/>
                  </a:cubicBezTo>
                  <a:cubicBezTo>
                    <a:pt x="11975" y="2671"/>
                    <a:pt x="11008" y="503"/>
                    <a:pt x="10241" y="36"/>
                  </a:cubicBezTo>
                  <a:cubicBezTo>
                    <a:pt x="10200" y="12"/>
                    <a:pt x="10141" y="1"/>
                    <a:pt x="10067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720000" y="3575977"/>
              <a:ext cx="246030" cy="388844"/>
            </a:xfrm>
            <a:custGeom>
              <a:avLst/>
              <a:gdLst/>
              <a:ahLst/>
              <a:cxnLst/>
              <a:rect l="l" t="t" r="r" b="b"/>
              <a:pathLst>
                <a:path w="7940" h="12549" extrusionOk="0">
                  <a:moveTo>
                    <a:pt x="3641" y="1"/>
                  </a:moveTo>
                  <a:cubicBezTo>
                    <a:pt x="3639" y="1"/>
                    <a:pt x="3637" y="1"/>
                    <a:pt x="3636" y="2"/>
                  </a:cubicBezTo>
                  <a:cubicBezTo>
                    <a:pt x="2969" y="302"/>
                    <a:pt x="2335" y="602"/>
                    <a:pt x="1735" y="1002"/>
                  </a:cubicBezTo>
                  <a:cubicBezTo>
                    <a:pt x="1501" y="1136"/>
                    <a:pt x="0" y="1836"/>
                    <a:pt x="100" y="2170"/>
                  </a:cubicBezTo>
                  <a:cubicBezTo>
                    <a:pt x="1001" y="5506"/>
                    <a:pt x="2835" y="8875"/>
                    <a:pt x="5004" y="11510"/>
                  </a:cubicBezTo>
                  <a:cubicBezTo>
                    <a:pt x="5204" y="11743"/>
                    <a:pt x="5404" y="11977"/>
                    <a:pt x="5604" y="12177"/>
                  </a:cubicBezTo>
                  <a:cubicBezTo>
                    <a:pt x="5909" y="12391"/>
                    <a:pt x="6270" y="12548"/>
                    <a:pt x="6610" y="12548"/>
                  </a:cubicBezTo>
                  <a:cubicBezTo>
                    <a:pt x="6642" y="12548"/>
                    <a:pt x="6673" y="12547"/>
                    <a:pt x="6705" y="12544"/>
                  </a:cubicBezTo>
                  <a:cubicBezTo>
                    <a:pt x="7939" y="12411"/>
                    <a:pt x="7605" y="11176"/>
                    <a:pt x="7305" y="10376"/>
                  </a:cubicBezTo>
                  <a:cubicBezTo>
                    <a:pt x="6972" y="9509"/>
                    <a:pt x="6671" y="8608"/>
                    <a:pt x="6505" y="7707"/>
                  </a:cubicBezTo>
                  <a:cubicBezTo>
                    <a:pt x="6405" y="7174"/>
                    <a:pt x="6271" y="6540"/>
                    <a:pt x="6338" y="6006"/>
                  </a:cubicBezTo>
                  <a:cubicBezTo>
                    <a:pt x="6371" y="5672"/>
                    <a:pt x="6671" y="5205"/>
                    <a:pt x="6538" y="4872"/>
                  </a:cubicBezTo>
                  <a:cubicBezTo>
                    <a:pt x="6405" y="4572"/>
                    <a:pt x="6004" y="4405"/>
                    <a:pt x="5804" y="4138"/>
                  </a:cubicBezTo>
                  <a:cubicBezTo>
                    <a:pt x="5671" y="3905"/>
                    <a:pt x="5571" y="3471"/>
                    <a:pt x="5404" y="3171"/>
                  </a:cubicBezTo>
                  <a:cubicBezTo>
                    <a:pt x="5239" y="2907"/>
                    <a:pt x="3802" y="1"/>
                    <a:pt x="3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913248" y="2376256"/>
              <a:ext cx="868261" cy="1398774"/>
            </a:xfrm>
            <a:custGeom>
              <a:avLst/>
              <a:gdLst/>
              <a:ahLst/>
              <a:cxnLst/>
              <a:rect l="l" t="t" r="r" b="b"/>
              <a:pathLst>
                <a:path w="28021" h="45142" extrusionOk="0">
                  <a:moveTo>
                    <a:pt x="19440" y="1"/>
                  </a:moveTo>
                  <a:cubicBezTo>
                    <a:pt x="15581" y="1"/>
                    <a:pt x="11925" y="3894"/>
                    <a:pt x="10241" y="6999"/>
                  </a:cubicBezTo>
                  <a:cubicBezTo>
                    <a:pt x="8407" y="10368"/>
                    <a:pt x="9508" y="14371"/>
                    <a:pt x="10342" y="17907"/>
                  </a:cubicBezTo>
                  <a:cubicBezTo>
                    <a:pt x="11309" y="21976"/>
                    <a:pt x="12710" y="25946"/>
                    <a:pt x="14144" y="29882"/>
                  </a:cubicBezTo>
                  <a:cubicBezTo>
                    <a:pt x="10342" y="31483"/>
                    <a:pt x="6539" y="33118"/>
                    <a:pt x="2736" y="34719"/>
                  </a:cubicBezTo>
                  <a:cubicBezTo>
                    <a:pt x="1802" y="35119"/>
                    <a:pt x="901" y="35519"/>
                    <a:pt x="1" y="35886"/>
                  </a:cubicBezTo>
                  <a:cubicBezTo>
                    <a:pt x="359" y="36830"/>
                    <a:pt x="3670" y="45142"/>
                    <a:pt x="4698" y="45142"/>
                  </a:cubicBezTo>
                  <a:cubicBezTo>
                    <a:pt x="4724" y="45142"/>
                    <a:pt x="4748" y="45137"/>
                    <a:pt x="4771" y="45126"/>
                  </a:cubicBezTo>
                  <a:cubicBezTo>
                    <a:pt x="8974" y="43792"/>
                    <a:pt x="13344" y="42625"/>
                    <a:pt x="17447" y="41023"/>
                  </a:cubicBezTo>
                  <a:cubicBezTo>
                    <a:pt x="20249" y="39923"/>
                    <a:pt x="23885" y="39389"/>
                    <a:pt x="25986" y="36954"/>
                  </a:cubicBezTo>
                  <a:cubicBezTo>
                    <a:pt x="28021" y="34585"/>
                    <a:pt x="26553" y="29782"/>
                    <a:pt x="25953" y="27047"/>
                  </a:cubicBezTo>
                  <a:lnTo>
                    <a:pt x="24185" y="18707"/>
                  </a:lnTo>
                  <a:cubicBezTo>
                    <a:pt x="23718" y="16439"/>
                    <a:pt x="22617" y="13637"/>
                    <a:pt x="23051" y="11335"/>
                  </a:cubicBezTo>
                  <a:cubicBezTo>
                    <a:pt x="23684" y="8133"/>
                    <a:pt x="26286" y="3296"/>
                    <a:pt x="22550" y="928"/>
                  </a:cubicBezTo>
                  <a:cubicBezTo>
                    <a:pt x="21522" y="280"/>
                    <a:pt x="20474" y="1"/>
                    <a:pt x="19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2078068" y="1975037"/>
              <a:ext cx="301836" cy="434146"/>
            </a:xfrm>
            <a:custGeom>
              <a:avLst/>
              <a:gdLst/>
              <a:ahLst/>
              <a:cxnLst/>
              <a:rect l="l" t="t" r="r" b="b"/>
              <a:pathLst>
                <a:path w="9741" h="14011" extrusionOk="0">
                  <a:moveTo>
                    <a:pt x="2235" y="0"/>
                  </a:moveTo>
                  <a:cubicBezTo>
                    <a:pt x="1601" y="668"/>
                    <a:pt x="868" y="1268"/>
                    <a:pt x="401" y="2069"/>
                  </a:cubicBezTo>
                  <a:cubicBezTo>
                    <a:pt x="301" y="2235"/>
                    <a:pt x="234" y="2402"/>
                    <a:pt x="167" y="2569"/>
                  </a:cubicBezTo>
                  <a:cubicBezTo>
                    <a:pt x="34" y="3303"/>
                    <a:pt x="0" y="3970"/>
                    <a:pt x="34" y="4437"/>
                  </a:cubicBezTo>
                  <a:cubicBezTo>
                    <a:pt x="367" y="7973"/>
                    <a:pt x="1902" y="11375"/>
                    <a:pt x="4237" y="14010"/>
                  </a:cubicBezTo>
                  <a:cubicBezTo>
                    <a:pt x="6038" y="11475"/>
                    <a:pt x="7839" y="8940"/>
                    <a:pt x="9507" y="6338"/>
                  </a:cubicBezTo>
                  <a:lnTo>
                    <a:pt x="9741" y="5771"/>
                  </a:lnTo>
                  <a:cubicBezTo>
                    <a:pt x="9674" y="5704"/>
                    <a:pt x="9574" y="5604"/>
                    <a:pt x="9507" y="5538"/>
                  </a:cubicBezTo>
                  <a:cubicBezTo>
                    <a:pt x="9440" y="5471"/>
                    <a:pt x="9374" y="5404"/>
                    <a:pt x="9307" y="5338"/>
                  </a:cubicBezTo>
                  <a:cubicBezTo>
                    <a:pt x="8039" y="4170"/>
                    <a:pt x="6872" y="2869"/>
                    <a:pt x="5504" y="1835"/>
                  </a:cubicBezTo>
                  <a:cubicBezTo>
                    <a:pt x="4637" y="1201"/>
                    <a:pt x="3403" y="267"/>
                    <a:pt x="2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1280163" y="1851099"/>
              <a:ext cx="988178" cy="856796"/>
            </a:xfrm>
            <a:custGeom>
              <a:avLst/>
              <a:gdLst/>
              <a:ahLst/>
              <a:cxnLst/>
              <a:rect l="l" t="t" r="r" b="b"/>
              <a:pathLst>
                <a:path w="31891" h="27651" extrusionOk="0">
                  <a:moveTo>
                    <a:pt x="19343" y="1"/>
                  </a:moveTo>
                  <a:cubicBezTo>
                    <a:pt x="18620" y="1"/>
                    <a:pt x="17916" y="81"/>
                    <a:pt x="17280" y="298"/>
                  </a:cubicBezTo>
                  <a:cubicBezTo>
                    <a:pt x="15645" y="865"/>
                    <a:pt x="14244" y="2032"/>
                    <a:pt x="13110" y="3367"/>
                  </a:cubicBezTo>
                  <a:cubicBezTo>
                    <a:pt x="12276" y="4367"/>
                    <a:pt x="11576" y="5468"/>
                    <a:pt x="10908" y="6569"/>
                  </a:cubicBezTo>
                  <a:cubicBezTo>
                    <a:pt x="9874" y="8170"/>
                    <a:pt x="8774" y="9704"/>
                    <a:pt x="7673" y="11239"/>
                  </a:cubicBezTo>
                  <a:cubicBezTo>
                    <a:pt x="6839" y="12406"/>
                    <a:pt x="6372" y="13741"/>
                    <a:pt x="5404" y="14775"/>
                  </a:cubicBezTo>
                  <a:cubicBezTo>
                    <a:pt x="4470" y="15775"/>
                    <a:pt x="3370" y="16576"/>
                    <a:pt x="2402" y="17510"/>
                  </a:cubicBezTo>
                  <a:cubicBezTo>
                    <a:pt x="2202" y="17677"/>
                    <a:pt x="1" y="20345"/>
                    <a:pt x="401" y="20479"/>
                  </a:cubicBezTo>
                  <a:cubicBezTo>
                    <a:pt x="5104" y="22247"/>
                    <a:pt x="9341" y="25282"/>
                    <a:pt x="14244" y="26316"/>
                  </a:cubicBezTo>
                  <a:cubicBezTo>
                    <a:pt x="14277" y="26350"/>
                    <a:pt x="14311" y="26350"/>
                    <a:pt x="14344" y="26350"/>
                  </a:cubicBezTo>
                  <a:cubicBezTo>
                    <a:pt x="15912" y="26683"/>
                    <a:pt x="17546" y="26817"/>
                    <a:pt x="18947" y="27551"/>
                  </a:cubicBezTo>
                  <a:cubicBezTo>
                    <a:pt x="19048" y="27584"/>
                    <a:pt x="19148" y="27651"/>
                    <a:pt x="19281" y="27651"/>
                  </a:cubicBezTo>
                  <a:cubicBezTo>
                    <a:pt x="19515" y="27651"/>
                    <a:pt x="19681" y="27417"/>
                    <a:pt x="19815" y="27217"/>
                  </a:cubicBezTo>
                  <a:cubicBezTo>
                    <a:pt x="21383" y="24548"/>
                    <a:pt x="23084" y="21980"/>
                    <a:pt x="24918" y="19512"/>
                  </a:cubicBezTo>
                  <a:cubicBezTo>
                    <a:pt x="26586" y="17243"/>
                    <a:pt x="28788" y="15208"/>
                    <a:pt x="30155" y="12773"/>
                  </a:cubicBezTo>
                  <a:cubicBezTo>
                    <a:pt x="31890" y="9671"/>
                    <a:pt x="31290" y="7269"/>
                    <a:pt x="29288" y="4501"/>
                  </a:cubicBezTo>
                  <a:cubicBezTo>
                    <a:pt x="28888" y="3934"/>
                    <a:pt x="28488" y="3367"/>
                    <a:pt x="27987" y="2866"/>
                  </a:cubicBezTo>
                  <a:cubicBezTo>
                    <a:pt x="26620" y="1465"/>
                    <a:pt x="24718" y="698"/>
                    <a:pt x="22784" y="398"/>
                  </a:cubicBezTo>
                  <a:cubicBezTo>
                    <a:pt x="21731" y="212"/>
                    <a:pt x="20514" y="1"/>
                    <a:pt x="19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585048" y="2029012"/>
              <a:ext cx="885861" cy="1026043"/>
            </a:xfrm>
            <a:custGeom>
              <a:avLst/>
              <a:gdLst/>
              <a:ahLst/>
              <a:cxnLst/>
              <a:rect l="l" t="t" r="r" b="b"/>
              <a:pathLst>
                <a:path w="28589" h="33113" extrusionOk="0">
                  <a:moveTo>
                    <a:pt x="5177" y="0"/>
                  </a:moveTo>
                  <a:cubicBezTo>
                    <a:pt x="3975" y="0"/>
                    <a:pt x="2751" y="767"/>
                    <a:pt x="2036" y="1728"/>
                  </a:cubicBezTo>
                  <a:cubicBezTo>
                    <a:pt x="935" y="3229"/>
                    <a:pt x="568" y="5130"/>
                    <a:pt x="401" y="6965"/>
                  </a:cubicBezTo>
                  <a:cubicBezTo>
                    <a:pt x="1" y="10934"/>
                    <a:pt x="335" y="15004"/>
                    <a:pt x="1369" y="18840"/>
                  </a:cubicBezTo>
                  <a:cubicBezTo>
                    <a:pt x="1502" y="19307"/>
                    <a:pt x="1602" y="19740"/>
                    <a:pt x="1869" y="20107"/>
                  </a:cubicBezTo>
                  <a:cubicBezTo>
                    <a:pt x="2770" y="21442"/>
                    <a:pt x="4504" y="22509"/>
                    <a:pt x="5805" y="23376"/>
                  </a:cubicBezTo>
                  <a:cubicBezTo>
                    <a:pt x="7807" y="24777"/>
                    <a:pt x="10008" y="25878"/>
                    <a:pt x="12243" y="26912"/>
                  </a:cubicBezTo>
                  <a:cubicBezTo>
                    <a:pt x="14511" y="27980"/>
                    <a:pt x="16646" y="29147"/>
                    <a:pt x="19115" y="29581"/>
                  </a:cubicBezTo>
                  <a:cubicBezTo>
                    <a:pt x="19515" y="29648"/>
                    <a:pt x="19915" y="29714"/>
                    <a:pt x="20282" y="29848"/>
                  </a:cubicBezTo>
                  <a:cubicBezTo>
                    <a:pt x="20983" y="30115"/>
                    <a:pt x="21516" y="30682"/>
                    <a:pt x="22083" y="31149"/>
                  </a:cubicBezTo>
                  <a:lnTo>
                    <a:pt x="22117" y="31182"/>
                  </a:lnTo>
                  <a:cubicBezTo>
                    <a:pt x="23251" y="32187"/>
                    <a:pt x="24504" y="33112"/>
                    <a:pt x="25938" y="33112"/>
                  </a:cubicBezTo>
                  <a:cubicBezTo>
                    <a:pt x="26360" y="33112"/>
                    <a:pt x="26798" y="33032"/>
                    <a:pt x="27254" y="32850"/>
                  </a:cubicBezTo>
                  <a:cubicBezTo>
                    <a:pt x="27521" y="32750"/>
                    <a:pt x="27754" y="32616"/>
                    <a:pt x="27921" y="32450"/>
                  </a:cubicBezTo>
                  <a:cubicBezTo>
                    <a:pt x="28588" y="31749"/>
                    <a:pt x="28154" y="30882"/>
                    <a:pt x="27521" y="30148"/>
                  </a:cubicBezTo>
                  <a:lnTo>
                    <a:pt x="27521" y="30181"/>
                  </a:lnTo>
                  <a:cubicBezTo>
                    <a:pt x="27087" y="29681"/>
                    <a:pt x="26520" y="29281"/>
                    <a:pt x="26186" y="29047"/>
                  </a:cubicBezTo>
                  <a:cubicBezTo>
                    <a:pt x="26086" y="28947"/>
                    <a:pt x="25953" y="28880"/>
                    <a:pt x="25853" y="28814"/>
                  </a:cubicBezTo>
                  <a:lnTo>
                    <a:pt x="25853" y="28814"/>
                  </a:lnTo>
                  <a:cubicBezTo>
                    <a:pt x="26152" y="28831"/>
                    <a:pt x="26527" y="28961"/>
                    <a:pt x="26847" y="28961"/>
                  </a:cubicBezTo>
                  <a:cubicBezTo>
                    <a:pt x="27133" y="28961"/>
                    <a:pt x="27377" y="28858"/>
                    <a:pt x="27487" y="28480"/>
                  </a:cubicBezTo>
                  <a:cubicBezTo>
                    <a:pt x="27521" y="28413"/>
                    <a:pt x="27521" y="28313"/>
                    <a:pt x="27487" y="28247"/>
                  </a:cubicBezTo>
                  <a:cubicBezTo>
                    <a:pt x="27387" y="28046"/>
                    <a:pt x="26620" y="28013"/>
                    <a:pt x="26386" y="27913"/>
                  </a:cubicBezTo>
                  <a:cubicBezTo>
                    <a:pt x="25853" y="27746"/>
                    <a:pt x="25386" y="27546"/>
                    <a:pt x="24819" y="27413"/>
                  </a:cubicBezTo>
                  <a:cubicBezTo>
                    <a:pt x="24352" y="27313"/>
                    <a:pt x="23851" y="27246"/>
                    <a:pt x="23384" y="27146"/>
                  </a:cubicBezTo>
                  <a:cubicBezTo>
                    <a:pt x="19515" y="24577"/>
                    <a:pt x="15679" y="22009"/>
                    <a:pt x="11843" y="19440"/>
                  </a:cubicBezTo>
                  <a:cubicBezTo>
                    <a:pt x="11276" y="19040"/>
                    <a:pt x="10675" y="18640"/>
                    <a:pt x="10142" y="18173"/>
                  </a:cubicBezTo>
                  <a:cubicBezTo>
                    <a:pt x="10008" y="18073"/>
                    <a:pt x="9875" y="17939"/>
                    <a:pt x="9775" y="17772"/>
                  </a:cubicBezTo>
                  <a:cubicBezTo>
                    <a:pt x="9708" y="17606"/>
                    <a:pt x="9708" y="17405"/>
                    <a:pt x="9741" y="17205"/>
                  </a:cubicBezTo>
                  <a:cubicBezTo>
                    <a:pt x="9875" y="12502"/>
                    <a:pt x="9508" y="7899"/>
                    <a:pt x="8274" y="3329"/>
                  </a:cubicBezTo>
                  <a:cubicBezTo>
                    <a:pt x="8007" y="2328"/>
                    <a:pt x="7673" y="1294"/>
                    <a:pt x="6873" y="627"/>
                  </a:cubicBezTo>
                  <a:cubicBezTo>
                    <a:pt x="6355" y="186"/>
                    <a:pt x="5769" y="0"/>
                    <a:pt x="5177" y="0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566457" y="1857358"/>
              <a:ext cx="434146" cy="470648"/>
            </a:xfrm>
            <a:custGeom>
              <a:avLst/>
              <a:gdLst/>
              <a:ahLst/>
              <a:cxnLst/>
              <a:rect l="l" t="t" r="r" b="b"/>
              <a:pathLst>
                <a:path w="14011" h="15189" extrusionOk="0">
                  <a:moveTo>
                    <a:pt x="9282" y="1"/>
                  </a:moveTo>
                  <a:cubicBezTo>
                    <a:pt x="7594" y="1"/>
                    <a:pt x="5925" y="1059"/>
                    <a:pt x="4837" y="2397"/>
                  </a:cubicBezTo>
                  <a:cubicBezTo>
                    <a:pt x="3503" y="4065"/>
                    <a:pt x="2302" y="5266"/>
                    <a:pt x="1602" y="7368"/>
                  </a:cubicBezTo>
                  <a:cubicBezTo>
                    <a:pt x="1435" y="7901"/>
                    <a:pt x="1" y="13305"/>
                    <a:pt x="367" y="13439"/>
                  </a:cubicBezTo>
                  <a:cubicBezTo>
                    <a:pt x="3270" y="14406"/>
                    <a:pt x="6305" y="14973"/>
                    <a:pt x="9374" y="15106"/>
                  </a:cubicBezTo>
                  <a:cubicBezTo>
                    <a:pt x="9817" y="15128"/>
                    <a:pt x="10259" y="15189"/>
                    <a:pt x="10660" y="15189"/>
                  </a:cubicBezTo>
                  <a:cubicBezTo>
                    <a:pt x="10893" y="15189"/>
                    <a:pt x="11112" y="15168"/>
                    <a:pt x="11309" y="15106"/>
                  </a:cubicBezTo>
                  <a:cubicBezTo>
                    <a:pt x="11642" y="15006"/>
                    <a:pt x="11876" y="14806"/>
                    <a:pt x="12076" y="14473"/>
                  </a:cubicBezTo>
                  <a:cubicBezTo>
                    <a:pt x="12710" y="13405"/>
                    <a:pt x="12810" y="11504"/>
                    <a:pt x="13110" y="10303"/>
                  </a:cubicBezTo>
                  <a:cubicBezTo>
                    <a:pt x="13544" y="8402"/>
                    <a:pt x="14011" y="6434"/>
                    <a:pt x="13710" y="4499"/>
                  </a:cubicBezTo>
                  <a:cubicBezTo>
                    <a:pt x="13410" y="2531"/>
                    <a:pt x="12176" y="629"/>
                    <a:pt x="10275" y="129"/>
                  </a:cubicBezTo>
                  <a:cubicBezTo>
                    <a:pt x="9946" y="41"/>
                    <a:pt x="9614" y="1"/>
                    <a:pt x="9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2044977" y="1739679"/>
              <a:ext cx="334929" cy="308993"/>
            </a:xfrm>
            <a:custGeom>
              <a:avLst/>
              <a:gdLst/>
              <a:ahLst/>
              <a:cxnLst/>
              <a:rect l="l" t="t" r="r" b="b"/>
              <a:pathLst>
                <a:path w="10809" h="9972" extrusionOk="0">
                  <a:moveTo>
                    <a:pt x="5713" y="1"/>
                  </a:moveTo>
                  <a:cubicBezTo>
                    <a:pt x="5629" y="1"/>
                    <a:pt x="5548" y="8"/>
                    <a:pt x="5471" y="24"/>
                  </a:cubicBezTo>
                  <a:cubicBezTo>
                    <a:pt x="4471" y="224"/>
                    <a:pt x="3904" y="1125"/>
                    <a:pt x="3503" y="1926"/>
                  </a:cubicBezTo>
                  <a:cubicBezTo>
                    <a:pt x="3270" y="2393"/>
                    <a:pt x="3070" y="2860"/>
                    <a:pt x="2870" y="3293"/>
                  </a:cubicBezTo>
                  <a:cubicBezTo>
                    <a:pt x="2303" y="4561"/>
                    <a:pt x="1535" y="6162"/>
                    <a:pt x="301" y="6929"/>
                  </a:cubicBezTo>
                  <a:cubicBezTo>
                    <a:pt x="234" y="6963"/>
                    <a:pt x="168" y="6996"/>
                    <a:pt x="101" y="7063"/>
                  </a:cubicBezTo>
                  <a:cubicBezTo>
                    <a:pt x="68" y="7063"/>
                    <a:pt x="34" y="7096"/>
                    <a:pt x="1" y="7129"/>
                  </a:cubicBezTo>
                  <a:cubicBezTo>
                    <a:pt x="1" y="7163"/>
                    <a:pt x="1" y="7196"/>
                    <a:pt x="34" y="7263"/>
                  </a:cubicBezTo>
                  <a:cubicBezTo>
                    <a:pt x="468" y="8197"/>
                    <a:pt x="1335" y="8831"/>
                    <a:pt x="2202" y="9364"/>
                  </a:cubicBezTo>
                  <a:cubicBezTo>
                    <a:pt x="2751" y="9678"/>
                    <a:pt x="3382" y="9971"/>
                    <a:pt x="3998" y="9971"/>
                  </a:cubicBezTo>
                  <a:cubicBezTo>
                    <a:pt x="4169" y="9971"/>
                    <a:pt x="4338" y="9949"/>
                    <a:pt x="4504" y="9898"/>
                  </a:cubicBezTo>
                  <a:cubicBezTo>
                    <a:pt x="4504" y="9298"/>
                    <a:pt x="4704" y="8797"/>
                    <a:pt x="5038" y="8297"/>
                  </a:cubicBezTo>
                  <a:cubicBezTo>
                    <a:pt x="5371" y="7830"/>
                    <a:pt x="5471" y="7830"/>
                    <a:pt x="6039" y="7797"/>
                  </a:cubicBezTo>
                  <a:cubicBezTo>
                    <a:pt x="6806" y="7730"/>
                    <a:pt x="7473" y="7263"/>
                    <a:pt x="7973" y="6696"/>
                  </a:cubicBezTo>
                  <a:cubicBezTo>
                    <a:pt x="8941" y="5662"/>
                    <a:pt x="9441" y="4327"/>
                    <a:pt x="10275" y="3193"/>
                  </a:cubicBezTo>
                  <a:cubicBezTo>
                    <a:pt x="10442" y="2993"/>
                    <a:pt x="10608" y="2793"/>
                    <a:pt x="10709" y="2526"/>
                  </a:cubicBezTo>
                  <a:cubicBezTo>
                    <a:pt x="10809" y="2259"/>
                    <a:pt x="10809" y="1992"/>
                    <a:pt x="10675" y="1759"/>
                  </a:cubicBezTo>
                  <a:cubicBezTo>
                    <a:pt x="10542" y="1559"/>
                    <a:pt x="10342" y="1425"/>
                    <a:pt x="10108" y="1325"/>
                  </a:cubicBezTo>
                  <a:cubicBezTo>
                    <a:pt x="9674" y="1125"/>
                    <a:pt x="9308" y="958"/>
                    <a:pt x="8841" y="892"/>
                  </a:cubicBezTo>
                  <a:cubicBezTo>
                    <a:pt x="8440" y="858"/>
                    <a:pt x="8040" y="758"/>
                    <a:pt x="7673" y="625"/>
                  </a:cubicBezTo>
                  <a:cubicBezTo>
                    <a:pt x="7116" y="390"/>
                    <a:pt x="6327" y="1"/>
                    <a:pt x="5713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2124575" y="1686509"/>
              <a:ext cx="301836" cy="163390"/>
            </a:xfrm>
            <a:custGeom>
              <a:avLst/>
              <a:gdLst/>
              <a:ahLst/>
              <a:cxnLst/>
              <a:rect l="l" t="t" r="r" b="b"/>
              <a:pathLst>
                <a:path w="9741" h="5273" extrusionOk="0">
                  <a:moveTo>
                    <a:pt x="4092" y="1"/>
                  </a:moveTo>
                  <a:cubicBezTo>
                    <a:pt x="1566" y="1"/>
                    <a:pt x="377" y="2594"/>
                    <a:pt x="34" y="4809"/>
                  </a:cubicBezTo>
                  <a:cubicBezTo>
                    <a:pt x="34" y="4909"/>
                    <a:pt x="0" y="4976"/>
                    <a:pt x="34" y="5076"/>
                  </a:cubicBezTo>
                  <a:cubicBezTo>
                    <a:pt x="74" y="5217"/>
                    <a:pt x="212" y="5273"/>
                    <a:pt x="366" y="5273"/>
                  </a:cubicBezTo>
                  <a:cubicBezTo>
                    <a:pt x="467" y="5273"/>
                    <a:pt x="575" y="5249"/>
                    <a:pt x="668" y="5209"/>
                  </a:cubicBezTo>
                  <a:cubicBezTo>
                    <a:pt x="1034" y="4976"/>
                    <a:pt x="1368" y="4676"/>
                    <a:pt x="1668" y="4376"/>
                  </a:cubicBezTo>
                  <a:cubicBezTo>
                    <a:pt x="1851" y="4163"/>
                    <a:pt x="2061" y="3867"/>
                    <a:pt x="2375" y="3867"/>
                  </a:cubicBezTo>
                  <a:cubicBezTo>
                    <a:pt x="2405" y="3867"/>
                    <a:pt x="2436" y="3869"/>
                    <a:pt x="2469" y="3875"/>
                  </a:cubicBezTo>
                  <a:cubicBezTo>
                    <a:pt x="2702" y="3942"/>
                    <a:pt x="2869" y="4142"/>
                    <a:pt x="3069" y="4142"/>
                  </a:cubicBezTo>
                  <a:cubicBezTo>
                    <a:pt x="3092" y="4146"/>
                    <a:pt x="3114" y="4149"/>
                    <a:pt x="3136" y="4149"/>
                  </a:cubicBezTo>
                  <a:cubicBezTo>
                    <a:pt x="3280" y="4149"/>
                    <a:pt x="3416" y="4062"/>
                    <a:pt x="3503" y="3975"/>
                  </a:cubicBezTo>
                  <a:cubicBezTo>
                    <a:pt x="3636" y="3875"/>
                    <a:pt x="3703" y="3742"/>
                    <a:pt x="3836" y="3642"/>
                  </a:cubicBezTo>
                  <a:cubicBezTo>
                    <a:pt x="4093" y="3412"/>
                    <a:pt x="4329" y="3313"/>
                    <a:pt x="4555" y="3313"/>
                  </a:cubicBezTo>
                  <a:cubicBezTo>
                    <a:pt x="4887" y="3313"/>
                    <a:pt x="5201" y="3525"/>
                    <a:pt x="5538" y="3842"/>
                  </a:cubicBezTo>
                  <a:cubicBezTo>
                    <a:pt x="5938" y="4209"/>
                    <a:pt x="6372" y="4542"/>
                    <a:pt x="6839" y="4809"/>
                  </a:cubicBezTo>
                  <a:cubicBezTo>
                    <a:pt x="7137" y="4985"/>
                    <a:pt x="7473" y="5073"/>
                    <a:pt x="7808" y="5073"/>
                  </a:cubicBezTo>
                  <a:cubicBezTo>
                    <a:pt x="8298" y="5073"/>
                    <a:pt x="8784" y="4885"/>
                    <a:pt x="9140" y="4509"/>
                  </a:cubicBezTo>
                  <a:cubicBezTo>
                    <a:pt x="9607" y="4009"/>
                    <a:pt x="9741" y="3208"/>
                    <a:pt x="9507" y="2574"/>
                  </a:cubicBezTo>
                  <a:cubicBezTo>
                    <a:pt x="9407" y="2307"/>
                    <a:pt x="9240" y="2074"/>
                    <a:pt x="9040" y="1874"/>
                  </a:cubicBezTo>
                  <a:cubicBezTo>
                    <a:pt x="8840" y="1674"/>
                    <a:pt x="8607" y="1507"/>
                    <a:pt x="8373" y="1373"/>
                  </a:cubicBezTo>
                  <a:cubicBezTo>
                    <a:pt x="7873" y="1107"/>
                    <a:pt x="7339" y="906"/>
                    <a:pt x="6839" y="740"/>
                  </a:cubicBezTo>
                  <a:cubicBezTo>
                    <a:pt x="6105" y="473"/>
                    <a:pt x="5404" y="173"/>
                    <a:pt x="4637" y="39"/>
                  </a:cubicBezTo>
                  <a:cubicBezTo>
                    <a:pt x="4449" y="13"/>
                    <a:pt x="4267" y="1"/>
                    <a:pt x="40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2136009" y="1777883"/>
              <a:ext cx="81617" cy="68975"/>
            </a:xfrm>
            <a:custGeom>
              <a:avLst/>
              <a:gdLst/>
              <a:ahLst/>
              <a:cxnLst/>
              <a:rect l="l" t="t" r="r" b="b"/>
              <a:pathLst>
                <a:path w="2634" h="2226" extrusionOk="0">
                  <a:moveTo>
                    <a:pt x="1474" y="1"/>
                  </a:moveTo>
                  <a:cubicBezTo>
                    <a:pt x="1283" y="1"/>
                    <a:pt x="1082" y="42"/>
                    <a:pt x="899" y="126"/>
                  </a:cubicBezTo>
                  <a:cubicBezTo>
                    <a:pt x="1" y="665"/>
                    <a:pt x="258" y="2225"/>
                    <a:pt x="1334" y="2225"/>
                  </a:cubicBezTo>
                  <a:cubicBezTo>
                    <a:pt x="1456" y="2225"/>
                    <a:pt x="1590" y="2205"/>
                    <a:pt x="1733" y="2160"/>
                  </a:cubicBezTo>
                  <a:cubicBezTo>
                    <a:pt x="2233" y="1994"/>
                    <a:pt x="2567" y="1460"/>
                    <a:pt x="2600" y="1026"/>
                  </a:cubicBezTo>
                  <a:cubicBezTo>
                    <a:pt x="2634" y="693"/>
                    <a:pt x="2467" y="392"/>
                    <a:pt x="2000" y="126"/>
                  </a:cubicBezTo>
                  <a:cubicBezTo>
                    <a:pt x="1850" y="42"/>
                    <a:pt x="1666" y="1"/>
                    <a:pt x="1474" y="1"/>
                  </a:cubicBezTo>
                  <a:close/>
                </a:path>
              </a:pathLst>
            </a:custGeom>
            <a:solidFill>
              <a:srgbClr val="F2A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1579904" y="2059997"/>
              <a:ext cx="71051" cy="220373"/>
            </a:xfrm>
            <a:custGeom>
              <a:avLst/>
              <a:gdLst/>
              <a:ahLst/>
              <a:cxnLst/>
              <a:rect l="l" t="t" r="r" b="b"/>
              <a:pathLst>
                <a:path w="2293" h="7112" extrusionOk="0">
                  <a:moveTo>
                    <a:pt x="2195" y="0"/>
                  </a:moveTo>
                  <a:cubicBezTo>
                    <a:pt x="2175" y="0"/>
                    <a:pt x="2154" y="8"/>
                    <a:pt x="2135" y="27"/>
                  </a:cubicBezTo>
                  <a:cubicBezTo>
                    <a:pt x="1935" y="261"/>
                    <a:pt x="1835" y="527"/>
                    <a:pt x="1701" y="761"/>
                  </a:cubicBezTo>
                  <a:cubicBezTo>
                    <a:pt x="1535" y="1061"/>
                    <a:pt x="1401" y="1328"/>
                    <a:pt x="1268" y="1628"/>
                  </a:cubicBezTo>
                  <a:cubicBezTo>
                    <a:pt x="1001" y="2162"/>
                    <a:pt x="767" y="2696"/>
                    <a:pt x="567" y="3263"/>
                  </a:cubicBezTo>
                  <a:cubicBezTo>
                    <a:pt x="400" y="3830"/>
                    <a:pt x="300" y="4430"/>
                    <a:pt x="200" y="5031"/>
                  </a:cubicBezTo>
                  <a:cubicBezTo>
                    <a:pt x="167" y="5364"/>
                    <a:pt x="134" y="5698"/>
                    <a:pt x="100" y="6031"/>
                  </a:cubicBezTo>
                  <a:cubicBezTo>
                    <a:pt x="67" y="6365"/>
                    <a:pt x="0" y="6698"/>
                    <a:pt x="0" y="7032"/>
                  </a:cubicBezTo>
                  <a:cubicBezTo>
                    <a:pt x="0" y="7087"/>
                    <a:pt x="41" y="7112"/>
                    <a:pt x="77" y="7112"/>
                  </a:cubicBezTo>
                  <a:cubicBezTo>
                    <a:pt x="107" y="7112"/>
                    <a:pt x="134" y="7095"/>
                    <a:pt x="134" y="7065"/>
                  </a:cubicBezTo>
                  <a:cubicBezTo>
                    <a:pt x="334" y="6498"/>
                    <a:pt x="334" y="5831"/>
                    <a:pt x="400" y="5231"/>
                  </a:cubicBezTo>
                  <a:cubicBezTo>
                    <a:pt x="501" y="4597"/>
                    <a:pt x="601" y="3963"/>
                    <a:pt x="801" y="3363"/>
                  </a:cubicBezTo>
                  <a:cubicBezTo>
                    <a:pt x="968" y="2796"/>
                    <a:pt x="1201" y="2229"/>
                    <a:pt x="1468" y="1695"/>
                  </a:cubicBezTo>
                  <a:cubicBezTo>
                    <a:pt x="1601" y="1428"/>
                    <a:pt x="1735" y="1161"/>
                    <a:pt x="1902" y="894"/>
                  </a:cubicBezTo>
                  <a:cubicBezTo>
                    <a:pt x="2035" y="627"/>
                    <a:pt x="2202" y="394"/>
                    <a:pt x="2268" y="127"/>
                  </a:cubicBezTo>
                  <a:cubicBezTo>
                    <a:pt x="2292" y="55"/>
                    <a:pt x="2247" y="0"/>
                    <a:pt x="2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1880668" y="2052158"/>
              <a:ext cx="41924" cy="277233"/>
            </a:xfrm>
            <a:custGeom>
              <a:avLst/>
              <a:gdLst/>
              <a:ahLst/>
              <a:cxnLst/>
              <a:rect l="l" t="t" r="r" b="b"/>
              <a:pathLst>
                <a:path w="1353" h="8947" extrusionOk="0">
                  <a:moveTo>
                    <a:pt x="1288" y="0"/>
                  </a:moveTo>
                  <a:cubicBezTo>
                    <a:pt x="1261" y="0"/>
                    <a:pt x="1234" y="17"/>
                    <a:pt x="1234" y="47"/>
                  </a:cubicBezTo>
                  <a:lnTo>
                    <a:pt x="1201" y="47"/>
                  </a:lnTo>
                  <a:cubicBezTo>
                    <a:pt x="934" y="1514"/>
                    <a:pt x="767" y="3015"/>
                    <a:pt x="567" y="4483"/>
                  </a:cubicBezTo>
                  <a:cubicBezTo>
                    <a:pt x="400" y="5951"/>
                    <a:pt x="200" y="7418"/>
                    <a:pt x="0" y="8853"/>
                  </a:cubicBezTo>
                  <a:cubicBezTo>
                    <a:pt x="0" y="8911"/>
                    <a:pt x="56" y="8947"/>
                    <a:pt x="104" y="8947"/>
                  </a:cubicBezTo>
                  <a:cubicBezTo>
                    <a:pt x="138" y="8947"/>
                    <a:pt x="167" y="8928"/>
                    <a:pt x="167" y="8886"/>
                  </a:cubicBezTo>
                  <a:cubicBezTo>
                    <a:pt x="400" y="7418"/>
                    <a:pt x="601" y="5917"/>
                    <a:pt x="801" y="4450"/>
                  </a:cubicBezTo>
                  <a:cubicBezTo>
                    <a:pt x="1001" y="2982"/>
                    <a:pt x="1234" y="1514"/>
                    <a:pt x="1334" y="80"/>
                  </a:cubicBezTo>
                  <a:cubicBezTo>
                    <a:pt x="1353" y="25"/>
                    <a:pt x="1321" y="0"/>
                    <a:pt x="1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2228961" y="1900364"/>
              <a:ext cx="41366" cy="39972"/>
            </a:xfrm>
            <a:custGeom>
              <a:avLst/>
              <a:gdLst/>
              <a:ahLst/>
              <a:cxnLst/>
              <a:rect l="l" t="t" r="r" b="b"/>
              <a:pathLst>
                <a:path w="1335" h="1290" extrusionOk="0">
                  <a:moveTo>
                    <a:pt x="71" y="0"/>
                  </a:moveTo>
                  <a:cubicBezTo>
                    <a:pt x="34" y="0"/>
                    <a:pt x="0" y="25"/>
                    <a:pt x="0" y="75"/>
                  </a:cubicBezTo>
                  <a:cubicBezTo>
                    <a:pt x="34" y="409"/>
                    <a:pt x="67" y="743"/>
                    <a:pt x="301" y="1009"/>
                  </a:cubicBezTo>
                  <a:cubicBezTo>
                    <a:pt x="401" y="1109"/>
                    <a:pt x="534" y="1210"/>
                    <a:pt x="668" y="1243"/>
                  </a:cubicBezTo>
                  <a:cubicBezTo>
                    <a:pt x="743" y="1273"/>
                    <a:pt x="831" y="1289"/>
                    <a:pt x="918" y="1289"/>
                  </a:cubicBezTo>
                  <a:cubicBezTo>
                    <a:pt x="1024" y="1289"/>
                    <a:pt x="1128" y="1265"/>
                    <a:pt x="1201" y="1210"/>
                  </a:cubicBezTo>
                  <a:cubicBezTo>
                    <a:pt x="1335" y="1076"/>
                    <a:pt x="1235" y="876"/>
                    <a:pt x="1068" y="876"/>
                  </a:cubicBezTo>
                  <a:lnTo>
                    <a:pt x="1101" y="909"/>
                  </a:lnTo>
                  <a:lnTo>
                    <a:pt x="968" y="909"/>
                  </a:lnTo>
                  <a:cubicBezTo>
                    <a:pt x="934" y="909"/>
                    <a:pt x="934" y="909"/>
                    <a:pt x="934" y="943"/>
                  </a:cubicBezTo>
                  <a:lnTo>
                    <a:pt x="801" y="943"/>
                  </a:lnTo>
                  <a:cubicBezTo>
                    <a:pt x="801" y="943"/>
                    <a:pt x="768" y="909"/>
                    <a:pt x="768" y="909"/>
                  </a:cubicBezTo>
                  <a:lnTo>
                    <a:pt x="701" y="909"/>
                  </a:lnTo>
                  <a:cubicBezTo>
                    <a:pt x="668" y="876"/>
                    <a:pt x="634" y="876"/>
                    <a:pt x="634" y="843"/>
                  </a:cubicBezTo>
                  <a:lnTo>
                    <a:pt x="601" y="843"/>
                  </a:lnTo>
                  <a:lnTo>
                    <a:pt x="568" y="809"/>
                  </a:lnTo>
                  <a:cubicBezTo>
                    <a:pt x="534" y="809"/>
                    <a:pt x="534" y="776"/>
                    <a:pt x="501" y="776"/>
                  </a:cubicBezTo>
                  <a:cubicBezTo>
                    <a:pt x="467" y="743"/>
                    <a:pt x="467" y="709"/>
                    <a:pt x="434" y="676"/>
                  </a:cubicBezTo>
                  <a:cubicBezTo>
                    <a:pt x="434" y="676"/>
                    <a:pt x="401" y="642"/>
                    <a:pt x="401" y="642"/>
                  </a:cubicBezTo>
                  <a:cubicBezTo>
                    <a:pt x="367" y="576"/>
                    <a:pt x="334" y="509"/>
                    <a:pt x="301" y="442"/>
                  </a:cubicBezTo>
                  <a:cubicBezTo>
                    <a:pt x="234" y="309"/>
                    <a:pt x="201" y="209"/>
                    <a:pt x="167" y="75"/>
                  </a:cubicBezTo>
                  <a:cubicBezTo>
                    <a:pt x="151" y="25"/>
                    <a:pt x="109" y="0"/>
                    <a:pt x="71" y="0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664646" y="2623079"/>
              <a:ext cx="31048" cy="53420"/>
            </a:xfrm>
            <a:custGeom>
              <a:avLst/>
              <a:gdLst/>
              <a:ahLst/>
              <a:cxnLst/>
              <a:rect l="l" t="t" r="r" b="b"/>
              <a:pathLst>
                <a:path w="1002" h="1724" extrusionOk="0">
                  <a:moveTo>
                    <a:pt x="201" y="0"/>
                  </a:moveTo>
                  <a:cubicBezTo>
                    <a:pt x="134" y="0"/>
                    <a:pt x="67" y="34"/>
                    <a:pt x="67" y="100"/>
                  </a:cubicBezTo>
                  <a:cubicBezTo>
                    <a:pt x="0" y="401"/>
                    <a:pt x="34" y="701"/>
                    <a:pt x="167" y="968"/>
                  </a:cubicBezTo>
                  <a:cubicBezTo>
                    <a:pt x="234" y="1101"/>
                    <a:pt x="301" y="1235"/>
                    <a:pt x="367" y="1368"/>
                  </a:cubicBezTo>
                  <a:cubicBezTo>
                    <a:pt x="467" y="1468"/>
                    <a:pt x="568" y="1635"/>
                    <a:pt x="734" y="1702"/>
                  </a:cubicBezTo>
                  <a:cubicBezTo>
                    <a:pt x="762" y="1715"/>
                    <a:pt x="790" y="1724"/>
                    <a:pt x="817" y="1724"/>
                  </a:cubicBezTo>
                  <a:cubicBezTo>
                    <a:pt x="856" y="1724"/>
                    <a:pt x="895" y="1707"/>
                    <a:pt x="934" y="1668"/>
                  </a:cubicBezTo>
                  <a:cubicBezTo>
                    <a:pt x="968" y="1602"/>
                    <a:pt x="1001" y="1535"/>
                    <a:pt x="968" y="1468"/>
                  </a:cubicBezTo>
                  <a:cubicBezTo>
                    <a:pt x="868" y="1368"/>
                    <a:pt x="768" y="1268"/>
                    <a:pt x="668" y="1168"/>
                  </a:cubicBezTo>
                  <a:cubicBezTo>
                    <a:pt x="601" y="1068"/>
                    <a:pt x="534" y="968"/>
                    <a:pt x="467" y="834"/>
                  </a:cubicBezTo>
                  <a:cubicBezTo>
                    <a:pt x="367" y="634"/>
                    <a:pt x="301" y="367"/>
                    <a:pt x="301" y="134"/>
                  </a:cubicBezTo>
                  <a:cubicBezTo>
                    <a:pt x="301" y="67"/>
                    <a:pt x="267" y="0"/>
                    <a:pt x="201" y="0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2171083" y="1947771"/>
              <a:ext cx="44186" cy="35758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14" y="0"/>
                  </a:moveTo>
                  <a:cubicBezTo>
                    <a:pt x="101" y="0"/>
                    <a:pt x="85" y="4"/>
                    <a:pt x="67" y="13"/>
                  </a:cubicBezTo>
                  <a:cubicBezTo>
                    <a:pt x="0" y="46"/>
                    <a:pt x="0" y="113"/>
                    <a:pt x="34" y="180"/>
                  </a:cubicBezTo>
                  <a:cubicBezTo>
                    <a:pt x="167" y="413"/>
                    <a:pt x="367" y="614"/>
                    <a:pt x="568" y="780"/>
                  </a:cubicBezTo>
                  <a:cubicBezTo>
                    <a:pt x="801" y="947"/>
                    <a:pt x="1035" y="1114"/>
                    <a:pt x="1301" y="1147"/>
                  </a:cubicBezTo>
                  <a:cubicBezTo>
                    <a:pt x="1315" y="1152"/>
                    <a:pt x="1327" y="1154"/>
                    <a:pt x="1339" y="1154"/>
                  </a:cubicBezTo>
                  <a:cubicBezTo>
                    <a:pt x="1409" y="1154"/>
                    <a:pt x="1426" y="1071"/>
                    <a:pt x="1368" y="1014"/>
                  </a:cubicBezTo>
                  <a:cubicBezTo>
                    <a:pt x="1168" y="880"/>
                    <a:pt x="934" y="780"/>
                    <a:pt x="734" y="614"/>
                  </a:cubicBezTo>
                  <a:cubicBezTo>
                    <a:pt x="534" y="447"/>
                    <a:pt x="367" y="280"/>
                    <a:pt x="201" y="80"/>
                  </a:cubicBezTo>
                  <a:cubicBezTo>
                    <a:pt x="176" y="31"/>
                    <a:pt x="152" y="0"/>
                    <a:pt x="114" y="0"/>
                  </a:cubicBezTo>
                  <a:close/>
                </a:path>
              </a:pathLst>
            </a:custGeom>
            <a:solidFill>
              <a:srgbClr val="AD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883287" y="3787384"/>
              <a:ext cx="68262" cy="17073"/>
            </a:xfrm>
            <a:custGeom>
              <a:avLst/>
              <a:gdLst/>
              <a:ahLst/>
              <a:cxnLst/>
              <a:rect l="l" t="t" r="r" b="b"/>
              <a:pathLst>
                <a:path w="2203" h="551" extrusionOk="0">
                  <a:moveTo>
                    <a:pt x="1831" y="0"/>
                  </a:moveTo>
                  <a:cubicBezTo>
                    <a:pt x="1773" y="0"/>
                    <a:pt x="1717" y="7"/>
                    <a:pt x="1668" y="17"/>
                  </a:cubicBezTo>
                  <a:cubicBezTo>
                    <a:pt x="1468" y="17"/>
                    <a:pt x="1301" y="17"/>
                    <a:pt x="1101" y="50"/>
                  </a:cubicBezTo>
                  <a:cubicBezTo>
                    <a:pt x="768" y="117"/>
                    <a:pt x="401" y="184"/>
                    <a:pt x="101" y="351"/>
                  </a:cubicBezTo>
                  <a:cubicBezTo>
                    <a:pt x="0" y="384"/>
                    <a:pt x="34" y="551"/>
                    <a:pt x="134" y="551"/>
                  </a:cubicBezTo>
                  <a:cubicBezTo>
                    <a:pt x="501" y="517"/>
                    <a:pt x="834" y="451"/>
                    <a:pt x="1201" y="451"/>
                  </a:cubicBezTo>
                  <a:lnTo>
                    <a:pt x="1735" y="451"/>
                  </a:lnTo>
                  <a:cubicBezTo>
                    <a:pt x="1835" y="451"/>
                    <a:pt x="1935" y="451"/>
                    <a:pt x="2035" y="417"/>
                  </a:cubicBezTo>
                  <a:cubicBezTo>
                    <a:pt x="2102" y="384"/>
                    <a:pt x="2202" y="284"/>
                    <a:pt x="2169" y="184"/>
                  </a:cubicBezTo>
                  <a:cubicBezTo>
                    <a:pt x="2121" y="42"/>
                    <a:pt x="1973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902931" y="3833272"/>
              <a:ext cx="49640" cy="20885"/>
            </a:xfrm>
            <a:custGeom>
              <a:avLst/>
              <a:gdLst/>
              <a:ahLst/>
              <a:cxnLst/>
              <a:rect l="l" t="t" r="r" b="b"/>
              <a:pathLst>
                <a:path w="1602" h="674" extrusionOk="0">
                  <a:moveTo>
                    <a:pt x="1304" y="1"/>
                  </a:moveTo>
                  <a:cubicBezTo>
                    <a:pt x="1212" y="1"/>
                    <a:pt x="1117" y="29"/>
                    <a:pt x="1034" y="70"/>
                  </a:cubicBezTo>
                  <a:cubicBezTo>
                    <a:pt x="934" y="104"/>
                    <a:pt x="834" y="137"/>
                    <a:pt x="734" y="137"/>
                  </a:cubicBezTo>
                  <a:cubicBezTo>
                    <a:pt x="534" y="204"/>
                    <a:pt x="300" y="237"/>
                    <a:pt x="134" y="337"/>
                  </a:cubicBezTo>
                  <a:cubicBezTo>
                    <a:pt x="0" y="437"/>
                    <a:pt x="34" y="604"/>
                    <a:pt x="167" y="637"/>
                  </a:cubicBezTo>
                  <a:cubicBezTo>
                    <a:pt x="256" y="663"/>
                    <a:pt x="345" y="674"/>
                    <a:pt x="435" y="674"/>
                  </a:cubicBezTo>
                  <a:cubicBezTo>
                    <a:pt x="579" y="674"/>
                    <a:pt x="723" y="645"/>
                    <a:pt x="868" y="604"/>
                  </a:cubicBezTo>
                  <a:cubicBezTo>
                    <a:pt x="968" y="604"/>
                    <a:pt x="1068" y="571"/>
                    <a:pt x="1168" y="537"/>
                  </a:cubicBezTo>
                  <a:cubicBezTo>
                    <a:pt x="1234" y="537"/>
                    <a:pt x="1268" y="537"/>
                    <a:pt x="1335" y="504"/>
                  </a:cubicBezTo>
                  <a:cubicBezTo>
                    <a:pt x="1435" y="471"/>
                    <a:pt x="1501" y="404"/>
                    <a:pt x="1535" y="304"/>
                  </a:cubicBezTo>
                  <a:cubicBezTo>
                    <a:pt x="1601" y="204"/>
                    <a:pt x="1535" y="104"/>
                    <a:pt x="1435" y="37"/>
                  </a:cubicBezTo>
                  <a:lnTo>
                    <a:pt x="1468" y="37"/>
                  </a:lnTo>
                  <a:cubicBezTo>
                    <a:pt x="1417" y="12"/>
                    <a:pt x="1361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2350915" y="3709613"/>
              <a:ext cx="32071" cy="49547"/>
            </a:xfrm>
            <a:custGeom>
              <a:avLst/>
              <a:gdLst/>
              <a:ahLst/>
              <a:cxnLst/>
              <a:rect l="l" t="t" r="r" b="b"/>
              <a:pathLst>
                <a:path w="1035" h="1599" extrusionOk="0">
                  <a:moveTo>
                    <a:pt x="851" y="0"/>
                  </a:moveTo>
                  <a:cubicBezTo>
                    <a:pt x="818" y="0"/>
                    <a:pt x="784" y="8"/>
                    <a:pt x="768" y="25"/>
                  </a:cubicBezTo>
                  <a:cubicBezTo>
                    <a:pt x="601" y="225"/>
                    <a:pt x="468" y="425"/>
                    <a:pt x="368" y="659"/>
                  </a:cubicBezTo>
                  <a:cubicBezTo>
                    <a:pt x="301" y="759"/>
                    <a:pt x="234" y="859"/>
                    <a:pt x="167" y="959"/>
                  </a:cubicBezTo>
                  <a:cubicBezTo>
                    <a:pt x="101" y="1059"/>
                    <a:pt x="1" y="1193"/>
                    <a:pt x="1" y="1359"/>
                  </a:cubicBezTo>
                  <a:cubicBezTo>
                    <a:pt x="1" y="1426"/>
                    <a:pt x="67" y="1526"/>
                    <a:pt x="134" y="1560"/>
                  </a:cubicBezTo>
                  <a:cubicBezTo>
                    <a:pt x="173" y="1579"/>
                    <a:pt x="222" y="1598"/>
                    <a:pt x="270" y="1598"/>
                  </a:cubicBezTo>
                  <a:cubicBezTo>
                    <a:pt x="305" y="1598"/>
                    <a:pt x="339" y="1588"/>
                    <a:pt x="368" y="1560"/>
                  </a:cubicBezTo>
                  <a:cubicBezTo>
                    <a:pt x="434" y="1526"/>
                    <a:pt x="468" y="1493"/>
                    <a:pt x="501" y="1426"/>
                  </a:cubicBezTo>
                  <a:cubicBezTo>
                    <a:pt x="501" y="1393"/>
                    <a:pt x="534" y="1393"/>
                    <a:pt x="534" y="1359"/>
                  </a:cubicBezTo>
                  <a:cubicBezTo>
                    <a:pt x="568" y="1293"/>
                    <a:pt x="601" y="1259"/>
                    <a:pt x="601" y="1193"/>
                  </a:cubicBezTo>
                  <a:cubicBezTo>
                    <a:pt x="668" y="1093"/>
                    <a:pt x="701" y="993"/>
                    <a:pt x="768" y="892"/>
                  </a:cubicBezTo>
                  <a:cubicBezTo>
                    <a:pt x="868" y="659"/>
                    <a:pt x="1001" y="425"/>
                    <a:pt x="1035" y="192"/>
                  </a:cubicBezTo>
                  <a:cubicBezTo>
                    <a:pt x="1035" y="125"/>
                    <a:pt x="1001" y="59"/>
                    <a:pt x="968" y="25"/>
                  </a:cubicBezTo>
                  <a:lnTo>
                    <a:pt x="935" y="25"/>
                  </a:lnTo>
                  <a:cubicBezTo>
                    <a:pt x="918" y="8"/>
                    <a:pt x="885" y="0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2401574" y="3723928"/>
              <a:ext cx="29654" cy="46417"/>
            </a:xfrm>
            <a:custGeom>
              <a:avLst/>
              <a:gdLst/>
              <a:ahLst/>
              <a:cxnLst/>
              <a:rect l="l" t="t" r="r" b="b"/>
              <a:pathLst>
                <a:path w="957" h="1498" extrusionOk="0">
                  <a:moveTo>
                    <a:pt x="798" y="1"/>
                  </a:moveTo>
                  <a:cubicBezTo>
                    <a:pt x="760" y="1"/>
                    <a:pt x="723" y="19"/>
                    <a:pt x="701" y="64"/>
                  </a:cubicBezTo>
                  <a:cubicBezTo>
                    <a:pt x="601" y="264"/>
                    <a:pt x="467" y="464"/>
                    <a:pt x="367" y="697"/>
                  </a:cubicBezTo>
                  <a:cubicBezTo>
                    <a:pt x="300" y="797"/>
                    <a:pt x="234" y="897"/>
                    <a:pt x="167" y="964"/>
                  </a:cubicBezTo>
                  <a:cubicBezTo>
                    <a:pt x="67" y="1098"/>
                    <a:pt x="0" y="1231"/>
                    <a:pt x="33" y="1398"/>
                  </a:cubicBezTo>
                  <a:cubicBezTo>
                    <a:pt x="33" y="1465"/>
                    <a:pt x="134" y="1498"/>
                    <a:pt x="200" y="1498"/>
                  </a:cubicBezTo>
                  <a:cubicBezTo>
                    <a:pt x="367" y="1465"/>
                    <a:pt x="467" y="1331"/>
                    <a:pt x="500" y="1198"/>
                  </a:cubicBezTo>
                  <a:cubicBezTo>
                    <a:pt x="567" y="1098"/>
                    <a:pt x="634" y="964"/>
                    <a:pt x="667" y="864"/>
                  </a:cubicBezTo>
                  <a:cubicBezTo>
                    <a:pt x="801" y="631"/>
                    <a:pt x="867" y="397"/>
                    <a:pt x="934" y="164"/>
                  </a:cubicBezTo>
                  <a:cubicBezTo>
                    <a:pt x="956" y="75"/>
                    <a:pt x="875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2031561" y="1952140"/>
              <a:ext cx="165404" cy="104392"/>
            </a:xfrm>
            <a:custGeom>
              <a:avLst/>
              <a:gdLst/>
              <a:ahLst/>
              <a:cxnLst/>
              <a:rect l="l" t="t" r="r" b="b"/>
              <a:pathLst>
                <a:path w="5338" h="3369" extrusionOk="0">
                  <a:moveTo>
                    <a:pt x="118" y="0"/>
                  </a:moveTo>
                  <a:cubicBezTo>
                    <a:pt x="101" y="0"/>
                    <a:pt x="85" y="2"/>
                    <a:pt x="67" y="6"/>
                  </a:cubicBezTo>
                  <a:cubicBezTo>
                    <a:pt x="34" y="6"/>
                    <a:pt x="0" y="39"/>
                    <a:pt x="34" y="72"/>
                  </a:cubicBezTo>
                  <a:cubicBezTo>
                    <a:pt x="100" y="172"/>
                    <a:pt x="167" y="239"/>
                    <a:pt x="200" y="339"/>
                  </a:cubicBezTo>
                  <a:cubicBezTo>
                    <a:pt x="267" y="473"/>
                    <a:pt x="300" y="606"/>
                    <a:pt x="334" y="739"/>
                  </a:cubicBezTo>
                  <a:cubicBezTo>
                    <a:pt x="434" y="973"/>
                    <a:pt x="567" y="1206"/>
                    <a:pt x="701" y="1407"/>
                  </a:cubicBezTo>
                  <a:cubicBezTo>
                    <a:pt x="1001" y="1807"/>
                    <a:pt x="1368" y="2174"/>
                    <a:pt x="1768" y="2474"/>
                  </a:cubicBezTo>
                  <a:cubicBezTo>
                    <a:pt x="2573" y="3020"/>
                    <a:pt x="3627" y="3369"/>
                    <a:pt x="4650" y="3369"/>
                  </a:cubicBezTo>
                  <a:cubicBezTo>
                    <a:pt x="4814" y="3369"/>
                    <a:pt x="4976" y="3360"/>
                    <a:pt x="5137" y="3341"/>
                  </a:cubicBezTo>
                  <a:cubicBezTo>
                    <a:pt x="5304" y="3308"/>
                    <a:pt x="5337" y="3041"/>
                    <a:pt x="5137" y="3041"/>
                  </a:cubicBezTo>
                  <a:lnTo>
                    <a:pt x="5104" y="3008"/>
                  </a:lnTo>
                  <a:cubicBezTo>
                    <a:pt x="4503" y="3008"/>
                    <a:pt x="3903" y="3008"/>
                    <a:pt x="3303" y="2841"/>
                  </a:cubicBezTo>
                  <a:cubicBezTo>
                    <a:pt x="2736" y="2674"/>
                    <a:pt x="2202" y="2407"/>
                    <a:pt x="1735" y="2040"/>
                  </a:cubicBezTo>
                  <a:cubicBezTo>
                    <a:pt x="1335" y="1740"/>
                    <a:pt x="1001" y="1340"/>
                    <a:pt x="734" y="906"/>
                  </a:cubicBezTo>
                  <a:cubicBezTo>
                    <a:pt x="601" y="673"/>
                    <a:pt x="534" y="439"/>
                    <a:pt x="401" y="239"/>
                  </a:cubicBezTo>
                  <a:cubicBezTo>
                    <a:pt x="341" y="120"/>
                    <a:pt x="254" y="0"/>
                    <a:pt x="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5"/>
            <p:cNvGrpSpPr/>
            <p:nvPr/>
          </p:nvGrpSpPr>
          <p:grpSpPr>
            <a:xfrm>
              <a:off x="774125" y="1465813"/>
              <a:ext cx="1973438" cy="2857813"/>
              <a:chOff x="774125" y="1465813"/>
              <a:chExt cx="1973438" cy="2857813"/>
            </a:xfrm>
          </p:grpSpPr>
          <p:sp>
            <p:nvSpPr>
              <p:cNvPr id="1566" name="Google Shape;1566;p35"/>
              <p:cNvSpPr/>
              <p:nvPr/>
            </p:nvSpPr>
            <p:spPr>
              <a:xfrm rot="1430105">
                <a:off x="1764068" y="3853726"/>
                <a:ext cx="151798" cy="26854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10742" fill="none" extrusionOk="0">
                    <a:moveTo>
                      <a:pt x="901" y="10741"/>
                    </a:moveTo>
                    <a:lnTo>
                      <a:pt x="1" y="8339"/>
                    </a:lnTo>
                    <a:lnTo>
                      <a:pt x="2402" y="8139"/>
                    </a:lnTo>
                    <a:lnTo>
                      <a:pt x="1702" y="5537"/>
                    </a:lnTo>
                    <a:lnTo>
                      <a:pt x="4270" y="5437"/>
                    </a:lnTo>
                    <a:lnTo>
                      <a:pt x="3503" y="2869"/>
                    </a:lnTo>
                    <a:lnTo>
                      <a:pt x="6072" y="2602"/>
                    </a:lnTo>
                    <a:lnTo>
                      <a:pt x="5371" y="0"/>
                    </a:ln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693338" y="1941750"/>
                <a:ext cx="54225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71" fill="none" extrusionOk="0">
                    <a:moveTo>
                      <a:pt x="0" y="0"/>
                    </a:moveTo>
                    <a:cubicBezTo>
                      <a:pt x="1201" y="0"/>
                      <a:pt x="2168" y="968"/>
                      <a:pt x="2168" y="2202"/>
                    </a:cubicBezTo>
                    <a:cubicBezTo>
                      <a:pt x="2168" y="3403"/>
                      <a:pt x="1201" y="4370"/>
                      <a:pt x="0" y="4370"/>
                    </a:cubicBez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1290400" y="1740725"/>
                <a:ext cx="124275" cy="2010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8041" fill="none" extrusionOk="0">
                    <a:moveTo>
                      <a:pt x="835" y="8040"/>
                    </a:moveTo>
                    <a:lnTo>
                      <a:pt x="1" y="5371"/>
                    </a:lnTo>
                    <a:lnTo>
                      <a:pt x="2703" y="5572"/>
                    </a:lnTo>
                    <a:lnTo>
                      <a:pt x="2002" y="2670"/>
                    </a:lnTo>
                    <a:lnTo>
                      <a:pt x="4971" y="2569"/>
                    </a:lnTo>
                    <a:lnTo>
                      <a:pt x="4037" y="1"/>
                    </a:ln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774125" y="2355675"/>
                <a:ext cx="156825" cy="2085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8340" fill="none" extrusionOk="0">
                    <a:moveTo>
                      <a:pt x="1702" y="4070"/>
                    </a:moveTo>
                    <a:cubicBezTo>
                      <a:pt x="2536" y="3036"/>
                      <a:pt x="3270" y="2035"/>
                      <a:pt x="4104" y="1001"/>
                    </a:cubicBezTo>
                    <a:cubicBezTo>
                      <a:pt x="4304" y="667"/>
                      <a:pt x="4638" y="367"/>
                      <a:pt x="5004" y="200"/>
                    </a:cubicBezTo>
                    <a:cubicBezTo>
                      <a:pt x="5371" y="0"/>
                      <a:pt x="5838" y="100"/>
                      <a:pt x="6072" y="467"/>
                    </a:cubicBezTo>
                    <a:cubicBezTo>
                      <a:pt x="6272" y="868"/>
                      <a:pt x="6039" y="1301"/>
                      <a:pt x="5872" y="1668"/>
                    </a:cubicBezTo>
                    <a:cubicBezTo>
                      <a:pt x="5471" y="2469"/>
                      <a:pt x="5305" y="3303"/>
                      <a:pt x="5271" y="4170"/>
                    </a:cubicBezTo>
                    <a:cubicBezTo>
                      <a:pt x="5338" y="4804"/>
                      <a:pt x="5305" y="5438"/>
                      <a:pt x="5238" y="6071"/>
                    </a:cubicBezTo>
                    <a:cubicBezTo>
                      <a:pt x="4771" y="8340"/>
                      <a:pt x="1" y="7472"/>
                      <a:pt x="1202" y="4837"/>
                    </a:cubicBezTo>
                    <a:cubicBezTo>
                      <a:pt x="1335" y="4570"/>
                      <a:pt x="1502" y="4303"/>
                      <a:pt x="1702" y="4070"/>
                    </a:cubicBezTo>
                    <a:close/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 flipH="1">
                <a:off x="989175" y="300208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fill="none" extrusionOk="0">
                    <a:moveTo>
                      <a:pt x="2168" y="1068"/>
                    </a:moveTo>
                    <a:cubicBezTo>
                      <a:pt x="2168" y="1669"/>
                      <a:pt x="1701" y="2169"/>
                      <a:pt x="1101" y="2169"/>
                    </a:cubicBezTo>
                    <a:cubicBezTo>
                      <a:pt x="500" y="2169"/>
                      <a:pt x="0" y="1669"/>
                      <a:pt x="0" y="1068"/>
                    </a:cubicBezTo>
                    <a:cubicBezTo>
                      <a:pt x="0" y="501"/>
                      <a:pt x="500" y="1"/>
                      <a:pt x="1101" y="1"/>
                    </a:cubicBezTo>
                    <a:cubicBezTo>
                      <a:pt x="1701" y="1"/>
                      <a:pt x="2168" y="501"/>
                      <a:pt x="2168" y="1068"/>
                    </a:cubicBezTo>
                    <a:close/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 flipH="1">
                <a:off x="2359888" y="4074250"/>
                <a:ext cx="150125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173" fill="none" extrusionOk="0">
                    <a:moveTo>
                      <a:pt x="6005" y="0"/>
                    </a:moveTo>
                    <a:lnTo>
                      <a:pt x="0" y="8173"/>
                    </a:ln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 flipH="1">
                <a:off x="2434113" y="4245200"/>
                <a:ext cx="5672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3137" fill="none" extrusionOk="0">
                    <a:moveTo>
                      <a:pt x="0" y="3136"/>
                    </a:moveTo>
                    <a:lnTo>
                      <a:pt x="2269" y="1"/>
                    </a:lnTo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 flipH="1">
                <a:off x="1933313" y="1465813"/>
                <a:ext cx="817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237" fill="none" extrusionOk="0">
                    <a:moveTo>
                      <a:pt x="2736" y="2569"/>
                    </a:moveTo>
                    <a:cubicBezTo>
                      <a:pt x="2202" y="3170"/>
                      <a:pt x="1302" y="3236"/>
                      <a:pt x="701" y="2703"/>
                    </a:cubicBezTo>
                    <a:cubicBezTo>
                      <a:pt x="68" y="2202"/>
                      <a:pt x="1" y="1268"/>
                      <a:pt x="535" y="668"/>
                    </a:cubicBezTo>
                    <a:cubicBezTo>
                      <a:pt x="1068" y="67"/>
                      <a:pt x="1969" y="1"/>
                      <a:pt x="2603" y="534"/>
                    </a:cubicBezTo>
                    <a:cubicBezTo>
                      <a:pt x="3203" y="1035"/>
                      <a:pt x="3270" y="1969"/>
                      <a:pt x="2736" y="2569"/>
                    </a:cubicBezTo>
                    <a:close/>
                  </a:path>
                </a:pathLst>
              </a:custGeom>
              <a:solidFill>
                <a:schemeClr val="dk2"/>
              </a:solidFill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3650770" y="1841532"/>
            <a:ext cx="5292508" cy="955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Data Collection methods</a:t>
            </a:r>
            <a:endParaRPr sz="1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Thinking in Entrepreneurship Workshop by Slidesgo">
  <a:themeElements>
    <a:clrScheme name="Simple Light">
      <a:dk1>
        <a:srgbClr val="504949"/>
      </a:dk1>
      <a:lt1>
        <a:srgbClr val="77457D"/>
      </a:lt1>
      <a:dk2>
        <a:srgbClr val="5CC9BF"/>
      </a:dk2>
      <a:lt2>
        <a:srgbClr val="B5C7BA"/>
      </a:lt2>
      <a:accent1>
        <a:srgbClr val="C46345"/>
      </a:accent1>
      <a:accent2>
        <a:srgbClr val="2C6AA3"/>
      </a:accent2>
      <a:accent3>
        <a:srgbClr val="000000"/>
      </a:accent3>
      <a:accent4>
        <a:srgbClr val="DEDEDE"/>
      </a:accent4>
      <a:accent5>
        <a:srgbClr val="EBEBEB"/>
      </a:accent5>
      <a:accent6>
        <a:srgbClr val="FCFCF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863</Words>
  <Application>Microsoft Office PowerPoint</Application>
  <PresentationFormat>On-screen Show (16:9)</PresentationFormat>
  <Paragraphs>217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Anaheim</vt:lpstr>
      <vt:lpstr>Times New Roman</vt:lpstr>
      <vt:lpstr>Wingdings</vt:lpstr>
      <vt:lpstr>Courier New</vt:lpstr>
      <vt:lpstr>Didact Gothic</vt:lpstr>
      <vt:lpstr>Paytone One</vt:lpstr>
      <vt:lpstr>Bayon</vt:lpstr>
      <vt:lpstr>MS Mincho</vt:lpstr>
      <vt:lpstr>Symbol</vt:lpstr>
      <vt:lpstr>Arial</vt:lpstr>
      <vt:lpstr>Design Thinking in Entrepreneurship Workshop by Slidesgo</vt:lpstr>
      <vt:lpstr>DESIGN THINKING</vt:lpstr>
      <vt:lpstr>Students JourneyT</vt:lpstr>
      <vt:lpstr>Content</vt:lpstr>
      <vt:lpstr>IMPROVING THE EXPERIENCE OF NEW INTERNATIONAL STUDENTS ARRVING TO KYOTO</vt:lpstr>
      <vt:lpstr>International Students Journey</vt:lpstr>
      <vt:lpstr>empathy</vt:lpstr>
      <vt:lpstr>Stakeholders Mapping</vt:lpstr>
      <vt:lpstr>Developed  Stakeholders  Map</vt:lpstr>
      <vt:lpstr>Data Collection methods</vt:lpstr>
      <vt:lpstr>THEORY LESSON</vt:lpstr>
      <vt:lpstr>Data Analysis</vt:lpstr>
      <vt:lpstr>Data Analysis</vt:lpstr>
      <vt:lpstr>01.</vt:lpstr>
      <vt:lpstr>01.</vt:lpstr>
      <vt:lpstr>Created Personas</vt:lpstr>
      <vt:lpstr>Problem Redefinition Activity</vt:lpstr>
      <vt:lpstr>Problem Redefinition Activity</vt:lpstr>
      <vt:lpstr>IDEATION</vt:lpstr>
      <vt:lpstr>PowerPoint Presentation</vt:lpstr>
      <vt:lpstr>Selecting Solutions</vt:lpstr>
      <vt:lpstr>Selection of Ideas/Solutions</vt:lpstr>
      <vt:lpstr>Final Soluation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Chathurika Gamage</dc:creator>
  <cp:lastModifiedBy>Microsoft account</cp:lastModifiedBy>
  <cp:revision>71</cp:revision>
  <dcterms:modified xsi:type="dcterms:W3CDTF">2023-02-02T06:43:34Z</dcterms:modified>
</cp:coreProperties>
</file>