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299" r:id="rId6"/>
    <p:sldId id="300" r:id="rId7"/>
    <p:sldId id="301" r:id="rId8"/>
    <p:sldId id="302" r:id="rId9"/>
    <p:sldId id="303" r:id="rId10"/>
    <p:sldId id="30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ltLang="ja-JP"/>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ltLang="ja-JP"/>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7/22/2022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7/22/2022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ltLang="ja-JP"/>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7/22/2022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ltLang="ja-JP"/>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7/22/2022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ltLang="ja-JP"/>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7/22/2022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7/22/2022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7/22/2022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ltLang="ja-JP"/>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7/22/2022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ja-JP"/>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ltLang="ja-JP"/>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7/22/2022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ltLang="ja-JP"/>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7/22/2022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kumimoji="1"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kumimoji="1"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kumimoji="1"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kumimoji="1"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kumimoji="1"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425117" cy="2901694"/>
          </a:xfrm>
        </p:spPr>
        <p:txBody>
          <a:bodyPr anchor="b">
            <a:normAutofit/>
          </a:bodyPr>
          <a:lstStyle/>
          <a:p>
            <a:r>
              <a:rPr lang="en-US" sz="4400" dirty="0">
                <a:solidFill>
                  <a:schemeClr val="tx1"/>
                </a:solidFill>
              </a:rPr>
              <a:t>Tourism </a:t>
            </a:r>
            <a:r>
              <a:rPr lang="en-US" sz="4400" dirty="0" err="1">
                <a:solidFill>
                  <a:schemeClr val="tx1"/>
                </a:solidFill>
              </a:rPr>
              <a:t>Managment</a:t>
            </a:r>
            <a:endParaRPr lang="en-US" sz="44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Dolor Sit Amet</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6E6A4-5693-C6C6-2605-D7AD65EE99BF}"/>
              </a:ext>
            </a:extLst>
          </p:cNvPr>
          <p:cNvSpPr>
            <a:spLocks noGrp="1"/>
          </p:cNvSpPr>
          <p:nvPr>
            <p:ph type="title"/>
          </p:nvPr>
        </p:nvSpPr>
        <p:spPr/>
        <p:txBody>
          <a:bodyPr/>
          <a:lstStyle/>
          <a:p>
            <a:r>
              <a:rPr kumimoji="1" lang="en-US" altLang="ja-JP" dirty="0"/>
              <a:t>Introduction</a:t>
            </a:r>
            <a:endParaRPr kumimoji="1" lang="ja-JP" altLang="en-US" dirty="0"/>
          </a:p>
        </p:txBody>
      </p:sp>
      <p:sp>
        <p:nvSpPr>
          <p:cNvPr id="3" name="Content Placeholder 2">
            <a:extLst>
              <a:ext uri="{FF2B5EF4-FFF2-40B4-BE49-F238E27FC236}">
                <a16:creationId xmlns:a16="http://schemas.microsoft.com/office/drawing/2014/main" id="{A4F7E2FA-F392-231F-0941-57E7C9889303}"/>
              </a:ext>
            </a:extLst>
          </p:cNvPr>
          <p:cNvSpPr>
            <a:spLocks noGrp="1"/>
          </p:cNvSpPr>
          <p:nvPr>
            <p:ph idx="1"/>
          </p:nvPr>
        </p:nvSpPr>
        <p:spPr/>
        <p:txBody>
          <a:bodyPr/>
          <a:lstStyle/>
          <a:p>
            <a:pPr marL="63500" indent="393700">
              <a:lnSpc>
                <a:spcPts val="1200"/>
              </a:lnSpc>
            </a:pPr>
            <a:r>
              <a:rPr lang="en-US" altLang="ja-JP" sz="1800" dirty="0">
                <a:effectLst/>
                <a:latin typeface="Times New Roman" panose="02020603050405020304" pitchFamily="18" charset="0"/>
                <a:ea typeface="游明朝" panose="02020400000000000000" pitchFamily="18" charset="-128"/>
              </a:rPr>
              <a:t>This IDE based java application is about tourism management. Which will help tourist or user to access</a:t>
            </a:r>
            <a:endParaRPr lang="ja-JP" altLang="ja-JP" sz="1800" dirty="0">
              <a:effectLst/>
              <a:latin typeface="Times New Roman" panose="02020603050405020304" pitchFamily="18" charset="0"/>
              <a:ea typeface="游明朝" panose="02020400000000000000" pitchFamily="18" charset="-128"/>
            </a:endParaRPr>
          </a:p>
          <a:p>
            <a:pPr algn="just"/>
            <a:r>
              <a:rPr lang="en-US" altLang="ja-JP" sz="1800" dirty="0">
                <a:effectLst/>
                <a:latin typeface="Times New Roman" panose="02020603050405020304" pitchFamily="18" charset="0"/>
                <a:ea typeface="游明朝" panose="02020400000000000000" pitchFamily="18" charset="-128"/>
              </a:rPr>
              <a:t>information and navigate  various places in Kyoto. users will be able to find useful data about best place for shopping, best restaurants city and country wise etc. Hence they would be able to make best decision for better holiday experience</a:t>
            </a:r>
            <a:endParaRPr kumimoji="1" lang="ja-JP" altLang="en-US" dirty="0"/>
          </a:p>
        </p:txBody>
      </p:sp>
    </p:spTree>
    <p:extLst>
      <p:ext uri="{BB962C8B-B14F-4D97-AF65-F5344CB8AC3E}">
        <p14:creationId xmlns:p14="http://schemas.microsoft.com/office/powerpoint/2010/main" val="2020211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3CB85-803D-6D95-14E8-F1FC1A9B33A8}"/>
              </a:ext>
            </a:extLst>
          </p:cNvPr>
          <p:cNvSpPr>
            <a:spLocks noGrp="1"/>
          </p:cNvSpPr>
          <p:nvPr>
            <p:ph type="title"/>
          </p:nvPr>
        </p:nvSpPr>
        <p:spPr/>
        <p:txBody>
          <a:bodyPr/>
          <a:lstStyle/>
          <a:p>
            <a:r>
              <a:rPr kumimoji="1" lang="en-US" altLang="ja-JP" dirty="0"/>
              <a:t>Actors</a:t>
            </a:r>
            <a:br>
              <a:rPr kumimoji="1" lang="en-US" altLang="ja-JP" dirty="0"/>
            </a:br>
            <a:endParaRPr kumimoji="1" lang="ja-JP" altLang="en-US" dirty="0"/>
          </a:p>
        </p:txBody>
      </p:sp>
      <p:sp>
        <p:nvSpPr>
          <p:cNvPr id="3" name="Content Placeholder 2">
            <a:extLst>
              <a:ext uri="{FF2B5EF4-FFF2-40B4-BE49-F238E27FC236}">
                <a16:creationId xmlns:a16="http://schemas.microsoft.com/office/drawing/2014/main" id="{789179C4-E5CC-D68B-EFC6-4CAC2D778FBE}"/>
              </a:ext>
            </a:extLst>
          </p:cNvPr>
          <p:cNvSpPr>
            <a:spLocks noGrp="1"/>
          </p:cNvSpPr>
          <p:nvPr>
            <p:ph idx="1"/>
          </p:nvPr>
        </p:nvSpPr>
        <p:spPr/>
        <p:txBody>
          <a:bodyPr/>
          <a:lstStyle/>
          <a:p>
            <a:r>
              <a:rPr kumimoji="1" lang="en-US" altLang="ja-JP" dirty="0"/>
              <a:t>Admin</a:t>
            </a:r>
          </a:p>
          <a:p>
            <a:r>
              <a:rPr lang="en-US" altLang="ja-JP" dirty="0"/>
              <a:t>Tourist</a:t>
            </a:r>
            <a:endParaRPr kumimoji="1" lang="ja-JP" altLang="en-US" dirty="0"/>
          </a:p>
        </p:txBody>
      </p:sp>
    </p:spTree>
    <p:extLst>
      <p:ext uri="{BB962C8B-B14F-4D97-AF65-F5344CB8AC3E}">
        <p14:creationId xmlns:p14="http://schemas.microsoft.com/office/powerpoint/2010/main" val="1504053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BE690-5198-C17B-B60A-7B7947FFBEEC}"/>
              </a:ext>
            </a:extLst>
          </p:cNvPr>
          <p:cNvSpPr>
            <a:spLocks noGrp="1"/>
          </p:cNvSpPr>
          <p:nvPr>
            <p:ph type="title"/>
          </p:nvPr>
        </p:nvSpPr>
        <p:spPr/>
        <p:txBody>
          <a:bodyPr/>
          <a:lstStyle/>
          <a:p>
            <a:r>
              <a:rPr kumimoji="1" lang="en-US" altLang="ja-JP" dirty="0"/>
              <a:t>Role of Admin</a:t>
            </a:r>
            <a:endParaRPr kumimoji="1" lang="ja-JP" altLang="en-US" dirty="0"/>
          </a:p>
        </p:txBody>
      </p:sp>
      <p:sp>
        <p:nvSpPr>
          <p:cNvPr id="3" name="Content Placeholder 2">
            <a:extLst>
              <a:ext uri="{FF2B5EF4-FFF2-40B4-BE49-F238E27FC236}">
                <a16:creationId xmlns:a16="http://schemas.microsoft.com/office/drawing/2014/main" id="{962D0EFF-427D-BFFF-00A8-FFA639867256}"/>
              </a:ext>
            </a:extLst>
          </p:cNvPr>
          <p:cNvSpPr>
            <a:spLocks noGrp="1"/>
          </p:cNvSpPr>
          <p:nvPr>
            <p:ph idx="1"/>
          </p:nvPr>
        </p:nvSpPr>
        <p:spPr/>
        <p:txBody>
          <a:bodyPr/>
          <a:lstStyle/>
          <a:p>
            <a:pPr marL="342900" lvl="0" indent="-342900">
              <a:lnSpc>
                <a:spcPts val="1200"/>
              </a:lnSpc>
              <a:buFont typeface="Wingdings" panose="05000000000000000000" pitchFamily="2" charset="2"/>
              <a:buChar char=""/>
            </a:pPr>
            <a:r>
              <a:rPr lang="en-US" altLang="ja-JP" sz="1800" dirty="0">
                <a:effectLst/>
                <a:latin typeface="Times New Roman" panose="02020603050405020304" pitchFamily="18" charset="0"/>
                <a:ea typeface="游明朝" panose="02020400000000000000" pitchFamily="18" charset="-128"/>
              </a:rPr>
              <a:t>Login</a:t>
            </a:r>
            <a:endParaRPr lang="ja-JP" altLang="ja-JP" sz="1800" dirty="0">
              <a:effectLst/>
              <a:latin typeface="Times New Roman" panose="02020603050405020304" pitchFamily="18" charset="0"/>
              <a:ea typeface="游明朝" panose="02020400000000000000" pitchFamily="18" charset="-128"/>
            </a:endParaRPr>
          </a:p>
          <a:p>
            <a:pPr marL="342900" lvl="0" indent="-342900">
              <a:lnSpc>
                <a:spcPts val="1200"/>
              </a:lnSpc>
              <a:buFont typeface="Wingdings" panose="05000000000000000000" pitchFamily="2" charset="2"/>
              <a:buChar char=""/>
            </a:pPr>
            <a:r>
              <a:rPr lang="en-US" altLang="ja-JP" sz="1800" dirty="0">
                <a:effectLst/>
                <a:latin typeface="Times New Roman" panose="02020603050405020304" pitchFamily="18" charset="0"/>
                <a:ea typeface="游明朝" panose="02020400000000000000" pitchFamily="18" charset="-128"/>
              </a:rPr>
              <a:t>Add popular destination in Kyoto</a:t>
            </a:r>
            <a:endParaRPr lang="ja-JP" altLang="ja-JP" sz="1800" dirty="0">
              <a:effectLst/>
              <a:latin typeface="Times New Roman" panose="02020603050405020304" pitchFamily="18" charset="0"/>
              <a:ea typeface="游明朝" panose="02020400000000000000" pitchFamily="18" charset="-128"/>
            </a:endParaRPr>
          </a:p>
          <a:p>
            <a:pPr marL="342900" lvl="0" indent="-342900">
              <a:lnSpc>
                <a:spcPts val="1200"/>
              </a:lnSpc>
              <a:buFont typeface="Wingdings" panose="05000000000000000000" pitchFamily="2" charset="2"/>
              <a:buChar char=""/>
            </a:pPr>
            <a:r>
              <a:rPr lang="en-US" altLang="ja-JP" sz="1800" dirty="0">
                <a:effectLst/>
                <a:latin typeface="Times New Roman" panose="02020603050405020304" pitchFamily="18" charset="0"/>
                <a:ea typeface="游明朝" panose="02020400000000000000" pitchFamily="18" charset="-128"/>
              </a:rPr>
              <a:t>Add data relevant information related to destinations such as Distance from Kyoto station, cost to visit the place and rating of the place.</a:t>
            </a:r>
            <a:endParaRPr lang="ja-JP" altLang="ja-JP" sz="1800" dirty="0">
              <a:effectLst/>
              <a:latin typeface="Times New Roman" panose="02020603050405020304" pitchFamily="18" charset="0"/>
              <a:ea typeface="游明朝" panose="02020400000000000000" pitchFamily="18" charset="-128"/>
            </a:endParaRPr>
          </a:p>
          <a:p>
            <a:pPr marL="342900" lvl="0" indent="-342900">
              <a:lnSpc>
                <a:spcPts val="1200"/>
              </a:lnSpc>
              <a:buFont typeface="Wingdings" panose="05000000000000000000" pitchFamily="2" charset="2"/>
              <a:buChar char=""/>
            </a:pPr>
            <a:r>
              <a:rPr lang="en-US" altLang="ja-JP" sz="1800" dirty="0">
                <a:effectLst/>
                <a:latin typeface="Times New Roman" panose="02020603050405020304" pitchFamily="18" charset="0"/>
                <a:ea typeface="游明朝" panose="02020400000000000000" pitchFamily="18" charset="-128"/>
              </a:rPr>
              <a:t>Delete the data </a:t>
            </a:r>
          </a:p>
          <a:p>
            <a:pPr marL="342900" lvl="0" indent="-342900">
              <a:lnSpc>
                <a:spcPts val="1200"/>
              </a:lnSpc>
              <a:buFont typeface="Wingdings" panose="05000000000000000000" pitchFamily="2" charset="2"/>
              <a:buChar char=""/>
            </a:pPr>
            <a:r>
              <a:rPr lang="en-US" altLang="ja-JP" sz="1800" dirty="0">
                <a:latin typeface="Times New Roman" panose="02020603050405020304" pitchFamily="18" charset="0"/>
                <a:ea typeface="游明朝" panose="02020400000000000000" pitchFamily="18" charset="-128"/>
              </a:rPr>
              <a:t>View the data</a:t>
            </a:r>
            <a:endParaRPr kumimoji="1" lang="ja-JP" altLang="en-US" dirty="0"/>
          </a:p>
        </p:txBody>
      </p:sp>
    </p:spTree>
    <p:extLst>
      <p:ext uri="{BB962C8B-B14F-4D97-AF65-F5344CB8AC3E}">
        <p14:creationId xmlns:p14="http://schemas.microsoft.com/office/powerpoint/2010/main" val="102915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B704A-D259-94CA-5CE0-3FCD97745FD0}"/>
              </a:ext>
            </a:extLst>
          </p:cNvPr>
          <p:cNvSpPr>
            <a:spLocks noGrp="1"/>
          </p:cNvSpPr>
          <p:nvPr>
            <p:ph type="title"/>
          </p:nvPr>
        </p:nvSpPr>
        <p:spPr/>
        <p:txBody>
          <a:bodyPr/>
          <a:lstStyle/>
          <a:p>
            <a:r>
              <a:rPr kumimoji="1" lang="en-US" altLang="ja-JP" dirty="0"/>
              <a:t>Role of tourist</a:t>
            </a:r>
            <a:endParaRPr kumimoji="1" lang="ja-JP" altLang="en-US" dirty="0"/>
          </a:p>
        </p:txBody>
      </p:sp>
      <p:sp>
        <p:nvSpPr>
          <p:cNvPr id="3" name="Content Placeholder 2">
            <a:extLst>
              <a:ext uri="{FF2B5EF4-FFF2-40B4-BE49-F238E27FC236}">
                <a16:creationId xmlns:a16="http://schemas.microsoft.com/office/drawing/2014/main" id="{9256ADD8-88C4-0258-DBF4-1B81AE568A31}"/>
              </a:ext>
            </a:extLst>
          </p:cNvPr>
          <p:cNvSpPr>
            <a:spLocks noGrp="1"/>
          </p:cNvSpPr>
          <p:nvPr>
            <p:ph idx="1"/>
          </p:nvPr>
        </p:nvSpPr>
        <p:spPr/>
        <p:txBody>
          <a:bodyPr/>
          <a:lstStyle/>
          <a:p>
            <a:pPr marL="342900" lvl="0" indent="-342900">
              <a:lnSpc>
                <a:spcPts val="1200"/>
              </a:lnSpc>
              <a:buFont typeface="Wingdings" panose="05000000000000000000" pitchFamily="2" charset="2"/>
              <a:buChar char=""/>
            </a:pPr>
            <a:r>
              <a:rPr lang="en-US" altLang="ja-JP" sz="1800" dirty="0">
                <a:effectLst/>
                <a:latin typeface="Times New Roman" panose="02020603050405020304" pitchFamily="18" charset="0"/>
                <a:ea typeface="游明朝" panose="02020400000000000000" pitchFamily="18" charset="-128"/>
              </a:rPr>
              <a:t>Login</a:t>
            </a:r>
            <a:endParaRPr lang="ja-JP" altLang="ja-JP" sz="1800" dirty="0">
              <a:effectLst/>
              <a:latin typeface="Times New Roman" panose="02020603050405020304" pitchFamily="18" charset="0"/>
              <a:ea typeface="游明朝" panose="02020400000000000000" pitchFamily="18" charset="-128"/>
            </a:endParaRPr>
          </a:p>
          <a:p>
            <a:pPr marL="342900" lvl="0" indent="-342900">
              <a:lnSpc>
                <a:spcPts val="1200"/>
              </a:lnSpc>
              <a:buFont typeface="Wingdings" panose="05000000000000000000" pitchFamily="2" charset="2"/>
              <a:buChar char=""/>
            </a:pPr>
            <a:r>
              <a:rPr lang="en-US" altLang="ja-JP" sz="1800" dirty="0">
                <a:effectLst/>
                <a:latin typeface="Times New Roman" panose="02020603050405020304" pitchFamily="18" charset="0"/>
                <a:ea typeface="游明朝" panose="02020400000000000000" pitchFamily="18" charset="-128"/>
              </a:rPr>
              <a:t>View Details of destination</a:t>
            </a:r>
            <a:endParaRPr lang="ja-JP" altLang="ja-JP" sz="1800" dirty="0">
              <a:effectLst/>
              <a:latin typeface="Times New Roman" panose="02020603050405020304" pitchFamily="18" charset="0"/>
              <a:ea typeface="游明朝" panose="02020400000000000000" pitchFamily="18" charset="-128"/>
            </a:endParaRPr>
          </a:p>
          <a:p>
            <a:pPr marL="342900" lvl="0" indent="-342900">
              <a:lnSpc>
                <a:spcPts val="1200"/>
              </a:lnSpc>
              <a:buFont typeface="Wingdings" panose="05000000000000000000" pitchFamily="2" charset="2"/>
              <a:buChar char=""/>
            </a:pPr>
            <a:r>
              <a:rPr lang="en-US" altLang="ja-JP" sz="1800" dirty="0">
                <a:effectLst/>
                <a:latin typeface="Times New Roman" panose="02020603050405020304" pitchFamily="18" charset="0"/>
                <a:ea typeface="游明朝" panose="02020400000000000000" pitchFamily="18" charset="-128"/>
              </a:rPr>
              <a:t>View</a:t>
            </a:r>
            <a:r>
              <a:rPr lang="en-US" altLang="ja-JP" sz="1800" dirty="0">
                <a:solidFill>
                  <a:srgbClr val="000000"/>
                </a:solidFill>
                <a:effectLst/>
                <a:latin typeface="Helvetica" panose="020B0604020202020204" pitchFamily="34" charset="0"/>
                <a:ea typeface="游明朝" panose="02020400000000000000" pitchFamily="18" charset="-128"/>
                <a:cs typeface="Times New Roman" panose="02020603050405020304" pitchFamily="18" charset="0"/>
              </a:rPr>
              <a:t> restaurant price by country and city from </a:t>
            </a:r>
            <a:r>
              <a:rPr lang="en-US" altLang="ja-JP" sz="1800" dirty="0" err="1">
                <a:solidFill>
                  <a:srgbClr val="000000"/>
                </a:solidFill>
                <a:effectLst/>
                <a:latin typeface="Helvetica" panose="020B0604020202020204" pitchFamily="34" charset="0"/>
                <a:ea typeface="游明朝" panose="02020400000000000000" pitchFamily="18" charset="-128"/>
                <a:cs typeface="Times New Roman" panose="02020603050405020304" pitchFamily="18" charset="0"/>
              </a:rPr>
              <a:t>rapidAPI</a:t>
            </a:r>
            <a:endParaRPr lang="ja-JP" altLang="ja-JP" sz="1800" dirty="0">
              <a:effectLst/>
              <a:latin typeface="Times New Roman" panose="02020603050405020304" pitchFamily="18" charset="0"/>
              <a:ea typeface="游明朝" panose="02020400000000000000" pitchFamily="18" charset="-128"/>
            </a:endParaRPr>
          </a:p>
          <a:p>
            <a:pPr marL="342900" lvl="0" indent="-342900">
              <a:lnSpc>
                <a:spcPts val="1200"/>
              </a:lnSpc>
              <a:buFont typeface="Wingdings" panose="05000000000000000000" pitchFamily="2" charset="2"/>
              <a:buChar char=""/>
            </a:pPr>
            <a:r>
              <a:rPr lang="en-US" altLang="ja-JP" sz="1800" dirty="0">
                <a:effectLst/>
                <a:latin typeface="Times New Roman" panose="02020603050405020304" pitchFamily="18" charset="0"/>
                <a:ea typeface="游明朝" panose="02020400000000000000" pitchFamily="18" charset="-128"/>
              </a:rPr>
              <a:t>View</a:t>
            </a:r>
            <a:r>
              <a:rPr lang="en-US" altLang="ja-JP" sz="1800" dirty="0">
                <a:solidFill>
                  <a:srgbClr val="000000"/>
                </a:solidFill>
                <a:effectLst/>
                <a:latin typeface="Helvetica" panose="020B0604020202020204" pitchFamily="34" charset="0"/>
                <a:ea typeface="游明朝" panose="02020400000000000000" pitchFamily="18" charset="-128"/>
                <a:cs typeface="Times New Roman" panose="02020603050405020304" pitchFamily="18" charset="0"/>
              </a:rPr>
              <a:t> utility price by country and city from </a:t>
            </a:r>
            <a:r>
              <a:rPr lang="en-US" altLang="ja-JP" sz="1800" dirty="0" err="1">
                <a:solidFill>
                  <a:srgbClr val="000000"/>
                </a:solidFill>
                <a:effectLst/>
                <a:latin typeface="Helvetica" panose="020B0604020202020204" pitchFamily="34" charset="0"/>
                <a:ea typeface="游明朝" panose="02020400000000000000" pitchFamily="18" charset="-128"/>
                <a:cs typeface="Times New Roman" panose="02020603050405020304" pitchFamily="18" charset="0"/>
              </a:rPr>
              <a:t>rapidAPI</a:t>
            </a:r>
            <a:endParaRPr lang="ja-JP" altLang="ja-JP" sz="1800" dirty="0">
              <a:effectLst/>
              <a:latin typeface="Times New Roman" panose="02020603050405020304" pitchFamily="18" charset="0"/>
              <a:ea typeface="游明朝" panose="02020400000000000000" pitchFamily="18" charset="-128"/>
            </a:endParaRPr>
          </a:p>
          <a:p>
            <a:pPr marL="342900" lvl="0" indent="-342900">
              <a:lnSpc>
                <a:spcPts val="1200"/>
              </a:lnSpc>
              <a:buFont typeface="Wingdings" panose="05000000000000000000" pitchFamily="2" charset="2"/>
              <a:buChar char=""/>
            </a:pPr>
            <a:r>
              <a:rPr lang="en-US" altLang="ja-JP" sz="1800" dirty="0">
                <a:effectLst/>
                <a:latin typeface="Times New Roman" panose="02020603050405020304" pitchFamily="18" charset="0"/>
                <a:ea typeface="游明朝" panose="02020400000000000000" pitchFamily="18" charset="-128"/>
              </a:rPr>
              <a:t>View</a:t>
            </a:r>
            <a:r>
              <a:rPr lang="en-US" altLang="ja-JP" sz="1800" dirty="0">
                <a:solidFill>
                  <a:srgbClr val="000000"/>
                </a:solidFill>
                <a:effectLst/>
                <a:latin typeface="Helvetica" panose="020B0604020202020204" pitchFamily="34" charset="0"/>
                <a:ea typeface="游明朝" panose="02020400000000000000" pitchFamily="18" charset="-128"/>
                <a:cs typeface="Times New Roman" panose="02020603050405020304" pitchFamily="18" charset="0"/>
              </a:rPr>
              <a:t> daily needs price by country and city from </a:t>
            </a:r>
            <a:r>
              <a:rPr lang="en-US" altLang="ja-JP" sz="1800" dirty="0" err="1">
                <a:solidFill>
                  <a:srgbClr val="000000"/>
                </a:solidFill>
                <a:effectLst/>
                <a:latin typeface="Helvetica" panose="020B0604020202020204" pitchFamily="34" charset="0"/>
                <a:ea typeface="游明朝" panose="02020400000000000000" pitchFamily="18" charset="-128"/>
                <a:cs typeface="Times New Roman" panose="02020603050405020304" pitchFamily="18" charset="0"/>
              </a:rPr>
              <a:t>rapidAPI</a:t>
            </a:r>
            <a:endParaRPr lang="ja-JP" altLang="ja-JP" sz="1800" dirty="0">
              <a:effectLst/>
              <a:latin typeface="Times New Roman" panose="02020603050405020304" pitchFamily="18" charset="0"/>
              <a:ea typeface="游明朝" panose="02020400000000000000" pitchFamily="18" charset="-128"/>
            </a:endParaRPr>
          </a:p>
          <a:p>
            <a:pPr marL="342900" lvl="0" indent="-342900">
              <a:lnSpc>
                <a:spcPts val="1200"/>
              </a:lnSpc>
              <a:buFont typeface="Wingdings" panose="05000000000000000000" pitchFamily="2" charset="2"/>
              <a:buChar char=""/>
            </a:pPr>
            <a:r>
              <a:rPr lang="en-US" altLang="ja-JP" sz="1800" dirty="0">
                <a:effectLst/>
                <a:latin typeface="Times New Roman" panose="02020603050405020304" pitchFamily="18" charset="0"/>
                <a:ea typeface="游明朝" panose="02020400000000000000" pitchFamily="18" charset="-128"/>
              </a:rPr>
              <a:t>View</a:t>
            </a:r>
            <a:r>
              <a:rPr lang="en-US" altLang="ja-JP" sz="1800" dirty="0">
                <a:solidFill>
                  <a:srgbClr val="000000"/>
                </a:solidFill>
                <a:effectLst/>
                <a:latin typeface="Helvetica" panose="020B0604020202020204" pitchFamily="34" charset="0"/>
                <a:ea typeface="游明朝" panose="02020400000000000000" pitchFamily="18" charset="-128"/>
                <a:cs typeface="Times New Roman" panose="02020603050405020304" pitchFamily="18" charset="0"/>
              </a:rPr>
              <a:t> restaurant price by country and city from </a:t>
            </a:r>
            <a:r>
              <a:rPr lang="en-US" altLang="ja-JP" sz="1800" dirty="0" err="1">
                <a:solidFill>
                  <a:srgbClr val="000000"/>
                </a:solidFill>
                <a:effectLst/>
                <a:latin typeface="Helvetica" panose="020B0604020202020204" pitchFamily="34" charset="0"/>
                <a:ea typeface="游明朝" panose="02020400000000000000" pitchFamily="18" charset="-128"/>
                <a:cs typeface="Times New Roman" panose="02020603050405020304" pitchFamily="18" charset="0"/>
              </a:rPr>
              <a:t>rapidAPI</a:t>
            </a:r>
            <a:endParaRPr lang="ja-JP" altLang="ja-JP" sz="1800" dirty="0">
              <a:effectLst/>
              <a:latin typeface="Times New Roman" panose="02020603050405020304" pitchFamily="18" charset="0"/>
              <a:ea typeface="游明朝" panose="02020400000000000000" pitchFamily="18" charset="-128"/>
            </a:endParaRPr>
          </a:p>
          <a:p>
            <a:pPr marL="342900" lvl="0" indent="-342900">
              <a:lnSpc>
                <a:spcPts val="1200"/>
              </a:lnSpc>
              <a:buFont typeface="Wingdings" panose="05000000000000000000" pitchFamily="2" charset="2"/>
              <a:buChar char=""/>
            </a:pPr>
            <a:r>
              <a:rPr lang="en-US" altLang="ja-JP" sz="1800" dirty="0">
                <a:solidFill>
                  <a:srgbClr val="000000"/>
                </a:solidFill>
                <a:effectLst/>
                <a:latin typeface="Helvetica" panose="020B0604020202020204" pitchFamily="34" charset="0"/>
                <a:ea typeface="游明朝" panose="02020400000000000000" pitchFamily="18" charset="-128"/>
                <a:cs typeface="Times New Roman" panose="02020603050405020304" pitchFamily="18" charset="0"/>
              </a:rPr>
              <a:t>Compare the above details with the other country and city from </a:t>
            </a:r>
            <a:r>
              <a:rPr lang="en-US" altLang="ja-JP" sz="1800" dirty="0" err="1">
                <a:solidFill>
                  <a:srgbClr val="000000"/>
                </a:solidFill>
                <a:effectLst/>
                <a:latin typeface="Helvetica" panose="020B0604020202020204" pitchFamily="34" charset="0"/>
                <a:ea typeface="游明朝" panose="02020400000000000000" pitchFamily="18" charset="-128"/>
                <a:cs typeface="Times New Roman" panose="02020603050405020304" pitchFamily="18" charset="0"/>
              </a:rPr>
              <a:t>rapidAPI</a:t>
            </a:r>
            <a:endParaRPr lang="ja-JP" altLang="ja-JP" sz="1800" dirty="0">
              <a:effectLst/>
              <a:latin typeface="Times New Roman" panose="02020603050405020304" pitchFamily="18" charset="0"/>
              <a:ea typeface="游明朝" panose="02020400000000000000" pitchFamily="18" charset="-128"/>
            </a:endParaRPr>
          </a:p>
          <a:p>
            <a:endParaRPr kumimoji="1" lang="ja-JP" altLang="en-US" dirty="0"/>
          </a:p>
        </p:txBody>
      </p:sp>
    </p:spTree>
    <p:extLst>
      <p:ext uri="{BB962C8B-B14F-4D97-AF65-F5344CB8AC3E}">
        <p14:creationId xmlns:p14="http://schemas.microsoft.com/office/powerpoint/2010/main" val="2381121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FC98E-452F-F57D-3C14-65737EA8EDE8}"/>
              </a:ext>
            </a:extLst>
          </p:cNvPr>
          <p:cNvSpPr>
            <a:spLocks noGrp="1"/>
          </p:cNvSpPr>
          <p:nvPr>
            <p:ph type="title"/>
          </p:nvPr>
        </p:nvSpPr>
        <p:spPr/>
        <p:txBody>
          <a:bodyPr/>
          <a:lstStyle/>
          <a:p>
            <a:r>
              <a:rPr kumimoji="1" lang="en-US" altLang="ja-JP" dirty="0"/>
              <a:t>Tech stack</a:t>
            </a:r>
            <a:endParaRPr kumimoji="1" lang="ja-JP" altLang="en-US" dirty="0"/>
          </a:p>
        </p:txBody>
      </p:sp>
      <p:sp>
        <p:nvSpPr>
          <p:cNvPr id="3" name="Content Placeholder 2">
            <a:extLst>
              <a:ext uri="{FF2B5EF4-FFF2-40B4-BE49-F238E27FC236}">
                <a16:creationId xmlns:a16="http://schemas.microsoft.com/office/drawing/2014/main" id="{6F4198DD-80E3-B4C3-877E-46B9E770FF3D}"/>
              </a:ext>
            </a:extLst>
          </p:cNvPr>
          <p:cNvSpPr>
            <a:spLocks noGrp="1"/>
          </p:cNvSpPr>
          <p:nvPr>
            <p:ph idx="1"/>
          </p:nvPr>
        </p:nvSpPr>
        <p:spPr/>
        <p:txBody>
          <a:bodyPr/>
          <a:lstStyle/>
          <a:p>
            <a:pPr>
              <a:buFont typeface="Wingdings" panose="05000000000000000000" pitchFamily="2" charset="2"/>
              <a:buChar char="l"/>
            </a:pPr>
            <a:r>
              <a:rPr lang="en-US" altLang="ja-JP" dirty="0" err="1"/>
              <a:t>Intellij</a:t>
            </a:r>
            <a:r>
              <a:rPr lang="en-US" altLang="ja-JP" dirty="0"/>
              <a:t> IDE for coding</a:t>
            </a:r>
          </a:p>
          <a:p>
            <a:pPr>
              <a:buFont typeface="Wingdings" panose="05000000000000000000" pitchFamily="2" charset="2"/>
              <a:buChar char="l"/>
            </a:pPr>
            <a:r>
              <a:rPr lang="en-US" altLang="ja-JP" dirty="0" err="1"/>
              <a:t>OPEnCSV</a:t>
            </a:r>
            <a:r>
              <a:rPr lang="en-US" altLang="ja-JP" dirty="0"/>
              <a:t> for storing and </a:t>
            </a:r>
            <a:r>
              <a:rPr lang="en-US" altLang="ja-JP" dirty="0" err="1"/>
              <a:t>persforming</a:t>
            </a:r>
            <a:r>
              <a:rPr lang="en-US" altLang="ja-JP" dirty="0"/>
              <a:t> CRUD operation</a:t>
            </a:r>
          </a:p>
          <a:p>
            <a:pPr>
              <a:buFont typeface="Wingdings" panose="05000000000000000000" pitchFamily="2" charset="2"/>
              <a:buChar char="l"/>
            </a:pPr>
            <a:r>
              <a:rPr lang="en-US" altLang="ja-JP" dirty="0" err="1"/>
              <a:t>RApidAPI</a:t>
            </a:r>
            <a:r>
              <a:rPr lang="en-US" altLang="ja-JP" dirty="0"/>
              <a:t> for fetching data</a:t>
            </a:r>
          </a:p>
          <a:p>
            <a:pPr>
              <a:buFont typeface="Wingdings" panose="05000000000000000000" pitchFamily="2" charset="2"/>
              <a:buChar char="l"/>
            </a:pPr>
            <a:endParaRPr kumimoji="1" lang="ja-JP" altLang="en-US" dirty="0"/>
          </a:p>
        </p:txBody>
      </p:sp>
    </p:spTree>
    <p:extLst>
      <p:ext uri="{BB962C8B-B14F-4D97-AF65-F5344CB8AC3E}">
        <p14:creationId xmlns:p14="http://schemas.microsoft.com/office/powerpoint/2010/main" val="3510765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52317-11F7-83F4-978C-2005800A169F}"/>
              </a:ext>
            </a:extLst>
          </p:cNvPr>
          <p:cNvSpPr>
            <a:spLocks noGrp="1"/>
          </p:cNvSpPr>
          <p:nvPr>
            <p:ph type="title"/>
          </p:nvPr>
        </p:nvSpPr>
        <p:spPr/>
        <p:txBody>
          <a:bodyPr/>
          <a:lstStyle/>
          <a:p>
            <a:r>
              <a:rPr kumimoji="1" lang="en-US" altLang="ja-JP" dirty="0" err="1"/>
              <a:t>Conclsion</a:t>
            </a:r>
            <a:endParaRPr kumimoji="1" lang="ja-JP" altLang="en-US" dirty="0"/>
          </a:p>
        </p:txBody>
      </p:sp>
      <p:sp>
        <p:nvSpPr>
          <p:cNvPr id="3" name="Content Placeholder 2">
            <a:extLst>
              <a:ext uri="{FF2B5EF4-FFF2-40B4-BE49-F238E27FC236}">
                <a16:creationId xmlns:a16="http://schemas.microsoft.com/office/drawing/2014/main" id="{3AD01971-E707-EC41-E217-16959A35E76B}"/>
              </a:ext>
            </a:extLst>
          </p:cNvPr>
          <p:cNvSpPr>
            <a:spLocks noGrp="1"/>
          </p:cNvSpPr>
          <p:nvPr>
            <p:ph idx="1"/>
          </p:nvPr>
        </p:nvSpPr>
        <p:spPr/>
        <p:txBody>
          <a:bodyPr/>
          <a:lstStyle/>
          <a:p>
            <a:pPr>
              <a:buFont typeface="Wingdings" panose="05000000000000000000" pitchFamily="2" charset="2"/>
              <a:buChar char="l"/>
            </a:pPr>
            <a:r>
              <a:rPr kumimoji="1" lang="en-US" altLang="ja-JP" dirty="0"/>
              <a:t>Learn </a:t>
            </a:r>
            <a:r>
              <a:rPr kumimoji="1" lang="en-US" altLang="ja-JP" dirty="0" err="1"/>
              <a:t>oop</a:t>
            </a:r>
            <a:r>
              <a:rPr kumimoji="1" lang="en-US" altLang="ja-JP" dirty="0"/>
              <a:t> concepts</a:t>
            </a:r>
          </a:p>
          <a:p>
            <a:pPr>
              <a:buFont typeface="Wingdings" panose="05000000000000000000" pitchFamily="2" charset="2"/>
              <a:buChar char="l"/>
            </a:pPr>
            <a:r>
              <a:rPr lang="en-US" altLang="ja-JP" dirty="0"/>
              <a:t>Learn integration of API</a:t>
            </a:r>
          </a:p>
          <a:p>
            <a:pPr>
              <a:buFont typeface="Wingdings" panose="05000000000000000000" pitchFamily="2" charset="2"/>
              <a:buChar char="l"/>
            </a:pPr>
            <a:r>
              <a:rPr kumimoji="1" lang="en-US" altLang="ja-JP" dirty="0"/>
              <a:t>Learn Third party library usage</a:t>
            </a:r>
            <a:endParaRPr kumimoji="1" lang="ja-JP" altLang="en-US" dirty="0"/>
          </a:p>
        </p:txBody>
      </p:sp>
    </p:spTree>
    <p:extLst>
      <p:ext uri="{BB962C8B-B14F-4D97-AF65-F5344CB8AC3E}">
        <p14:creationId xmlns:p14="http://schemas.microsoft.com/office/powerpoint/2010/main" val="3565197998"/>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0e8bfde4-db69-4396-8724-fe12a9d9943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D6ED38DE97D81746B3A73E59B9B3F856" ma:contentTypeVersion="4" ma:contentTypeDescription="新しいドキュメントを作成します。" ma:contentTypeScope="" ma:versionID="a0e4e847310632158c729e0db2807f02">
  <xsd:schema xmlns:xsd="http://www.w3.org/2001/XMLSchema" xmlns:xs="http://www.w3.org/2001/XMLSchema" xmlns:p="http://schemas.microsoft.com/office/2006/metadata/properties" xmlns:ns3="0e8bfde4-db69-4396-8724-fe12a9d99438" targetNamespace="http://schemas.microsoft.com/office/2006/metadata/properties" ma:root="true" ma:fieldsID="28bda48a5fd8a461de8bb6835d75014c" ns3:_="">
    <xsd:import namespace="0e8bfde4-db69-4396-8724-fe12a9d99438"/>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8bfde4-db69-4396-8724-fe12a9d994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http://purl.org/dc/terms/"/>
    <ds:schemaRef ds:uri="http://schemas.microsoft.com/office/2006/documentManagement/types"/>
    <ds:schemaRef ds:uri="http://purl.org/dc/elements/1.1/"/>
    <ds:schemaRef ds:uri="http://purl.org/dc/dcmitype/"/>
    <ds:schemaRef ds:uri="http://schemas.openxmlformats.org/package/2006/metadata/core-properties"/>
    <ds:schemaRef ds:uri="0e8bfde4-db69-4396-8724-fe12a9d99438"/>
    <ds:schemaRef ds:uri="http://www.w3.org/XML/1998/namespac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819123DD-03FD-4820-9C5C-F7F065A819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8bfde4-db69-4396-8724-fe12a9d994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{4C910E03-A6A8-41F9-AD8F-8A53AD10460D}tf22712842_win32</Template>
  <TotalTime>6</TotalTime>
  <Words>198</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Bookman Old Style</vt:lpstr>
      <vt:lpstr>Calibri</vt:lpstr>
      <vt:lpstr>Franklin Gothic Book</vt:lpstr>
      <vt:lpstr>Helvetica</vt:lpstr>
      <vt:lpstr>Times New Roman</vt:lpstr>
      <vt:lpstr>Wingdings</vt:lpstr>
      <vt:lpstr>1_RetrospectVTI</vt:lpstr>
      <vt:lpstr>Tourism Managment</vt:lpstr>
      <vt:lpstr>Introduction</vt:lpstr>
      <vt:lpstr>Actors </vt:lpstr>
      <vt:lpstr>Role of Admin</vt:lpstr>
      <vt:lpstr>Role of tourist</vt:lpstr>
      <vt:lpstr>Tech stack</vt:lpstr>
      <vt:lpstr>Conclsion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Managment</dc:title>
  <dc:creator>Bhongade Sharanya Naresh</dc:creator>
  <cp:lastModifiedBy>Bhongade Sharanya Naresh</cp:lastModifiedBy>
  <cp:revision>1</cp:revision>
  <dcterms:created xsi:type="dcterms:W3CDTF">2022-07-22T14:37:11Z</dcterms:created>
  <dcterms:modified xsi:type="dcterms:W3CDTF">2022-07-22T14:43:40Z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0x010100D6ED38DE97D81746B3A73E59B9B3F856</vt:lpwstr>
  </property>
</Properties>
</file>