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6" r:id="rId3"/>
    <p:sldId id="267" r:id="rId4"/>
    <p:sldId id="26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SHARANYA ." initials="B." lastIdx="0" clrIdx="0">
    <p:extLst>
      <p:ext uri="{19B8F6BF-5375-455C-9EA6-DF929625EA0E}">
        <p15:presenceInfo xmlns:p15="http://schemas.microsoft.com/office/powerpoint/2012/main" userId="ebf46c5a0d1295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89"/>
    <a:srgbClr val="0099FF"/>
    <a:srgbClr val="0066FF"/>
    <a:srgbClr val="FD8603"/>
    <a:srgbClr val="FFFF00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xmlns="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xmlns="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91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306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54995" y="1198749"/>
            <a:ext cx="4618298" cy="4421529"/>
            <a:chOff x="342494" y="740779"/>
            <a:chExt cx="4618298" cy="4421529"/>
          </a:xfrm>
        </p:grpSpPr>
        <p:sp>
          <p:nvSpPr>
            <p:cNvPr id="5" name="Oval 4"/>
            <p:cNvSpPr/>
            <p:nvPr/>
          </p:nvSpPr>
          <p:spPr>
            <a:xfrm>
              <a:off x="342494" y="740779"/>
              <a:ext cx="4618298" cy="442152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585" y="2074760"/>
              <a:ext cx="4192116" cy="1753566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701963" y="346370"/>
            <a:ext cx="82200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>
                <a:solidFill>
                  <a:schemeClr val="accent5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TITLE</a:t>
            </a:r>
            <a:r>
              <a:rPr lang="en-IN" sz="4400" dirty="0" smtClean="0">
                <a:solidFill>
                  <a:schemeClr val="accent5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Unite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</a:t>
            </a:r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Global </a:t>
            </a:r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connection</a:t>
            </a:r>
            <a:endParaRPr lang="en-US" sz="3600" dirty="0" smtClean="0">
              <a:solidFill>
                <a:schemeClr val="accent5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to 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Startups 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5704298" y="1845595"/>
            <a:ext cx="6432661" cy="3401486"/>
            <a:chOff x="5891731" y="1159216"/>
            <a:chExt cx="6432661" cy="3401486"/>
          </a:xfrm>
        </p:grpSpPr>
        <p:grpSp>
          <p:nvGrpSpPr>
            <p:cNvPr id="21" name="Group 20"/>
            <p:cNvGrpSpPr/>
            <p:nvPr/>
          </p:nvGrpSpPr>
          <p:grpSpPr>
            <a:xfrm>
              <a:off x="5891731" y="1342383"/>
              <a:ext cx="6432661" cy="3218319"/>
              <a:chOff x="5046779" y="1338828"/>
              <a:chExt cx="6432661" cy="3218319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383440" y="1602492"/>
                <a:ext cx="6096000" cy="295465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IN" sz="2800" b="1" dirty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Ministry Name: </a:t>
                </a:r>
                <a:r>
                  <a:rPr lang="en-IN" sz="2000" b="1" dirty="0">
                    <a:solidFill>
                      <a:schemeClr val="accent5">
                        <a:lumMod val="75000"/>
                      </a:schemeClr>
                    </a:solidFill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Central </a:t>
                </a:r>
                <a:r>
                  <a:rPr lang="en-IN" sz="2000" b="1" dirty="0" smtClean="0">
                    <a:solidFill>
                      <a:schemeClr val="accent5">
                        <a:lumMod val="75000"/>
                      </a:schemeClr>
                    </a:solidFill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Ministry</a:t>
                </a:r>
                <a:endParaRPr lang="en-IN" sz="2800" b="1" dirty="0">
                  <a:solidFill>
                    <a:schemeClr val="accent5">
                      <a:lumMod val="75000"/>
                    </a:schemeClr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</a:endParaRPr>
              </a:p>
              <a:p>
                <a:r>
                  <a:rPr lang="en-IN" sz="2800" b="1" dirty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Organization</a:t>
                </a:r>
                <a:r>
                  <a:rPr lang="en-IN" sz="2800" dirty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 </a:t>
                </a:r>
                <a:r>
                  <a:rPr lang="en-IN" sz="2800" b="1" dirty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Name: </a:t>
                </a:r>
                <a:r>
                  <a:rPr lang="en-IN" sz="2000" b="1" dirty="0">
                    <a:solidFill>
                      <a:schemeClr val="accent5">
                        <a:lumMod val="75000"/>
                      </a:schemeClr>
                    </a:solidFill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DIPP</a:t>
                </a:r>
              </a:p>
              <a:p>
                <a:r>
                  <a:rPr lang="en-IN" sz="2800" b="1" dirty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Problem Statement: </a:t>
                </a:r>
                <a:r>
                  <a:rPr lang="en-IN" b="1" dirty="0">
                    <a:solidFill>
                      <a:schemeClr val="accent5">
                        <a:lumMod val="75000"/>
                      </a:schemeClr>
                    </a:solidFill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Platform to connect </a:t>
                </a:r>
              </a:p>
              <a:p>
                <a:r>
                  <a:rPr lang="en-IN" b="1" dirty="0" smtClean="0">
                    <a:solidFill>
                      <a:schemeClr val="accent5">
                        <a:lumMod val="75000"/>
                      </a:schemeClr>
                    </a:solidFill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                                                </a:t>
                </a:r>
                <a:r>
                  <a:rPr lang="en-IN" b="1" dirty="0" err="1" smtClean="0">
                    <a:solidFill>
                      <a:schemeClr val="accent5">
                        <a:lumMod val="75000"/>
                      </a:schemeClr>
                    </a:solidFill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Startup</a:t>
                </a:r>
                <a:r>
                  <a:rPr lang="en-IN" b="1" dirty="0" smtClean="0">
                    <a:solidFill>
                      <a:schemeClr val="accent5">
                        <a:lumMod val="75000"/>
                      </a:schemeClr>
                    </a:solidFill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 with Corporate </a:t>
                </a:r>
                <a:r>
                  <a:rPr lang="en-IN" dirty="0" smtClean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    </a:t>
                </a:r>
              </a:p>
              <a:p>
                <a:r>
                  <a:rPr lang="en-IN" sz="2800" b="1" dirty="0" smtClean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Team </a:t>
                </a:r>
                <a:r>
                  <a:rPr lang="en-IN" sz="2800" b="1" dirty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Name:  </a:t>
                </a:r>
                <a:r>
                  <a:rPr lang="en-IN" sz="2000" b="1" dirty="0" err="1">
                    <a:solidFill>
                      <a:schemeClr val="accent5">
                        <a:lumMod val="75000"/>
                      </a:schemeClr>
                    </a:solidFill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int</a:t>
                </a:r>
                <a:r>
                  <a:rPr lang="en-IN" sz="2000" b="1" dirty="0">
                    <a:solidFill>
                      <a:schemeClr val="accent5">
                        <a:lumMod val="75000"/>
                      </a:schemeClr>
                    </a:solidFill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 </a:t>
                </a:r>
                <a:r>
                  <a:rPr lang="en-IN" sz="2000" b="1" dirty="0" err="1" smtClean="0">
                    <a:solidFill>
                      <a:schemeClr val="accent5">
                        <a:lumMod val="75000"/>
                      </a:schemeClr>
                    </a:solidFill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elligence</a:t>
                </a:r>
                <a:r>
                  <a:rPr lang="en-IN" sz="2000" b="1" dirty="0" smtClean="0">
                    <a:solidFill>
                      <a:schemeClr val="accent5">
                        <a:lumMod val="75000"/>
                      </a:schemeClr>
                    </a:solidFill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 ;</a:t>
                </a:r>
                <a:endParaRPr lang="en-IN" sz="2000" b="1" dirty="0">
                  <a:solidFill>
                    <a:schemeClr val="accent5">
                      <a:lumMod val="75000"/>
                    </a:schemeClr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</a:endParaRPr>
              </a:p>
              <a:p>
                <a:r>
                  <a:rPr lang="en-IN" sz="2800" b="1" dirty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Team Leader Name:  </a:t>
                </a:r>
                <a:r>
                  <a:rPr lang="en-IN" sz="2000" b="1" dirty="0" err="1" smtClean="0">
                    <a:solidFill>
                      <a:schemeClr val="accent5">
                        <a:lumMod val="75000"/>
                      </a:schemeClr>
                    </a:solidFill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Akshay</a:t>
                </a:r>
                <a:r>
                  <a:rPr lang="en-IN" sz="2000" b="1" dirty="0" smtClean="0">
                    <a:solidFill>
                      <a:schemeClr val="accent5">
                        <a:lumMod val="75000"/>
                      </a:schemeClr>
                    </a:solidFill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 </a:t>
                </a:r>
                <a:r>
                  <a:rPr lang="en-IN" sz="2000" b="1" dirty="0">
                    <a:solidFill>
                      <a:schemeClr val="accent5">
                        <a:lumMod val="75000"/>
                      </a:schemeClr>
                    </a:solidFill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Singh Thakur</a:t>
                </a:r>
              </a:p>
              <a:p>
                <a:r>
                  <a:rPr lang="en-IN" sz="2800" b="1" dirty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College Code: </a:t>
                </a:r>
                <a:r>
                  <a:rPr lang="en-IN" sz="2000" b="1" dirty="0">
                    <a:solidFill>
                      <a:schemeClr val="accent5">
                        <a:lumMod val="75000"/>
                      </a:schemeClr>
                    </a:solidFill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1-3516306350</a:t>
                </a: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057816" y="1733304"/>
                <a:ext cx="228600" cy="228600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5056049" y="2196291"/>
                <a:ext cx="228600" cy="228600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064089" y="2583577"/>
                <a:ext cx="228600" cy="228600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5064089" y="3319550"/>
                <a:ext cx="228600" cy="228600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052514" y="3714026"/>
                <a:ext cx="228600" cy="228600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5052514" y="4177013"/>
                <a:ext cx="228600" cy="228600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046779" y="1338828"/>
                <a:ext cx="228600" cy="228600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6228392" y="1159216"/>
              <a:ext cx="278582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2800" b="1" dirty="0" smtClean="0"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Category: </a:t>
              </a:r>
              <a:r>
                <a:rPr lang="en-IN" b="1" dirty="0" smtClean="0">
                  <a:solidFill>
                    <a:schemeClr val="accent5">
                      <a:lumMod val="75000"/>
                    </a:schemeClr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Software</a:t>
              </a:r>
              <a:endParaRPr lang="en-IN" sz="2400" b="1" dirty="0">
                <a:solidFill>
                  <a:schemeClr val="accent5">
                    <a:lumMod val="7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56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3" name="Line 2"/>
          <p:cNvCxnSpPr/>
          <p:nvPr/>
        </p:nvCxnSpPr>
        <p:spPr>
          <a:xfrm>
            <a:off x="4921545" y="2635760"/>
            <a:ext cx="6193337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5" name="Rectangle 284"/>
          <p:cNvSpPr/>
          <p:nvPr/>
        </p:nvSpPr>
        <p:spPr>
          <a:xfrm>
            <a:off x="79344" y="2733777"/>
            <a:ext cx="7770654" cy="3839564"/>
          </a:xfrm>
          <a:prstGeom prst="rect">
            <a:avLst/>
          </a:prstGeom>
          <a:solidFill>
            <a:schemeClr val="accent5">
              <a:lumMod val="40000"/>
              <a:lumOff val="6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6" name="Rectangle 285"/>
          <p:cNvSpPr/>
          <p:nvPr/>
        </p:nvSpPr>
        <p:spPr>
          <a:xfrm>
            <a:off x="4198645" y="2773113"/>
            <a:ext cx="7852540" cy="3839564"/>
          </a:xfrm>
          <a:prstGeom prst="rect">
            <a:avLst/>
          </a:prstGeom>
          <a:solidFill>
            <a:schemeClr val="accent2">
              <a:lumMod val="40000"/>
              <a:lumOff val="60000"/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50" name="Vecrital line"/>
          <p:cNvCxnSpPr/>
          <p:nvPr/>
        </p:nvCxnSpPr>
        <p:spPr>
          <a:xfrm>
            <a:off x="2320167" y="2424946"/>
            <a:ext cx="0" cy="421628"/>
          </a:xfrm>
          <a:prstGeom prst="line">
            <a:avLst/>
          </a:prstGeom>
          <a:ln w="28575">
            <a:headEnd type="none"/>
            <a:tailEnd type="none" w="sm" len="sm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8" name="Vecrital line"/>
          <p:cNvCxnSpPr/>
          <p:nvPr/>
        </p:nvCxnSpPr>
        <p:spPr>
          <a:xfrm>
            <a:off x="5672606" y="587266"/>
            <a:ext cx="0" cy="1604174"/>
          </a:xfrm>
          <a:prstGeom prst="line">
            <a:avLst/>
          </a:prstGeom>
          <a:ln>
            <a:headEnd type="non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Line"/>
          <p:cNvCxnSpPr/>
          <p:nvPr/>
        </p:nvCxnSpPr>
        <p:spPr>
          <a:xfrm flipH="1">
            <a:off x="4426480" y="342481"/>
            <a:ext cx="1" cy="221306"/>
          </a:xfrm>
          <a:prstGeom prst="line">
            <a:avLst/>
          </a:prstGeom>
          <a:ln>
            <a:headEnd type="non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Freeform 134"/>
          <p:cNvSpPr>
            <a:spLocks noEditPoints="1"/>
          </p:cNvSpPr>
          <p:nvPr/>
        </p:nvSpPr>
        <p:spPr bwMode="auto">
          <a:xfrm>
            <a:off x="4312254" y="4489179"/>
            <a:ext cx="258799" cy="260608"/>
          </a:xfrm>
          <a:custGeom>
            <a:avLst/>
            <a:gdLst>
              <a:gd name="T0" fmla="*/ 1 w 27"/>
              <a:gd name="T1" fmla="*/ 27 h 27"/>
              <a:gd name="T2" fmla="*/ 0 w 27"/>
              <a:gd name="T3" fmla="*/ 27 h 27"/>
              <a:gd name="T4" fmla="*/ 0 w 27"/>
              <a:gd name="T5" fmla="*/ 26 h 27"/>
              <a:gd name="T6" fmla="*/ 0 w 27"/>
              <a:gd name="T7" fmla="*/ 1 h 27"/>
              <a:gd name="T8" fmla="*/ 0 w 27"/>
              <a:gd name="T9" fmla="*/ 1 h 27"/>
              <a:gd name="T10" fmla="*/ 1 w 27"/>
              <a:gd name="T11" fmla="*/ 1 h 27"/>
              <a:gd name="T12" fmla="*/ 2 w 27"/>
              <a:gd name="T13" fmla="*/ 1 h 27"/>
              <a:gd name="T14" fmla="*/ 2 w 27"/>
              <a:gd name="T15" fmla="*/ 25 h 27"/>
              <a:gd name="T16" fmla="*/ 26 w 27"/>
              <a:gd name="T17" fmla="*/ 25 h 27"/>
              <a:gd name="T18" fmla="*/ 26 w 27"/>
              <a:gd name="T19" fmla="*/ 26 h 27"/>
              <a:gd name="T20" fmla="*/ 26 w 27"/>
              <a:gd name="T21" fmla="*/ 27 h 27"/>
              <a:gd name="T22" fmla="*/ 26 w 27"/>
              <a:gd name="T23" fmla="*/ 27 h 27"/>
              <a:gd name="T24" fmla="*/ 1 w 27"/>
              <a:gd name="T25" fmla="*/ 27 h 27"/>
              <a:gd name="T26" fmla="*/ 3 w 27"/>
              <a:gd name="T27" fmla="*/ 21 h 27"/>
              <a:gd name="T28" fmla="*/ 3 w 27"/>
              <a:gd name="T29" fmla="*/ 23 h 27"/>
              <a:gd name="T30" fmla="*/ 4 w 27"/>
              <a:gd name="T31" fmla="*/ 23 h 27"/>
              <a:gd name="T32" fmla="*/ 6 w 27"/>
              <a:gd name="T33" fmla="*/ 23 h 27"/>
              <a:gd name="T34" fmla="*/ 12 w 27"/>
              <a:gd name="T35" fmla="*/ 16 h 27"/>
              <a:gd name="T36" fmla="*/ 19 w 27"/>
              <a:gd name="T37" fmla="*/ 16 h 27"/>
              <a:gd name="T38" fmla="*/ 19 w 27"/>
              <a:gd name="T39" fmla="*/ 15 h 27"/>
              <a:gd name="T40" fmla="*/ 20 w 27"/>
              <a:gd name="T41" fmla="*/ 15 h 27"/>
              <a:gd name="T42" fmla="*/ 24 w 27"/>
              <a:gd name="T43" fmla="*/ 9 h 27"/>
              <a:gd name="T44" fmla="*/ 24 w 27"/>
              <a:gd name="T45" fmla="*/ 11 h 27"/>
              <a:gd name="T46" fmla="*/ 25 w 27"/>
              <a:gd name="T47" fmla="*/ 12 h 27"/>
              <a:gd name="T48" fmla="*/ 26 w 27"/>
              <a:gd name="T49" fmla="*/ 12 h 27"/>
              <a:gd name="T50" fmla="*/ 27 w 27"/>
              <a:gd name="T51" fmla="*/ 11 h 27"/>
              <a:gd name="T52" fmla="*/ 27 w 27"/>
              <a:gd name="T53" fmla="*/ 0 h 27"/>
              <a:gd name="T54" fmla="*/ 17 w 27"/>
              <a:gd name="T55" fmla="*/ 5 h 27"/>
              <a:gd name="T56" fmla="*/ 17 w 27"/>
              <a:gd name="T57" fmla="*/ 6 h 27"/>
              <a:gd name="T58" fmla="*/ 17 w 27"/>
              <a:gd name="T59" fmla="*/ 7 h 27"/>
              <a:gd name="T60" fmla="*/ 19 w 27"/>
              <a:gd name="T61" fmla="*/ 8 h 27"/>
              <a:gd name="T62" fmla="*/ 21 w 27"/>
              <a:gd name="T63" fmla="*/ 7 h 27"/>
              <a:gd name="T64" fmla="*/ 18 w 27"/>
              <a:gd name="T65" fmla="*/ 12 h 27"/>
              <a:gd name="T66" fmla="*/ 11 w 27"/>
              <a:gd name="T67" fmla="*/ 12 h 27"/>
              <a:gd name="T68" fmla="*/ 10 w 27"/>
              <a:gd name="T69" fmla="*/ 12 h 27"/>
              <a:gd name="T70" fmla="*/ 10 w 27"/>
              <a:gd name="T71" fmla="*/ 13 h 27"/>
              <a:gd name="T72" fmla="*/ 3 w 27"/>
              <a:gd name="T73" fmla="*/ 21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7" h="27">
                <a:moveTo>
                  <a:pt x="1" y="27"/>
                </a:moveTo>
                <a:cubicBezTo>
                  <a:pt x="0" y="27"/>
                  <a:pt x="0" y="27"/>
                  <a:pt x="0" y="27"/>
                </a:cubicBezTo>
                <a:cubicBezTo>
                  <a:pt x="0" y="27"/>
                  <a:pt x="0" y="27"/>
                  <a:pt x="0" y="26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1" y="1"/>
                  <a:pt x="1" y="1"/>
                </a:cubicBezTo>
                <a:cubicBezTo>
                  <a:pt x="1" y="1"/>
                  <a:pt x="2" y="1"/>
                  <a:pt x="2" y="1"/>
                </a:cubicBezTo>
                <a:cubicBezTo>
                  <a:pt x="2" y="25"/>
                  <a:pt x="2" y="25"/>
                  <a:pt x="2" y="25"/>
                </a:cubicBezTo>
                <a:cubicBezTo>
                  <a:pt x="26" y="25"/>
                  <a:pt x="26" y="25"/>
                  <a:pt x="26" y="25"/>
                </a:cubicBezTo>
                <a:cubicBezTo>
                  <a:pt x="26" y="25"/>
                  <a:pt x="26" y="25"/>
                  <a:pt x="26" y="26"/>
                </a:cubicBezTo>
                <a:cubicBezTo>
                  <a:pt x="26" y="26"/>
                  <a:pt x="26" y="26"/>
                  <a:pt x="26" y="27"/>
                </a:cubicBezTo>
                <a:cubicBezTo>
                  <a:pt x="26" y="27"/>
                  <a:pt x="26" y="27"/>
                  <a:pt x="26" y="27"/>
                </a:cubicBezTo>
                <a:cubicBezTo>
                  <a:pt x="1" y="27"/>
                  <a:pt x="1" y="27"/>
                  <a:pt x="1" y="27"/>
                </a:cubicBezTo>
                <a:close/>
                <a:moveTo>
                  <a:pt x="3" y="21"/>
                </a:moveTo>
                <a:cubicBezTo>
                  <a:pt x="3" y="21"/>
                  <a:pt x="3" y="22"/>
                  <a:pt x="3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5" y="24"/>
                  <a:pt x="6" y="24"/>
                  <a:pt x="6" y="23"/>
                </a:cubicBezTo>
                <a:cubicBezTo>
                  <a:pt x="12" y="16"/>
                  <a:pt x="12" y="16"/>
                  <a:pt x="12" y="16"/>
                </a:cubicBezTo>
                <a:cubicBezTo>
                  <a:pt x="19" y="16"/>
                  <a:pt x="19" y="16"/>
                  <a:pt x="19" y="16"/>
                </a:cubicBezTo>
                <a:cubicBezTo>
                  <a:pt x="19" y="16"/>
                  <a:pt x="19" y="15"/>
                  <a:pt x="19" y="15"/>
                </a:cubicBezTo>
                <a:cubicBezTo>
                  <a:pt x="20" y="15"/>
                  <a:pt x="20" y="15"/>
                  <a:pt x="20" y="15"/>
                </a:cubicBezTo>
                <a:cubicBezTo>
                  <a:pt x="24" y="9"/>
                  <a:pt x="24" y="9"/>
                  <a:pt x="24" y="9"/>
                </a:cubicBezTo>
                <a:cubicBezTo>
                  <a:pt x="24" y="11"/>
                  <a:pt x="24" y="11"/>
                  <a:pt x="24" y="11"/>
                </a:cubicBezTo>
                <a:cubicBezTo>
                  <a:pt x="24" y="11"/>
                  <a:pt x="24" y="12"/>
                  <a:pt x="25" y="12"/>
                </a:cubicBezTo>
                <a:cubicBezTo>
                  <a:pt x="26" y="12"/>
                  <a:pt x="26" y="12"/>
                  <a:pt x="26" y="12"/>
                </a:cubicBezTo>
                <a:cubicBezTo>
                  <a:pt x="27" y="12"/>
                  <a:pt x="27" y="11"/>
                  <a:pt x="27" y="11"/>
                </a:cubicBezTo>
                <a:cubicBezTo>
                  <a:pt x="27" y="7"/>
                  <a:pt x="27" y="4"/>
                  <a:pt x="27" y="0"/>
                </a:cubicBezTo>
                <a:cubicBezTo>
                  <a:pt x="23" y="2"/>
                  <a:pt x="20" y="3"/>
                  <a:pt x="17" y="5"/>
                </a:cubicBezTo>
                <a:cubicBezTo>
                  <a:pt x="17" y="5"/>
                  <a:pt x="16" y="6"/>
                  <a:pt x="17" y="6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8"/>
                  <a:pt x="18" y="8"/>
                  <a:pt x="19" y="8"/>
                </a:cubicBezTo>
                <a:cubicBezTo>
                  <a:pt x="21" y="7"/>
                  <a:pt x="21" y="7"/>
                  <a:pt x="21" y="7"/>
                </a:cubicBezTo>
                <a:cubicBezTo>
                  <a:pt x="18" y="12"/>
                  <a:pt x="18" y="12"/>
                  <a:pt x="18" y="12"/>
                </a:cubicBezTo>
                <a:cubicBezTo>
                  <a:pt x="11" y="12"/>
                  <a:pt x="11" y="12"/>
                  <a:pt x="11" y="12"/>
                </a:cubicBezTo>
                <a:cubicBezTo>
                  <a:pt x="11" y="12"/>
                  <a:pt x="10" y="12"/>
                  <a:pt x="10" y="12"/>
                </a:cubicBezTo>
                <a:cubicBezTo>
                  <a:pt x="10" y="12"/>
                  <a:pt x="10" y="13"/>
                  <a:pt x="10" y="13"/>
                </a:cubicBezTo>
                <a:lnTo>
                  <a:pt x="3" y="2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6" name="Freeform 135"/>
          <p:cNvSpPr>
            <a:spLocks noEditPoints="1"/>
          </p:cNvSpPr>
          <p:nvPr/>
        </p:nvSpPr>
        <p:spPr bwMode="auto">
          <a:xfrm>
            <a:off x="4286848" y="5584354"/>
            <a:ext cx="336619" cy="307663"/>
          </a:xfrm>
          <a:custGeom>
            <a:avLst/>
            <a:gdLst>
              <a:gd name="T0" fmla="*/ 12 w 35"/>
              <a:gd name="T1" fmla="*/ 14 h 32"/>
              <a:gd name="T2" fmla="*/ 23 w 35"/>
              <a:gd name="T3" fmla="*/ 15 h 32"/>
              <a:gd name="T4" fmla="*/ 24 w 35"/>
              <a:gd name="T5" fmla="*/ 12 h 32"/>
              <a:gd name="T6" fmla="*/ 18 w 35"/>
              <a:gd name="T7" fmla="*/ 14 h 32"/>
              <a:gd name="T8" fmla="*/ 18 w 35"/>
              <a:gd name="T9" fmla="*/ 11 h 32"/>
              <a:gd name="T10" fmla="*/ 18 w 35"/>
              <a:gd name="T11" fmla="*/ 10 h 32"/>
              <a:gd name="T12" fmla="*/ 17 w 35"/>
              <a:gd name="T13" fmla="*/ 10 h 32"/>
              <a:gd name="T14" fmla="*/ 17 w 35"/>
              <a:gd name="T15" fmla="*/ 10 h 32"/>
              <a:gd name="T16" fmla="*/ 18 w 35"/>
              <a:gd name="T17" fmla="*/ 11 h 32"/>
              <a:gd name="T18" fmla="*/ 15 w 35"/>
              <a:gd name="T19" fmla="*/ 9 h 32"/>
              <a:gd name="T20" fmla="*/ 31 w 35"/>
              <a:gd name="T21" fmla="*/ 18 h 32"/>
              <a:gd name="T22" fmla="*/ 31 w 35"/>
              <a:gd name="T23" fmla="*/ 20 h 32"/>
              <a:gd name="T24" fmla="*/ 30 w 35"/>
              <a:gd name="T25" fmla="*/ 20 h 32"/>
              <a:gd name="T26" fmla="*/ 30 w 35"/>
              <a:gd name="T27" fmla="*/ 19 h 32"/>
              <a:gd name="T28" fmla="*/ 18 w 35"/>
              <a:gd name="T29" fmla="*/ 20 h 32"/>
              <a:gd name="T30" fmla="*/ 18 w 35"/>
              <a:gd name="T31" fmla="*/ 20 h 32"/>
              <a:gd name="T32" fmla="*/ 17 w 35"/>
              <a:gd name="T33" fmla="*/ 19 h 32"/>
              <a:gd name="T34" fmla="*/ 6 w 35"/>
              <a:gd name="T35" fmla="*/ 19 h 32"/>
              <a:gd name="T36" fmla="*/ 5 w 35"/>
              <a:gd name="T37" fmla="*/ 20 h 32"/>
              <a:gd name="T38" fmla="*/ 5 w 35"/>
              <a:gd name="T39" fmla="*/ 20 h 32"/>
              <a:gd name="T40" fmla="*/ 5 w 35"/>
              <a:gd name="T41" fmla="*/ 18 h 32"/>
              <a:gd name="T42" fmla="*/ 17 w 35"/>
              <a:gd name="T43" fmla="*/ 16 h 32"/>
              <a:gd name="T44" fmla="*/ 18 w 35"/>
              <a:gd name="T45" fmla="*/ 16 h 32"/>
              <a:gd name="T46" fmla="*/ 18 w 35"/>
              <a:gd name="T47" fmla="*/ 18 h 32"/>
              <a:gd name="T48" fmla="*/ 31 w 35"/>
              <a:gd name="T49" fmla="*/ 18 h 32"/>
              <a:gd name="T50" fmla="*/ 27 w 35"/>
              <a:gd name="T51" fmla="*/ 32 h 32"/>
              <a:gd name="T52" fmla="*/ 27 w 35"/>
              <a:gd name="T53" fmla="*/ 30 h 32"/>
              <a:gd name="T54" fmla="*/ 35 w 35"/>
              <a:gd name="T55" fmla="*/ 31 h 32"/>
              <a:gd name="T56" fmla="*/ 22 w 35"/>
              <a:gd name="T57" fmla="*/ 32 h 32"/>
              <a:gd name="T58" fmla="*/ 14 w 35"/>
              <a:gd name="T59" fmla="*/ 31 h 32"/>
              <a:gd name="T60" fmla="*/ 22 w 35"/>
              <a:gd name="T61" fmla="*/ 30 h 32"/>
              <a:gd name="T62" fmla="*/ 22 w 35"/>
              <a:gd name="T63" fmla="*/ 32 h 32"/>
              <a:gd name="T64" fmla="*/ 9 w 35"/>
              <a:gd name="T65" fmla="*/ 30 h 32"/>
              <a:gd name="T66" fmla="*/ 0 w 35"/>
              <a:gd name="T67" fmla="*/ 31 h 32"/>
              <a:gd name="T68" fmla="*/ 8 w 35"/>
              <a:gd name="T69" fmla="*/ 32 h 32"/>
              <a:gd name="T70" fmla="*/ 31 w 35"/>
              <a:gd name="T71" fmla="*/ 28 h 32"/>
              <a:gd name="T72" fmla="*/ 31 w 35"/>
              <a:gd name="T73" fmla="*/ 22 h 32"/>
              <a:gd name="T74" fmla="*/ 31 w 35"/>
              <a:gd name="T75" fmla="*/ 28 h 32"/>
              <a:gd name="T76" fmla="*/ 20 w 35"/>
              <a:gd name="T77" fmla="*/ 25 h 32"/>
              <a:gd name="T78" fmla="*/ 16 w 35"/>
              <a:gd name="T79" fmla="*/ 25 h 32"/>
              <a:gd name="T80" fmla="*/ 4 w 35"/>
              <a:gd name="T81" fmla="*/ 28 h 32"/>
              <a:gd name="T82" fmla="*/ 4 w 35"/>
              <a:gd name="T83" fmla="*/ 22 h 32"/>
              <a:gd name="T84" fmla="*/ 4 w 35"/>
              <a:gd name="T85" fmla="*/ 28 h 32"/>
              <a:gd name="T86" fmla="*/ 16 w 35"/>
              <a:gd name="T87" fmla="*/ 7 h 32"/>
              <a:gd name="T88" fmla="*/ 15 w 35"/>
              <a:gd name="T89" fmla="*/ 4 h 32"/>
              <a:gd name="T90" fmla="*/ 15 w 35"/>
              <a:gd name="T91" fmla="*/ 4 h 32"/>
              <a:gd name="T92" fmla="*/ 21 w 35"/>
              <a:gd name="T93" fmla="*/ 4 h 32"/>
              <a:gd name="T94" fmla="*/ 21 w 35"/>
              <a:gd name="T95" fmla="*/ 4 h 32"/>
              <a:gd name="T96" fmla="*/ 20 w 35"/>
              <a:gd name="T97" fmla="*/ 7 h 32"/>
              <a:gd name="T98" fmla="*/ 16 w 35"/>
              <a:gd name="T99" fmla="*/ 7 h 32"/>
              <a:gd name="T100" fmla="*/ 20 w 35"/>
              <a:gd name="T101" fmla="*/ 7 h 32"/>
              <a:gd name="T102" fmla="*/ 20 w 35"/>
              <a:gd name="T103" fmla="*/ 4 h 32"/>
              <a:gd name="T104" fmla="*/ 20 w 35"/>
              <a:gd name="T105" fmla="*/ 2 h 32"/>
              <a:gd name="T106" fmla="*/ 18 w 35"/>
              <a:gd name="T107" fmla="*/ 2 h 32"/>
              <a:gd name="T108" fmla="*/ 17 w 35"/>
              <a:gd name="T109" fmla="*/ 2 h 32"/>
              <a:gd name="T110" fmla="*/ 15 w 35"/>
              <a:gd name="T111" fmla="*/ 3 h 32"/>
              <a:gd name="T112" fmla="*/ 15 w 35"/>
              <a:gd name="T113" fmla="*/ 4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5" h="32">
                <a:moveTo>
                  <a:pt x="12" y="12"/>
                </a:moveTo>
                <a:cubicBezTo>
                  <a:pt x="12" y="13"/>
                  <a:pt x="12" y="13"/>
                  <a:pt x="12" y="14"/>
                </a:cubicBezTo>
                <a:cubicBezTo>
                  <a:pt x="12" y="15"/>
                  <a:pt x="12" y="15"/>
                  <a:pt x="13" y="15"/>
                </a:cubicBezTo>
                <a:cubicBezTo>
                  <a:pt x="16" y="15"/>
                  <a:pt x="19" y="15"/>
                  <a:pt x="23" y="15"/>
                </a:cubicBezTo>
                <a:cubicBezTo>
                  <a:pt x="23" y="15"/>
                  <a:pt x="24" y="15"/>
                  <a:pt x="24" y="14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11"/>
                  <a:pt x="22" y="10"/>
                  <a:pt x="20" y="9"/>
                </a:cubicBezTo>
                <a:cubicBezTo>
                  <a:pt x="20" y="12"/>
                  <a:pt x="19" y="12"/>
                  <a:pt x="18" y="14"/>
                </a:cubicBezTo>
                <a:cubicBezTo>
                  <a:pt x="18" y="11"/>
                  <a:pt x="18" y="11"/>
                  <a:pt x="18" y="11"/>
                </a:cubicBezTo>
                <a:cubicBezTo>
                  <a:pt x="18" y="11"/>
                  <a:pt x="18" y="11"/>
                  <a:pt x="18" y="11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10"/>
                  <a:pt x="18" y="10"/>
                  <a:pt x="17" y="10"/>
                </a:cubicBezTo>
                <a:cubicBezTo>
                  <a:pt x="17" y="10"/>
                  <a:pt x="17" y="10"/>
                  <a:pt x="17" y="10"/>
                </a:cubicBezTo>
                <a:cubicBezTo>
                  <a:pt x="17" y="10"/>
                  <a:pt x="17" y="10"/>
                  <a:pt x="17" y="10"/>
                </a:cubicBezTo>
                <a:cubicBezTo>
                  <a:pt x="18" y="11"/>
                  <a:pt x="18" y="11"/>
                  <a:pt x="18" y="11"/>
                </a:cubicBezTo>
                <a:cubicBezTo>
                  <a:pt x="18" y="11"/>
                  <a:pt x="18" y="11"/>
                  <a:pt x="18" y="11"/>
                </a:cubicBezTo>
                <a:cubicBezTo>
                  <a:pt x="17" y="14"/>
                  <a:pt x="17" y="14"/>
                  <a:pt x="17" y="14"/>
                </a:cubicBezTo>
                <a:cubicBezTo>
                  <a:pt x="16" y="12"/>
                  <a:pt x="16" y="12"/>
                  <a:pt x="15" y="9"/>
                </a:cubicBezTo>
                <a:cubicBezTo>
                  <a:pt x="13" y="10"/>
                  <a:pt x="12" y="11"/>
                  <a:pt x="12" y="12"/>
                </a:cubicBezTo>
                <a:close/>
                <a:moveTo>
                  <a:pt x="31" y="18"/>
                </a:moveTo>
                <a:cubicBezTo>
                  <a:pt x="31" y="19"/>
                  <a:pt x="31" y="20"/>
                  <a:pt x="31" y="20"/>
                </a:cubicBezTo>
                <a:cubicBezTo>
                  <a:pt x="31" y="20"/>
                  <a:pt x="31" y="20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9"/>
                  <a:pt x="18" y="20"/>
                  <a:pt x="18" y="20"/>
                </a:cubicBezTo>
                <a:cubicBezTo>
                  <a:pt x="18" y="20"/>
                  <a:pt x="18" y="20"/>
                  <a:pt x="18" y="20"/>
                </a:cubicBezTo>
                <a:cubicBezTo>
                  <a:pt x="18" y="20"/>
                  <a:pt x="18" y="20"/>
                  <a:pt x="18" y="20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19"/>
                  <a:pt x="17" y="19"/>
                  <a:pt x="17" y="19"/>
                </a:cubicBezTo>
                <a:cubicBezTo>
                  <a:pt x="6" y="19"/>
                  <a:pt x="6" y="19"/>
                  <a:pt x="6" y="19"/>
                </a:cubicBezTo>
                <a:cubicBezTo>
                  <a:pt x="6" y="19"/>
                  <a:pt x="6" y="19"/>
                  <a:pt x="6" y="19"/>
                </a:cubicBezTo>
                <a:cubicBezTo>
                  <a:pt x="6" y="20"/>
                  <a:pt x="6" y="20"/>
                  <a:pt x="6" y="20"/>
                </a:cubicBezTo>
                <a:cubicBezTo>
                  <a:pt x="6" y="20"/>
                  <a:pt x="6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18"/>
                  <a:pt x="5" y="18"/>
                  <a:pt x="5" y="18"/>
                </a:cubicBezTo>
                <a:cubicBezTo>
                  <a:pt x="5" y="18"/>
                  <a:pt x="5" y="18"/>
                  <a:pt x="5" y="18"/>
                </a:cubicBezTo>
                <a:cubicBezTo>
                  <a:pt x="17" y="18"/>
                  <a:pt x="17" y="18"/>
                  <a:pt x="17" y="18"/>
                </a:cubicBezTo>
                <a:cubicBezTo>
                  <a:pt x="17" y="17"/>
                  <a:pt x="17" y="17"/>
                  <a:pt x="17" y="16"/>
                </a:cubicBezTo>
                <a:cubicBezTo>
                  <a:pt x="17" y="16"/>
                  <a:pt x="17" y="16"/>
                  <a:pt x="18" y="16"/>
                </a:cubicBezTo>
                <a:cubicBezTo>
                  <a:pt x="18" y="16"/>
                  <a:pt x="18" y="16"/>
                  <a:pt x="18" y="16"/>
                </a:cubicBezTo>
                <a:cubicBezTo>
                  <a:pt x="18" y="16"/>
                  <a:pt x="18" y="16"/>
                  <a:pt x="18" y="16"/>
                </a:cubicBezTo>
                <a:cubicBezTo>
                  <a:pt x="18" y="18"/>
                  <a:pt x="18" y="18"/>
                  <a:pt x="18" y="18"/>
                </a:cubicBezTo>
                <a:cubicBezTo>
                  <a:pt x="22" y="18"/>
                  <a:pt x="26" y="18"/>
                  <a:pt x="30" y="18"/>
                </a:cubicBezTo>
                <a:cubicBezTo>
                  <a:pt x="31" y="18"/>
                  <a:pt x="31" y="18"/>
                  <a:pt x="31" y="18"/>
                </a:cubicBezTo>
                <a:close/>
                <a:moveTo>
                  <a:pt x="35" y="32"/>
                </a:moveTo>
                <a:cubicBezTo>
                  <a:pt x="33" y="32"/>
                  <a:pt x="30" y="32"/>
                  <a:pt x="27" y="32"/>
                </a:cubicBezTo>
                <a:cubicBezTo>
                  <a:pt x="27" y="32"/>
                  <a:pt x="27" y="32"/>
                  <a:pt x="27" y="31"/>
                </a:cubicBezTo>
                <a:cubicBezTo>
                  <a:pt x="27" y="30"/>
                  <a:pt x="27" y="30"/>
                  <a:pt x="27" y="30"/>
                </a:cubicBezTo>
                <a:cubicBezTo>
                  <a:pt x="27" y="28"/>
                  <a:pt x="35" y="28"/>
                  <a:pt x="35" y="30"/>
                </a:cubicBezTo>
                <a:cubicBezTo>
                  <a:pt x="35" y="31"/>
                  <a:pt x="35" y="31"/>
                  <a:pt x="35" y="31"/>
                </a:cubicBezTo>
                <a:cubicBezTo>
                  <a:pt x="35" y="32"/>
                  <a:pt x="35" y="32"/>
                  <a:pt x="35" y="32"/>
                </a:cubicBezTo>
                <a:close/>
                <a:moveTo>
                  <a:pt x="22" y="32"/>
                </a:moveTo>
                <a:cubicBezTo>
                  <a:pt x="19" y="32"/>
                  <a:pt x="17" y="32"/>
                  <a:pt x="14" y="32"/>
                </a:cubicBezTo>
                <a:cubicBezTo>
                  <a:pt x="14" y="32"/>
                  <a:pt x="14" y="32"/>
                  <a:pt x="14" y="31"/>
                </a:cubicBezTo>
                <a:cubicBezTo>
                  <a:pt x="14" y="31"/>
                  <a:pt x="14" y="31"/>
                  <a:pt x="14" y="30"/>
                </a:cubicBezTo>
                <a:cubicBezTo>
                  <a:pt x="14" y="28"/>
                  <a:pt x="22" y="28"/>
                  <a:pt x="22" y="30"/>
                </a:cubicBezTo>
                <a:cubicBezTo>
                  <a:pt x="22" y="31"/>
                  <a:pt x="22" y="31"/>
                  <a:pt x="22" y="31"/>
                </a:cubicBezTo>
                <a:cubicBezTo>
                  <a:pt x="22" y="32"/>
                  <a:pt x="22" y="32"/>
                  <a:pt x="22" y="32"/>
                </a:cubicBezTo>
                <a:close/>
                <a:moveTo>
                  <a:pt x="9" y="31"/>
                </a:moveTo>
                <a:cubicBezTo>
                  <a:pt x="9" y="30"/>
                  <a:pt x="9" y="30"/>
                  <a:pt x="9" y="30"/>
                </a:cubicBezTo>
                <a:cubicBezTo>
                  <a:pt x="9" y="28"/>
                  <a:pt x="0" y="28"/>
                  <a:pt x="0" y="30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32"/>
                  <a:pt x="0" y="32"/>
                  <a:pt x="1" y="32"/>
                </a:cubicBezTo>
                <a:cubicBezTo>
                  <a:pt x="3" y="32"/>
                  <a:pt x="6" y="32"/>
                  <a:pt x="8" y="32"/>
                </a:cubicBezTo>
                <a:cubicBezTo>
                  <a:pt x="8" y="32"/>
                  <a:pt x="9" y="32"/>
                  <a:pt x="9" y="31"/>
                </a:cubicBezTo>
                <a:close/>
                <a:moveTo>
                  <a:pt x="31" y="28"/>
                </a:moveTo>
                <a:cubicBezTo>
                  <a:pt x="32" y="28"/>
                  <a:pt x="33" y="26"/>
                  <a:pt x="33" y="25"/>
                </a:cubicBezTo>
                <a:cubicBezTo>
                  <a:pt x="33" y="23"/>
                  <a:pt x="34" y="22"/>
                  <a:pt x="31" y="22"/>
                </a:cubicBezTo>
                <a:cubicBezTo>
                  <a:pt x="29" y="22"/>
                  <a:pt x="29" y="23"/>
                  <a:pt x="29" y="25"/>
                </a:cubicBezTo>
                <a:cubicBezTo>
                  <a:pt x="29" y="26"/>
                  <a:pt x="30" y="28"/>
                  <a:pt x="31" y="28"/>
                </a:cubicBezTo>
                <a:close/>
                <a:moveTo>
                  <a:pt x="18" y="28"/>
                </a:moveTo>
                <a:cubicBezTo>
                  <a:pt x="19" y="28"/>
                  <a:pt x="20" y="26"/>
                  <a:pt x="20" y="25"/>
                </a:cubicBezTo>
                <a:cubicBezTo>
                  <a:pt x="20" y="23"/>
                  <a:pt x="20" y="22"/>
                  <a:pt x="18" y="22"/>
                </a:cubicBezTo>
                <a:cubicBezTo>
                  <a:pt x="15" y="22"/>
                  <a:pt x="16" y="23"/>
                  <a:pt x="16" y="25"/>
                </a:cubicBezTo>
                <a:cubicBezTo>
                  <a:pt x="16" y="26"/>
                  <a:pt x="17" y="28"/>
                  <a:pt x="18" y="28"/>
                </a:cubicBezTo>
                <a:close/>
                <a:moveTo>
                  <a:pt x="4" y="28"/>
                </a:moveTo>
                <a:cubicBezTo>
                  <a:pt x="3" y="28"/>
                  <a:pt x="2" y="26"/>
                  <a:pt x="2" y="25"/>
                </a:cubicBezTo>
                <a:cubicBezTo>
                  <a:pt x="2" y="23"/>
                  <a:pt x="2" y="22"/>
                  <a:pt x="4" y="22"/>
                </a:cubicBezTo>
                <a:cubicBezTo>
                  <a:pt x="7" y="22"/>
                  <a:pt x="7" y="23"/>
                  <a:pt x="7" y="25"/>
                </a:cubicBezTo>
                <a:cubicBezTo>
                  <a:pt x="7" y="26"/>
                  <a:pt x="5" y="28"/>
                  <a:pt x="4" y="28"/>
                </a:cubicBezTo>
                <a:close/>
                <a:moveTo>
                  <a:pt x="18" y="8"/>
                </a:moveTo>
                <a:cubicBezTo>
                  <a:pt x="17" y="8"/>
                  <a:pt x="16" y="8"/>
                  <a:pt x="16" y="7"/>
                </a:cubicBezTo>
                <a:cubicBezTo>
                  <a:pt x="15" y="6"/>
                  <a:pt x="15" y="5"/>
                  <a:pt x="15" y="4"/>
                </a:cubicBezTo>
                <a:cubicBezTo>
                  <a:pt x="15" y="4"/>
                  <a:pt x="15" y="4"/>
                  <a:pt x="15" y="4"/>
                </a:cubicBezTo>
                <a:cubicBezTo>
                  <a:pt x="15" y="4"/>
                  <a:pt x="15" y="4"/>
                  <a:pt x="15" y="4"/>
                </a:cubicBezTo>
                <a:cubicBezTo>
                  <a:pt x="15" y="4"/>
                  <a:pt x="15" y="4"/>
                  <a:pt x="15" y="4"/>
                </a:cubicBezTo>
                <a:cubicBezTo>
                  <a:pt x="15" y="2"/>
                  <a:pt x="14" y="0"/>
                  <a:pt x="18" y="0"/>
                </a:cubicBezTo>
                <a:cubicBezTo>
                  <a:pt x="21" y="0"/>
                  <a:pt x="21" y="2"/>
                  <a:pt x="21" y="4"/>
                </a:cubicBezTo>
                <a:cubicBezTo>
                  <a:pt x="21" y="4"/>
                  <a:pt x="21" y="4"/>
                  <a:pt x="21" y="4"/>
                </a:cubicBezTo>
                <a:cubicBezTo>
                  <a:pt x="21" y="4"/>
                  <a:pt x="21" y="4"/>
                  <a:pt x="21" y="4"/>
                </a:cubicBezTo>
                <a:cubicBezTo>
                  <a:pt x="21" y="4"/>
                  <a:pt x="21" y="4"/>
                  <a:pt x="21" y="4"/>
                </a:cubicBezTo>
                <a:cubicBezTo>
                  <a:pt x="21" y="5"/>
                  <a:pt x="20" y="6"/>
                  <a:pt x="20" y="7"/>
                </a:cubicBezTo>
                <a:cubicBezTo>
                  <a:pt x="19" y="8"/>
                  <a:pt x="19" y="8"/>
                  <a:pt x="18" y="8"/>
                </a:cubicBezTo>
                <a:close/>
                <a:moveTo>
                  <a:pt x="16" y="7"/>
                </a:moveTo>
                <a:cubicBezTo>
                  <a:pt x="17" y="7"/>
                  <a:pt x="17" y="8"/>
                  <a:pt x="18" y="8"/>
                </a:cubicBezTo>
                <a:cubicBezTo>
                  <a:pt x="18" y="8"/>
                  <a:pt x="19" y="7"/>
                  <a:pt x="20" y="7"/>
                </a:cubicBezTo>
                <a:cubicBezTo>
                  <a:pt x="20" y="6"/>
                  <a:pt x="20" y="5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3"/>
                  <a:pt x="20" y="3"/>
                  <a:pt x="20" y="3"/>
                </a:cubicBezTo>
                <a:cubicBezTo>
                  <a:pt x="20" y="3"/>
                  <a:pt x="20" y="2"/>
                  <a:pt x="20" y="2"/>
                </a:cubicBezTo>
                <a:cubicBezTo>
                  <a:pt x="20" y="2"/>
                  <a:pt x="19" y="2"/>
                  <a:pt x="19" y="2"/>
                </a:cubicBezTo>
                <a:cubicBezTo>
                  <a:pt x="19" y="2"/>
                  <a:pt x="18" y="2"/>
                  <a:pt x="18" y="2"/>
                </a:cubicBezTo>
                <a:cubicBezTo>
                  <a:pt x="17" y="2"/>
                  <a:pt x="17" y="2"/>
                  <a:pt x="17" y="2"/>
                </a:cubicBezTo>
                <a:cubicBezTo>
                  <a:pt x="17" y="2"/>
                  <a:pt x="17" y="2"/>
                  <a:pt x="17" y="2"/>
                </a:cubicBezTo>
                <a:cubicBezTo>
                  <a:pt x="16" y="2"/>
                  <a:pt x="16" y="2"/>
                  <a:pt x="16" y="2"/>
                </a:cubicBezTo>
                <a:cubicBezTo>
                  <a:pt x="15" y="2"/>
                  <a:pt x="15" y="3"/>
                  <a:pt x="15" y="3"/>
                </a:cubicBezTo>
                <a:cubicBezTo>
                  <a:pt x="15" y="3"/>
                  <a:pt x="15" y="3"/>
                  <a:pt x="15" y="4"/>
                </a:cubicBezTo>
                <a:cubicBezTo>
                  <a:pt x="15" y="4"/>
                  <a:pt x="15" y="4"/>
                  <a:pt x="15" y="4"/>
                </a:cubicBezTo>
                <a:cubicBezTo>
                  <a:pt x="15" y="5"/>
                  <a:pt x="16" y="6"/>
                  <a:pt x="16" y="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7" name="Freeform 136"/>
          <p:cNvSpPr>
            <a:spLocks noEditPoints="1"/>
          </p:cNvSpPr>
          <p:nvPr/>
        </p:nvSpPr>
        <p:spPr bwMode="auto">
          <a:xfrm>
            <a:off x="4316201" y="6148422"/>
            <a:ext cx="277911" cy="302219"/>
          </a:xfrm>
          <a:custGeom>
            <a:avLst/>
            <a:gdLst>
              <a:gd name="T0" fmla="*/ 97 w 176"/>
              <a:gd name="T1" fmla="*/ 151 h 192"/>
              <a:gd name="T2" fmla="*/ 92 w 176"/>
              <a:gd name="T3" fmla="*/ 160 h 192"/>
              <a:gd name="T4" fmla="*/ 84 w 176"/>
              <a:gd name="T5" fmla="*/ 152 h 192"/>
              <a:gd name="T6" fmla="*/ 71 w 176"/>
              <a:gd name="T7" fmla="*/ 147 h 192"/>
              <a:gd name="T8" fmla="*/ 64 w 176"/>
              <a:gd name="T9" fmla="*/ 130 h 192"/>
              <a:gd name="T10" fmla="*/ 73 w 176"/>
              <a:gd name="T11" fmla="*/ 137 h 192"/>
              <a:gd name="T12" fmla="*/ 82 w 176"/>
              <a:gd name="T13" fmla="*/ 144 h 192"/>
              <a:gd name="T14" fmla="*/ 94 w 176"/>
              <a:gd name="T15" fmla="*/ 145 h 192"/>
              <a:gd name="T16" fmla="*/ 103 w 176"/>
              <a:gd name="T17" fmla="*/ 140 h 192"/>
              <a:gd name="T18" fmla="*/ 102 w 176"/>
              <a:gd name="T19" fmla="*/ 129 h 192"/>
              <a:gd name="T20" fmla="*/ 92 w 176"/>
              <a:gd name="T21" fmla="*/ 124 h 192"/>
              <a:gd name="T22" fmla="*/ 78 w 176"/>
              <a:gd name="T23" fmla="*/ 120 h 192"/>
              <a:gd name="T24" fmla="*/ 67 w 176"/>
              <a:gd name="T25" fmla="*/ 113 h 192"/>
              <a:gd name="T26" fmla="*/ 68 w 176"/>
              <a:gd name="T27" fmla="*/ 98 h 192"/>
              <a:gd name="T28" fmla="*/ 80 w 176"/>
              <a:gd name="T29" fmla="*/ 89 h 192"/>
              <a:gd name="T30" fmla="*/ 84 w 176"/>
              <a:gd name="T31" fmla="*/ 80 h 192"/>
              <a:gd name="T32" fmla="*/ 92 w 176"/>
              <a:gd name="T33" fmla="*/ 88 h 192"/>
              <a:gd name="T34" fmla="*/ 103 w 176"/>
              <a:gd name="T35" fmla="*/ 93 h 192"/>
              <a:gd name="T36" fmla="*/ 109 w 176"/>
              <a:gd name="T37" fmla="*/ 107 h 192"/>
              <a:gd name="T38" fmla="*/ 97 w 176"/>
              <a:gd name="T39" fmla="*/ 98 h 192"/>
              <a:gd name="T40" fmla="*/ 82 w 176"/>
              <a:gd name="T41" fmla="*/ 95 h 192"/>
              <a:gd name="T42" fmla="*/ 75 w 176"/>
              <a:gd name="T43" fmla="*/ 100 h 192"/>
              <a:gd name="T44" fmla="*/ 75 w 176"/>
              <a:gd name="T45" fmla="*/ 110 h 192"/>
              <a:gd name="T46" fmla="*/ 86 w 176"/>
              <a:gd name="T47" fmla="*/ 115 h 192"/>
              <a:gd name="T48" fmla="*/ 100 w 176"/>
              <a:gd name="T49" fmla="*/ 118 h 192"/>
              <a:gd name="T50" fmla="*/ 110 w 176"/>
              <a:gd name="T51" fmla="*/ 126 h 192"/>
              <a:gd name="T52" fmla="*/ 110 w 176"/>
              <a:gd name="T53" fmla="*/ 142 h 192"/>
              <a:gd name="T54" fmla="*/ 107 w 176"/>
              <a:gd name="T55" fmla="*/ 56 h 192"/>
              <a:gd name="T56" fmla="*/ 69 w 176"/>
              <a:gd name="T57" fmla="*/ 56 h 192"/>
              <a:gd name="T58" fmla="*/ 43 w 176"/>
              <a:gd name="T59" fmla="*/ 184 h 192"/>
              <a:gd name="T60" fmla="*/ 133 w 176"/>
              <a:gd name="T61" fmla="*/ 184 h 192"/>
              <a:gd name="T62" fmla="*/ 107 w 176"/>
              <a:gd name="T63" fmla="*/ 56 h 192"/>
              <a:gd name="T64" fmla="*/ 107 w 176"/>
              <a:gd name="T65" fmla="*/ 8 h 192"/>
              <a:gd name="T66" fmla="*/ 97 w 176"/>
              <a:gd name="T67" fmla="*/ 12 h 192"/>
              <a:gd name="T68" fmla="*/ 79 w 176"/>
              <a:gd name="T69" fmla="*/ 12 h 192"/>
              <a:gd name="T70" fmla="*/ 69 w 176"/>
              <a:gd name="T71" fmla="*/ 8 h 192"/>
              <a:gd name="T72" fmla="*/ 63 w 176"/>
              <a:gd name="T73" fmla="*/ 41 h 192"/>
              <a:gd name="T74" fmla="*/ 88 w 176"/>
              <a:gd name="T75" fmla="*/ 48 h 192"/>
              <a:gd name="T76" fmla="*/ 113 w 176"/>
              <a:gd name="T77" fmla="*/ 41 h 192"/>
              <a:gd name="T78" fmla="*/ 169 w 176"/>
              <a:gd name="T79" fmla="*/ 126 h 192"/>
              <a:gd name="T80" fmla="*/ 133 w 176"/>
              <a:gd name="T81" fmla="*/ 192 h 192"/>
              <a:gd name="T82" fmla="*/ 43 w 176"/>
              <a:gd name="T83" fmla="*/ 192 h 192"/>
              <a:gd name="T84" fmla="*/ 7 w 176"/>
              <a:gd name="T85" fmla="*/ 126 h 192"/>
              <a:gd name="T86" fmla="*/ 60 w 176"/>
              <a:gd name="T87" fmla="*/ 52 h 192"/>
              <a:gd name="T88" fmla="*/ 52 w 176"/>
              <a:gd name="T89" fmla="*/ 39 h 192"/>
              <a:gd name="T90" fmla="*/ 54 w 176"/>
              <a:gd name="T91" fmla="*/ 2 h 192"/>
              <a:gd name="T92" fmla="*/ 72 w 176"/>
              <a:gd name="T93" fmla="*/ 0 h 192"/>
              <a:gd name="T94" fmla="*/ 82 w 176"/>
              <a:gd name="T95" fmla="*/ 4 h 192"/>
              <a:gd name="T96" fmla="*/ 94 w 176"/>
              <a:gd name="T97" fmla="*/ 4 h 192"/>
              <a:gd name="T98" fmla="*/ 104 w 176"/>
              <a:gd name="T99" fmla="*/ 0 h 192"/>
              <a:gd name="T100" fmla="*/ 122 w 176"/>
              <a:gd name="T101" fmla="*/ 2 h 192"/>
              <a:gd name="T102" fmla="*/ 124 w 176"/>
              <a:gd name="T103" fmla="*/ 39 h 192"/>
              <a:gd name="T104" fmla="*/ 116 w 176"/>
              <a:gd name="T105" fmla="*/ 52 h 192"/>
              <a:gd name="T106" fmla="*/ 169 w 176"/>
              <a:gd name="T107" fmla="*/ 12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76" h="192">
                <a:moveTo>
                  <a:pt x="104" y="148"/>
                </a:moveTo>
                <a:cubicBezTo>
                  <a:pt x="102" y="149"/>
                  <a:pt x="100" y="150"/>
                  <a:pt x="97" y="151"/>
                </a:cubicBezTo>
                <a:cubicBezTo>
                  <a:pt x="95" y="151"/>
                  <a:pt x="94" y="152"/>
                  <a:pt x="92" y="152"/>
                </a:cubicBezTo>
                <a:cubicBezTo>
                  <a:pt x="92" y="160"/>
                  <a:pt x="92" y="160"/>
                  <a:pt x="92" y="160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4" y="152"/>
                  <a:pt x="84" y="152"/>
                  <a:pt x="84" y="152"/>
                </a:cubicBezTo>
                <a:cubicBezTo>
                  <a:pt x="82" y="151"/>
                  <a:pt x="81" y="151"/>
                  <a:pt x="79" y="151"/>
                </a:cubicBezTo>
                <a:cubicBezTo>
                  <a:pt x="76" y="150"/>
                  <a:pt x="74" y="149"/>
                  <a:pt x="71" y="147"/>
                </a:cubicBezTo>
                <a:cubicBezTo>
                  <a:pt x="69" y="145"/>
                  <a:pt x="67" y="143"/>
                  <a:pt x="66" y="140"/>
                </a:cubicBezTo>
                <a:cubicBezTo>
                  <a:pt x="65" y="137"/>
                  <a:pt x="64" y="134"/>
                  <a:pt x="64" y="130"/>
                </a:cubicBezTo>
                <a:cubicBezTo>
                  <a:pt x="72" y="130"/>
                  <a:pt x="72" y="130"/>
                  <a:pt x="72" y="130"/>
                </a:cubicBezTo>
                <a:cubicBezTo>
                  <a:pt x="72" y="133"/>
                  <a:pt x="72" y="135"/>
                  <a:pt x="73" y="137"/>
                </a:cubicBezTo>
                <a:cubicBezTo>
                  <a:pt x="74" y="139"/>
                  <a:pt x="75" y="140"/>
                  <a:pt x="77" y="142"/>
                </a:cubicBezTo>
                <a:cubicBezTo>
                  <a:pt x="78" y="143"/>
                  <a:pt x="80" y="144"/>
                  <a:pt x="82" y="144"/>
                </a:cubicBezTo>
                <a:cubicBezTo>
                  <a:pt x="85" y="145"/>
                  <a:pt x="87" y="145"/>
                  <a:pt x="89" y="145"/>
                </a:cubicBezTo>
                <a:cubicBezTo>
                  <a:pt x="91" y="145"/>
                  <a:pt x="92" y="145"/>
                  <a:pt x="94" y="145"/>
                </a:cubicBezTo>
                <a:cubicBezTo>
                  <a:pt x="96" y="144"/>
                  <a:pt x="98" y="144"/>
                  <a:pt x="99" y="143"/>
                </a:cubicBezTo>
                <a:cubicBezTo>
                  <a:pt x="101" y="142"/>
                  <a:pt x="102" y="141"/>
                  <a:pt x="103" y="140"/>
                </a:cubicBezTo>
                <a:cubicBezTo>
                  <a:pt x="104" y="138"/>
                  <a:pt x="104" y="136"/>
                  <a:pt x="104" y="134"/>
                </a:cubicBezTo>
                <a:cubicBezTo>
                  <a:pt x="104" y="132"/>
                  <a:pt x="103" y="130"/>
                  <a:pt x="102" y="129"/>
                </a:cubicBezTo>
                <a:cubicBezTo>
                  <a:pt x="101" y="128"/>
                  <a:pt x="100" y="127"/>
                  <a:pt x="98" y="126"/>
                </a:cubicBezTo>
                <a:cubicBezTo>
                  <a:pt x="96" y="125"/>
                  <a:pt x="94" y="124"/>
                  <a:pt x="92" y="124"/>
                </a:cubicBezTo>
                <a:cubicBezTo>
                  <a:pt x="85" y="122"/>
                  <a:pt x="85" y="122"/>
                  <a:pt x="85" y="122"/>
                </a:cubicBezTo>
                <a:cubicBezTo>
                  <a:pt x="83" y="122"/>
                  <a:pt x="80" y="121"/>
                  <a:pt x="78" y="120"/>
                </a:cubicBezTo>
                <a:cubicBezTo>
                  <a:pt x="76" y="120"/>
                  <a:pt x="74" y="119"/>
                  <a:pt x="72" y="117"/>
                </a:cubicBezTo>
                <a:cubicBezTo>
                  <a:pt x="70" y="116"/>
                  <a:pt x="69" y="115"/>
                  <a:pt x="67" y="113"/>
                </a:cubicBezTo>
                <a:cubicBezTo>
                  <a:pt x="66" y="111"/>
                  <a:pt x="66" y="109"/>
                  <a:pt x="66" y="106"/>
                </a:cubicBezTo>
                <a:cubicBezTo>
                  <a:pt x="66" y="103"/>
                  <a:pt x="66" y="100"/>
                  <a:pt x="68" y="98"/>
                </a:cubicBezTo>
                <a:cubicBezTo>
                  <a:pt x="69" y="96"/>
                  <a:pt x="71" y="94"/>
                  <a:pt x="73" y="92"/>
                </a:cubicBezTo>
                <a:cubicBezTo>
                  <a:pt x="75" y="91"/>
                  <a:pt x="77" y="90"/>
                  <a:pt x="80" y="89"/>
                </a:cubicBezTo>
                <a:cubicBezTo>
                  <a:pt x="81" y="89"/>
                  <a:pt x="82" y="88"/>
                  <a:pt x="84" y="88"/>
                </a:cubicBezTo>
                <a:cubicBezTo>
                  <a:pt x="84" y="80"/>
                  <a:pt x="84" y="80"/>
                  <a:pt x="84" y="80"/>
                </a:cubicBezTo>
                <a:cubicBezTo>
                  <a:pt x="92" y="80"/>
                  <a:pt x="92" y="80"/>
                  <a:pt x="92" y="80"/>
                </a:cubicBezTo>
                <a:cubicBezTo>
                  <a:pt x="92" y="88"/>
                  <a:pt x="92" y="88"/>
                  <a:pt x="92" y="88"/>
                </a:cubicBezTo>
                <a:cubicBezTo>
                  <a:pt x="93" y="89"/>
                  <a:pt x="95" y="89"/>
                  <a:pt x="96" y="89"/>
                </a:cubicBezTo>
                <a:cubicBezTo>
                  <a:pt x="99" y="90"/>
                  <a:pt x="101" y="91"/>
                  <a:pt x="103" y="93"/>
                </a:cubicBezTo>
                <a:cubicBezTo>
                  <a:pt x="105" y="94"/>
                  <a:pt x="106" y="96"/>
                  <a:pt x="108" y="99"/>
                </a:cubicBezTo>
                <a:cubicBezTo>
                  <a:pt x="109" y="101"/>
                  <a:pt x="109" y="104"/>
                  <a:pt x="109" y="107"/>
                </a:cubicBezTo>
                <a:cubicBezTo>
                  <a:pt x="102" y="107"/>
                  <a:pt x="102" y="107"/>
                  <a:pt x="102" y="107"/>
                </a:cubicBezTo>
                <a:cubicBezTo>
                  <a:pt x="101" y="103"/>
                  <a:pt x="100" y="100"/>
                  <a:pt x="97" y="98"/>
                </a:cubicBezTo>
                <a:cubicBezTo>
                  <a:pt x="95" y="96"/>
                  <a:pt x="91" y="95"/>
                  <a:pt x="87" y="95"/>
                </a:cubicBezTo>
                <a:cubicBezTo>
                  <a:pt x="85" y="95"/>
                  <a:pt x="84" y="95"/>
                  <a:pt x="82" y="95"/>
                </a:cubicBezTo>
                <a:cubicBezTo>
                  <a:pt x="81" y="96"/>
                  <a:pt x="79" y="96"/>
                  <a:pt x="78" y="97"/>
                </a:cubicBezTo>
                <a:cubicBezTo>
                  <a:pt x="77" y="98"/>
                  <a:pt x="76" y="99"/>
                  <a:pt x="75" y="100"/>
                </a:cubicBezTo>
                <a:cubicBezTo>
                  <a:pt x="74" y="102"/>
                  <a:pt x="74" y="103"/>
                  <a:pt x="74" y="105"/>
                </a:cubicBezTo>
                <a:cubicBezTo>
                  <a:pt x="74" y="107"/>
                  <a:pt x="74" y="109"/>
                  <a:pt x="75" y="110"/>
                </a:cubicBezTo>
                <a:cubicBezTo>
                  <a:pt x="77" y="111"/>
                  <a:pt x="78" y="112"/>
                  <a:pt x="80" y="113"/>
                </a:cubicBezTo>
                <a:cubicBezTo>
                  <a:pt x="82" y="114"/>
                  <a:pt x="84" y="114"/>
                  <a:pt x="86" y="115"/>
                </a:cubicBezTo>
                <a:cubicBezTo>
                  <a:pt x="88" y="115"/>
                  <a:pt x="91" y="116"/>
                  <a:pt x="93" y="116"/>
                </a:cubicBezTo>
                <a:cubicBezTo>
                  <a:pt x="95" y="117"/>
                  <a:pt x="98" y="117"/>
                  <a:pt x="100" y="118"/>
                </a:cubicBezTo>
                <a:cubicBezTo>
                  <a:pt x="102" y="119"/>
                  <a:pt x="104" y="120"/>
                  <a:pt x="106" y="121"/>
                </a:cubicBezTo>
                <a:cubicBezTo>
                  <a:pt x="108" y="123"/>
                  <a:pt x="109" y="124"/>
                  <a:pt x="110" y="126"/>
                </a:cubicBezTo>
                <a:cubicBezTo>
                  <a:pt x="111" y="128"/>
                  <a:pt x="112" y="131"/>
                  <a:pt x="112" y="134"/>
                </a:cubicBezTo>
                <a:cubicBezTo>
                  <a:pt x="112" y="137"/>
                  <a:pt x="111" y="140"/>
                  <a:pt x="110" y="142"/>
                </a:cubicBezTo>
                <a:cubicBezTo>
                  <a:pt x="108" y="144"/>
                  <a:pt x="107" y="146"/>
                  <a:pt x="104" y="148"/>
                </a:cubicBezTo>
                <a:close/>
                <a:moveTo>
                  <a:pt x="107" y="56"/>
                </a:moveTo>
                <a:cubicBezTo>
                  <a:pt x="88" y="56"/>
                  <a:pt x="88" y="56"/>
                  <a:pt x="88" y="56"/>
                </a:cubicBezTo>
                <a:cubicBezTo>
                  <a:pt x="69" y="56"/>
                  <a:pt x="69" y="56"/>
                  <a:pt x="69" y="56"/>
                </a:cubicBezTo>
                <a:cubicBezTo>
                  <a:pt x="47" y="71"/>
                  <a:pt x="26" y="101"/>
                  <a:pt x="14" y="129"/>
                </a:cubicBezTo>
                <a:cubicBezTo>
                  <a:pt x="3" y="157"/>
                  <a:pt x="17" y="184"/>
                  <a:pt x="43" y="184"/>
                </a:cubicBezTo>
                <a:cubicBezTo>
                  <a:pt x="88" y="184"/>
                  <a:pt x="88" y="184"/>
                  <a:pt x="88" y="184"/>
                </a:cubicBezTo>
                <a:cubicBezTo>
                  <a:pt x="133" y="184"/>
                  <a:pt x="133" y="184"/>
                  <a:pt x="133" y="184"/>
                </a:cubicBezTo>
                <a:cubicBezTo>
                  <a:pt x="159" y="184"/>
                  <a:pt x="173" y="157"/>
                  <a:pt x="162" y="129"/>
                </a:cubicBezTo>
                <a:cubicBezTo>
                  <a:pt x="150" y="101"/>
                  <a:pt x="129" y="71"/>
                  <a:pt x="107" y="56"/>
                </a:cubicBezTo>
                <a:close/>
                <a:moveTo>
                  <a:pt x="120" y="10"/>
                </a:moveTo>
                <a:cubicBezTo>
                  <a:pt x="118" y="9"/>
                  <a:pt x="111" y="8"/>
                  <a:pt x="107" y="8"/>
                </a:cubicBezTo>
                <a:cubicBezTo>
                  <a:pt x="107" y="8"/>
                  <a:pt x="106" y="8"/>
                  <a:pt x="106" y="8"/>
                </a:cubicBezTo>
                <a:cubicBezTo>
                  <a:pt x="103" y="9"/>
                  <a:pt x="100" y="11"/>
                  <a:pt x="97" y="12"/>
                </a:cubicBezTo>
                <a:cubicBezTo>
                  <a:pt x="94" y="13"/>
                  <a:pt x="91" y="13"/>
                  <a:pt x="88" y="14"/>
                </a:cubicBezTo>
                <a:cubicBezTo>
                  <a:pt x="85" y="13"/>
                  <a:pt x="82" y="13"/>
                  <a:pt x="79" y="12"/>
                </a:cubicBezTo>
                <a:cubicBezTo>
                  <a:pt x="76" y="11"/>
                  <a:pt x="73" y="9"/>
                  <a:pt x="70" y="8"/>
                </a:cubicBezTo>
                <a:cubicBezTo>
                  <a:pt x="70" y="8"/>
                  <a:pt x="69" y="8"/>
                  <a:pt x="69" y="8"/>
                </a:cubicBezTo>
                <a:cubicBezTo>
                  <a:pt x="65" y="8"/>
                  <a:pt x="58" y="9"/>
                  <a:pt x="56" y="10"/>
                </a:cubicBezTo>
                <a:cubicBezTo>
                  <a:pt x="42" y="12"/>
                  <a:pt x="52" y="24"/>
                  <a:pt x="63" y="41"/>
                </a:cubicBezTo>
                <a:cubicBezTo>
                  <a:pt x="67" y="48"/>
                  <a:pt x="67" y="48"/>
                  <a:pt x="67" y="48"/>
                </a:cubicBezTo>
                <a:cubicBezTo>
                  <a:pt x="88" y="48"/>
                  <a:pt x="88" y="48"/>
                  <a:pt x="88" y="48"/>
                </a:cubicBezTo>
                <a:cubicBezTo>
                  <a:pt x="109" y="48"/>
                  <a:pt x="109" y="48"/>
                  <a:pt x="109" y="48"/>
                </a:cubicBezTo>
                <a:cubicBezTo>
                  <a:pt x="113" y="41"/>
                  <a:pt x="113" y="41"/>
                  <a:pt x="113" y="41"/>
                </a:cubicBezTo>
                <a:cubicBezTo>
                  <a:pt x="124" y="24"/>
                  <a:pt x="134" y="12"/>
                  <a:pt x="120" y="10"/>
                </a:cubicBezTo>
                <a:close/>
                <a:moveTo>
                  <a:pt x="169" y="126"/>
                </a:moveTo>
                <a:cubicBezTo>
                  <a:pt x="176" y="143"/>
                  <a:pt x="175" y="161"/>
                  <a:pt x="166" y="174"/>
                </a:cubicBezTo>
                <a:cubicBezTo>
                  <a:pt x="159" y="186"/>
                  <a:pt x="147" y="192"/>
                  <a:pt x="133" y="192"/>
                </a:cubicBezTo>
                <a:cubicBezTo>
                  <a:pt x="88" y="192"/>
                  <a:pt x="88" y="192"/>
                  <a:pt x="88" y="192"/>
                </a:cubicBezTo>
                <a:cubicBezTo>
                  <a:pt x="43" y="192"/>
                  <a:pt x="43" y="192"/>
                  <a:pt x="43" y="192"/>
                </a:cubicBezTo>
                <a:cubicBezTo>
                  <a:pt x="29" y="192"/>
                  <a:pt x="17" y="186"/>
                  <a:pt x="10" y="174"/>
                </a:cubicBezTo>
                <a:cubicBezTo>
                  <a:pt x="1" y="161"/>
                  <a:pt x="0" y="143"/>
                  <a:pt x="7" y="126"/>
                </a:cubicBezTo>
                <a:cubicBezTo>
                  <a:pt x="20" y="96"/>
                  <a:pt x="40" y="68"/>
                  <a:pt x="60" y="52"/>
                </a:cubicBezTo>
                <a:cubicBezTo>
                  <a:pt x="60" y="52"/>
                  <a:pt x="60" y="52"/>
                  <a:pt x="60" y="52"/>
                </a:cubicBezTo>
                <a:cubicBezTo>
                  <a:pt x="56" y="46"/>
                  <a:pt x="56" y="46"/>
                  <a:pt x="56" y="46"/>
                </a:cubicBezTo>
                <a:cubicBezTo>
                  <a:pt x="55" y="43"/>
                  <a:pt x="53" y="41"/>
                  <a:pt x="52" y="39"/>
                </a:cubicBezTo>
                <a:cubicBezTo>
                  <a:pt x="44" y="27"/>
                  <a:pt x="39" y="18"/>
                  <a:pt x="42" y="10"/>
                </a:cubicBezTo>
                <a:cubicBezTo>
                  <a:pt x="44" y="6"/>
                  <a:pt x="48" y="3"/>
                  <a:pt x="54" y="2"/>
                </a:cubicBezTo>
                <a:cubicBezTo>
                  <a:pt x="56" y="2"/>
                  <a:pt x="64" y="0"/>
                  <a:pt x="69" y="0"/>
                </a:cubicBezTo>
                <a:cubicBezTo>
                  <a:pt x="70" y="0"/>
                  <a:pt x="71" y="0"/>
                  <a:pt x="72" y="0"/>
                </a:cubicBezTo>
                <a:cubicBezTo>
                  <a:pt x="75" y="1"/>
                  <a:pt x="77" y="2"/>
                  <a:pt x="80" y="3"/>
                </a:cubicBezTo>
                <a:cubicBezTo>
                  <a:pt x="81" y="4"/>
                  <a:pt x="81" y="4"/>
                  <a:pt x="82" y="4"/>
                </a:cubicBezTo>
                <a:cubicBezTo>
                  <a:pt x="84" y="5"/>
                  <a:pt x="86" y="5"/>
                  <a:pt x="88" y="6"/>
                </a:cubicBezTo>
                <a:cubicBezTo>
                  <a:pt x="90" y="5"/>
                  <a:pt x="92" y="5"/>
                  <a:pt x="94" y="4"/>
                </a:cubicBezTo>
                <a:cubicBezTo>
                  <a:pt x="95" y="4"/>
                  <a:pt x="95" y="4"/>
                  <a:pt x="96" y="3"/>
                </a:cubicBezTo>
                <a:cubicBezTo>
                  <a:pt x="99" y="2"/>
                  <a:pt x="101" y="1"/>
                  <a:pt x="104" y="0"/>
                </a:cubicBezTo>
                <a:cubicBezTo>
                  <a:pt x="105" y="0"/>
                  <a:pt x="106" y="0"/>
                  <a:pt x="107" y="0"/>
                </a:cubicBezTo>
                <a:cubicBezTo>
                  <a:pt x="112" y="0"/>
                  <a:pt x="120" y="2"/>
                  <a:pt x="122" y="2"/>
                </a:cubicBezTo>
                <a:cubicBezTo>
                  <a:pt x="128" y="3"/>
                  <a:pt x="132" y="6"/>
                  <a:pt x="134" y="10"/>
                </a:cubicBezTo>
                <a:cubicBezTo>
                  <a:pt x="137" y="18"/>
                  <a:pt x="132" y="27"/>
                  <a:pt x="124" y="39"/>
                </a:cubicBezTo>
                <a:cubicBezTo>
                  <a:pt x="123" y="41"/>
                  <a:pt x="121" y="43"/>
                  <a:pt x="120" y="46"/>
                </a:cubicBezTo>
                <a:cubicBezTo>
                  <a:pt x="116" y="52"/>
                  <a:pt x="116" y="52"/>
                  <a:pt x="116" y="52"/>
                </a:cubicBezTo>
                <a:cubicBezTo>
                  <a:pt x="116" y="52"/>
                  <a:pt x="116" y="52"/>
                  <a:pt x="116" y="52"/>
                </a:cubicBezTo>
                <a:cubicBezTo>
                  <a:pt x="136" y="68"/>
                  <a:pt x="156" y="96"/>
                  <a:pt x="169" y="12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138" name="Shape 5063"/>
          <p:cNvSpPr/>
          <p:nvPr/>
        </p:nvSpPr>
        <p:spPr>
          <a:xfrm>
            <a:off x="4343898" y="3843021"/>
            <a:ext cx="274286" cy="24517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4849" y="90810"/>
                </a:moveTo>
                <a:lnTo>
                  <a:pt x="74849" y="90810"/>
                </a:lnTo>
                <a:cubicBezTo>
                  <a:pt x="59879" y="83783"/>
                  <a:pt x="53360" y="78918"/>
                  <a:pt x="53360" y="69459"/>
                </a:cubicBezTo>
                <a:cubicBezTo>
                  <a:pt x="53360" y="62162"/>
                  <a:pt x="57706" y="64594"/>
                  <a:pt x="59879" y="52702"/>
                </a:cubicBezTo>
                <a:cubicBezTo>
                  <a:pt x="62052" y="47837"/>
                  <a:pt x="66156" y="52702"/>
                  <a:pt x="66156" y="40810"/>
                </a:cubicBezTo>
                <a:cubicBezTo>
                  <a:pt x="66156" y="35945"/>
                  <a:pt x="64225" y="35945"/>
                  <a:pt x="64225" y="35945"/>
                </a:cubicBezTo>
                <a:cubicBezTo>
                  <a:pt x="64225" y="35945"/>
                  <a:pt x="66156" y="28648"/>
                  <a:pt x="66156" y="24054"/>
                </a:cubicBezTo>
                <a:cubicBezTo>
                  <a:pt x="66156" y="16756"/>
                  <a:pt x="62052" y="0"/>
                  <a:pt x="42736" y="0"/>
                </a:cubicBezTo>
                <a:cubicBezTo>
                  <a:pt x="21247" y="0"/>
                  <a:pt x="16901" y="16756"/>
                  <a:pt x="16901" y="24054"/>
                </a:cubicBezTo>
                <a:cubicBezTo>
                  <a:pt x="16901" y="28648"/>
                  <a:pt x="19074" y="35945"/>
                  <a:pt x="19074" y="35945"/>
                </a:cubicBezTo>
                <a:cubicBezTo>
                  <a:pt x="19074" y="35945"/>
                  <a:pt x="16901" y="35945"/>
                  <a:pt x="16901" y="40810"/>
                </a:cubicBezTo>
                <a:cubicBezTo>
                  <a:pt x="16901" y="52702"/>
                  <a:pt x="21247" y="47837"/>
                  <a:pt x="23420" y="52702"/>
                </a:cubicBezTo>
                <a:cubicBezTo>
                  <a:pt x="25593" y="64594"/>
                  <a:pt x="29698" y="62162"/>
                  <a:pt x="29698" y="69459"/>
                </a:cubicBezTo>
                <a:cubicBezTo>
                  <a:pt x="29698" y="78918"/>
                  <a:pt x="23420" y="83783"/>
                  <a:pt x="8450" y="90810"/>
                </a:cubicBezTo>
                <a:cubicBezTo>
                  <a:pt x="8450" y="90810"/>
                  <a:pt x="4104" y="90810"/>
                  <a:pt x="0" y="93243"/>
                </a:cubicBezTo>
                <a:cubicBezTo>
                  <a:pt x="0" y="119729"/>
                  <a:pt x="0" y="119729"/>
                  <a:pt x="0" y="119729"/>
                </a:cubicBezTo>
                <a:cubicBezTo>
                  <a:pt x="96096" y="119729"/>
                  <a:pt x="96096" y="119729"/>
                  <a:pt x="96096" y="119729"/>
                </a:cubicBezTo>
                <a:cubicBezTo>
                  <a:pt x="96096" y="119729"/>
                  <a:pt x="96096" y="110270"/>
                  <a:pt x="96096" y="107837"/>
                </a:cubicBezTo>
                <a:cubicBezTo>
                  <a:pt x="96096" y="102972"/>
                  <a:pt x="89818" y="95675"/>
                  <a:pt x="74849" y="90810"/>
                </a:cubicBezTo>
                <a:close/>
                <a:moveTo>
                  <a:pt x="102615" y="52702"/>
                </a:moveTo>
                <a:lnTo>
                  <a:pt x="102615" y="52702"/>
                </a:lnTo>
                <a:cubicBezTo>
                  <a:pt x="102615" y="33513"/>
                  <a:pt x="102615" y="33513"/>
                  <a:pt x="102615" y="33513"/>
                </a:cubicBezTo>
                <a:cubicBezTo>
                  <a:pt x="89818" y="33513"/>
                  <a:pt x="89818" y="33513"/>
                  <a:pt x="89818" y="33513"/>
                </a:cubicBezTo>
                <a:cubicBezTo>
                  <a:pt x="89818" y="52702"/>
                  <a:pt x="89818" y="52702"/>
                  <a:pt x="89818" y="52702"/>
                </a:cubicBezTo>
                <a:cubicBezTo>
                  <a:pt x="72676" y="52702"/>
                  <a:pt x="72676" y="52702"/>
                  <a:pt x="72676" y="52702"/>
                </a:cubicBezTo>
                <a:cubicBezTo>
                  <a:pt x="72676" y="67027"/>
                  <a:pt x="72676" y="67027"/>
                  <a:pt x="72676" y="67027"/>
                </a:cubicBezTo>
                <a:cubicBezTo>
                  <a:pt x="89818" y="67027"/>
                  <a:pt x="89818" y="67027"/>
                  <a:pt x="89818" y="67027"/>
                </a:cubicBezTo>
                <a:cubicBezTo>
                  <a:pt x="89818" y="86216"/>
                  <a:pt x="89818" y="86216"/>
                  <a:pt x="89818" y="86216"/>
                </a:cubicBezTo>
                <a:cubicBezTo>
                  <a:pt x="102615" y="86216"/>
                  <a:pt x="102615" y="86216"/>
                  <a:pt x="102615" y="86216"/>
                </a:cubicBezTo>
                <a:cubicBezTo>
                  <a:pt x="102615" y="67027"/>
                  <a:pt x="102615" y="67027"/>
                  <a:pt x="102615" y="67027"/>
                </a:cubicBezTo>
                <a:cubicBezTo>
                  <a:pt x="119758" y="67027"/>
                  <a:pt x="119758" y="67027"/>
                  <a:pt x="119758" y="67027"/>
                </a:cubicBezTo>
                <a:cubicBezTo>
                  <a:pt x="119758" y="52702"/>
                  <a:pt x="119758" y="52702"/>
                  <a:pt x="119758" y="52702"/>
                </a:cubicBezTo>
                <a:lnTo>
                  <a:pt x="102615" y="5270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139" name="Shape 5192"/>
          <p:cNvSpPr/>
          <p:nvPr/>
        </p:nvSpPr>
        <p:spPr>
          <a:xfrm>
            <a:off x="4325518" y="5071609"/>
            <a:ext cx="215926" cy="254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54" y="46133"/>
                </a:moveTo>
                <a:lnTo>
                  <a:pt x="86854" y="46133"/>
                </a:lnTo>
                <a:cubicBezTo>
                  <a:pt x="86854" y="43801"/>
                  <a:pt x="114475" y="23066"/>
                  <a:pt x="97902" y="4665"/>
                </a:cubicBezTo>
                <a:cubicBezTo>
                  <a:pt x="95140" y="0"/>
                  <a:pt x="81636" y="25399"/>
                  <a:pt x="62608" y="34730"/>
                </a:cubicBezTo>
                <a:cubicBezTo>
                  <a:pt x="51867" y="41468"/>
                  <a:pt x="30076" y="52872"/>
                  <a:pt x="30076" y="59870"/>
                </a:cubicBezTo>
                <a:cubicBezTo>
                  <a:pt x="30076" y="103671"/>
                  <a:pt x="30076" y="103671"/>
                  <a:pt x="30076" y="103671"/>
                </a:cubicBezTo>
                <a:cubicBezTo>
                  <a:pt x="30076" y="112742"/>
                  <a:pt x="65370" y="119740"/>
                  <a:pt x="95140" y="119740"/>
                </a:cubicBezTo>
                <a:cubicBezTo>
                  <a:pt x="105882" y="119740"/>
                  <a:pt x="119693" y="64535"/>
                  <a:pt x="119693" y="57537"/>
                </a:cubicBezTo>
                <a:cubicBezTo>
                  <a:pt x="119693" y="48466"/>
                  <a:pt x="89616" y="48466"/>
                  <a:pt x="86854" y="46133"/>
                </a:cubicBezTo>
                <a:close/>
                <a:moveTo>
                  <a:pt x="21790" y="46133"/>
                </a:moveTo>
                <a:lnTo>
                  <a:pt x="21790" y="46133"/>
                </a:lnTo>
                <a:cubicBezTo>
                  <a:pt x="16572" y="46133"/>
                  <a:pt x="0" y="48466"/>
                  <a:pt x="0" y="66609"/>
                </a:cubicBezTo>
                <a:cubicBezTo>
                  <a:pt x="0" y="96414"/>
                  <a:pt x="0" y="96414"/>
                  <a:pt x="0" y="96414"/>
                </a:cubicBezTo>
                <a:cubicBezTo>
                  <a:pt x="0" y="115075"/>
                  <a:pt x="16572" y="117408"/>
                  <a:pt x="21790" y="117408"/>
                </a:cubicBezTo>
                <a:cubicBezTo>
                  <a:pt x="27314" y="117408"/>
                  <a:pt x="13503" y="112742"/>
                  <a:pt x="13503" y="103671"/>
                </a:cubicBezTo>
                <a:cubicBezTo>
                  <a:pt x="13503" y="62203"/>
                  <a:pt x="13503" y="62203"/>
                  <a:pt x="13503" y="62203"/>
                </a:cubicBezTo>
                <a:cubicBezTo>
                  <a:pt x="13503" y="50799"/>
                  <a:pt x="27314" y="46133"/>
                  <a:pt x="21790" y="4613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10440944" y="3692058"/>
            <a:ext cx="401466" cy="2697915"/>
            <a:chOff x="10440944" y="3692058"/>
            <a:chExt cx="401466" cy="2697915"/>
          </a:xfrm>
        </p:grpSpPr>
        <p:sp>
          <p:nvSpPr>
            <p:cNvPr id="192" name="Freeform 191"/>
            <p:cNvSpPr>
              <a:spLocks noEditPoints="1"/>
            </p:cNvSpPr>
            <p:nvPr/>
          </p:nvSpPr>
          <p:spPr bwMode="auto">
            <a:xfrm>
              <a:off x="10440944" y="3692058"/>
              <a:ext cx="249750" cy="334810"/>
            </a:xfrm>
            <a:custGeom>
              <a:avLst/>
              <a:gdLst>
                <a:gd name="T0" fmla="*/ 0 w 26"/>
                <a:gd name="T1" fmla="*/ 28 h 35"/>
                <a:gd name="T2" fmla="*/ 0 w 26"/>
                <a:gd name="T3" fmla="*/ 33 h 35"/>
                <a:gd name="T4" fmla="*/ 2 w 26"/>
                <a:gd name="T5" fmla="*/ 35 h 35"/>
                <a:gd name="T6" fmla="*/ 24 w 26"/>
                <a:gd name="T7" fmla="*/ 35 h 35"/>
                <a:gd name="T8" fmla="*/ 26 w 26"/>
                <a:gd name="T9" fmla="*/ 33 h 35"/>
                <a:gd name="T10" fmla="*/ 26 w 26"/>
                <a:gd name="T11" fmla="*/ 28 h 35"/>
                <a:gd name="T12" fmla="*/ 19 w 26"/>
                <a:gd name="T13" fmla="*/ 22 h 35"/>
                <a:gd name="T14" fmla="*/ 14 w 26"/>
                <a:gd name="T15" fmla="*/ 33 h 35"/>
                <a:gd name="T16" fmla="*/ 14 w 26"/>
                <a:gd name="T17" fmla="*/ 26 h 35"/>
                <a:gd name="T18" fmla="*/ 14 w 26"/>
                <a:gd name="T19" fmla="*/ 26 h 35"/>
                <a:gd name="T20" fmla="*/ 15 w 26"/>
                <a:gd name="T21" fmla="*/ 25 h 35"/>
                <a:gd name="T22" fmla="*/ 15 w 26"/>
                <a:gd name="T23" fmla="*/ 24 h 35"/>
                <a:gd name="T24" fmla="*/ 14 w 26"/>
                <a:gd name="T25" fmla="*/ 24 h 35"/>
                <a:gd name="T26" fmla="*/ 12 w 26"/>
                <a:gd name="T27" fmla="*/ 24 h 35"/>
                <a:gd name="T28" fmla="*/ 12 w 26"/>
                <a:gd name="T29" fmla="*/ 24 h 35"/>
                <a:gd name="T30" fmla="*/ 12 w 26"/>
                <a:gd name="T31" fmla="*/ 25 h 35"/>
                <a:gd name="T32" fmla="*/ 13 w 26"/>
                <a:gd name="T33" fmla="*/ 26 h 35"/>
                <a:gd name="T34" fmla="*/ 13 w 26"/>
                <a:gd name="T35" fmla="*/ 26 h 35"/>
                <a:gd name="T36" fmla="*/ 12 w 26"/>
                <a:gd name="T37" fmla="*/ 33 h 35"/>
                <a:gd name="T38" fmla="*/ 7 w 26"/>
                <a:gd name="T39" fmla="*/ 22 h 35"/>
                <a:gd name="T40" fmla="*/ 0 w 26"/>
                <a:gd name="T41" fmla="*/ 28 h 35"/>
                <a:gd name="T42" fmla="*/ 13 w 26"/>
                <a:gd name="T43" fmla="*/ 20 h 35"/>
                <a:gd name="T44" fmla="*/ 8 w 26"/>
                <a:gd name="T45" fmla="*/ 17 h 35"/>
                <a:gd name="T46" fmla="*/ 6 w 26"/>
                <a:gd name="T47" fmla="*/ 10 h 35"/>
                <a:gd name="T48" fmla="*/ 6 w 26"/>
                <a:gd name="T49" fmla="*/ 10 h 35"/>
                <a:gd name="T50" fmla="*/ 6 w 26"/>
                <a:gd name="T51" fmla="*/ 10 h 35"/>
                <a:gd name="T52" fmla="*/ 6 w 26"/>
                <a:gd name="T53" fmla="*/ 10 h 35"/>
                <a:gd name="T54" fmla="*/ 13 w 26"/>
                <a:gd name="T55" fmla="*/ 0 h 35"/>
                <a:gd name="T56" fmla="*/ 20 w 26"/>
                <a:gd name="T57" fmla="*/ 10 h 35"/>
                <a:gd name="T58" fmla="*/ 20 w 26"/>
                <a:gd name="T59" fmla="*/ 10 h 35"/>
                <a:gd name="T60" fmla="*/ 20 w 26"/>
                <a:gd name="T61" fmla="*/ 10 h 35"/>
                <a:gd name="T62" fmla="*/ 20 w 26"/>
                <a:gd name="T63" fmla="*/ 10 h 35"/>
                <a:gd name="T64" fmla="*/ 18 w 26"/>
                <a:gd name="T65" fmla="*/ 17 h 35"/>
                <a:gd name="T66" fmla="*/ 13 w 26"/>
                <a:gd name="T67" fmla="*/ 20 h 35"/>
                <a:gd name="T68" fmla="*/ 9 w 26"/>
                <a:gd name="T69" fmla="*/ 16 h 35"/>
                <a:gd name="T70" fmla="*/ 13 w 26"/>
                <a:gd name="T71" fmla="*/ 19 h 35"/>
                <a:gd name="T72" fmla="*/ 17 w 26"/>
                <a:gd name="T73" fmla="*/ 16 h 35"/>
                <a:gd name="T74" fmla="*/ 19 w 26"/>
                <a:gd name="T75" fmla="*/ 10 h 35"/>
                <a:gd name="T76" fmla="*/ 19 w 26"/>
                <a:gd name="T77" fmla="*/ 9 h 35"/>
                <a:gd name="T78" fmla="*/ 19 w 26"/>
                <a:gd name="T79" fmla="*/ 7 h 35"/>
                <a:gd name="T80" fmla="*/ 18 w 26"/>
                <a:gd name="T81" fmla="*/ 5 h 35"/>
                <a:gd name="T82" fmla="*/ 16 w 26"/>
                <a:gd name="T83" fmla="*/ 5 h 35"/>
                <a:gd name="T84" fmla="*/ 13 w 26"/>
                <a:gd name="T85" fmla="*/ 6 h 35"/>
                <a:gd name="T86" fmla="*/ 11 w 26"/>
                <a:gd name="T87" fmla="*/ 5 h 35"/>
                <a:gd name="T88" fmla="*/ 11 w 26"/>
                <a:gd name="T89" fmla="*/ 5 h 35"/>
                <a:gd name="T90" fmla="*/ 8 w 26"/>
                <a:gd name="T91" fmla="*/ 5 h 35"/>
                <a:gd name="T92" fmla="*/ 8 w 26"/>
                <a:gd name="T93" fmla="*/ 7 h 35"/>
                <a:gd name="T94" fmla="*/ 7 w 26"/>
                <a:gd name="T95" fmla="*/ 9 h 35"/>
                <a:gd name="T96" fmla="*/ 7 w 26"/>
                <a:gd name="T97" fmla="*/ 10 h 35"/>
                <a:gd name="T98" fmla="*/ 9 w 26"/>
                <a:gd name="T99" fmla="*/ 1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" h="35">
                  <a:moveTo>
                    <a:pt x="0" y="28"/>
                  </a:moveTo>
                  <a:cubicBezTo>
                    <a:pt x="0" y="30"/>
                    <a:pt x="0" y="31"/>
                    <a:pt x="0" y="33"/>
                  </a:cubicBezTo>
                  <a:cubicBezTo>
                    <a:pt x="0" y="34"/>
                    <a:pt x="1" y="35"/>
                    <a:pt x="2" y="35"/>
                  </a:cubicBezTo>
                  <a:cubicBezTo>
                    <a:pt x="9" y="35"/>
                    <a:pt x="17" y="35"/>
                    <a:pt x="24" y="35"/>
                  </a:cubicBezTo>
                  <a:cubicBezTo>
                    <a:pt x="25" y="35"/>
                    <a:pt x="26" y="34"/>
                    <a:pt x="26" y="33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6" y="25"/>
                    <a:pt x="23" y="23"/>
                    <a:pt x="19" y="22"/>
                  </a:cubicBezTo>
                  <a:cubicBezTo>
                    <a:pt x="18" y="27"/>
                    <a:pt x="16" y="29"/>
                    <a:pt x="14" y="33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5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0" y="29"/>
                    <a:pt x="9" y="27"/>
                    <a:pt x="7" y="22"/>
                  </a:cubicBezTo>
                  <a:cubicBezTo>
                    <a:pt x="3" y="23"/>
                    <a:pt x="0" y="25"/>
                    <a:pt x="0" y="28"/>
                  </a:cubicBezTo>
                  <a:close/>
                  <a:moveTo>
                    <a:pt x="13" y="20"/>
                  </a:moveTo>
                  <a:cubicBezTo>
                    <a:pt x="11" y="20"/>
                    <a:pt x="10" y="19"/>
                    <a:pt x="8" y="17"/>
                  </a:cubicBezTo>
                  <a:cubicBezTo>
                    <a:pt x="7" y="15"/>
                    <a:pt x="6" y="13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5"/>
                    <a:pt x="5" y="0"/>
                    <a:pt x="13" y="0"/>
                  </a:cubicBezTo>
                  <a:cubicBezTo>
                    <a:pt x="21" y="0"/>
                    <a:pt x="20" y="5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3"/>
                    <a:pt x="19" y="15"/>
                    <a:pt x="18" y="17"/>
                  </a:cubicBezTo>
                  <a:cubicBezTo>
                    <a:pt x="17" y="19"/>
                    <a:pt x="15" y="20"/>
                    <a:pt x="13" y="20"/>
                  </a:cubicBezTo>
                  <a:close/>
                  <a:moveTo>
                    <a:pt x="9" y="16"/>
                  </a:moveTo>
                  <a:cubicBezTo>
                    <a:pt x="10" y="18"/>
                    <a:pt x="12" y="19"/>
                    <a:pt x="13" y="19"/>
                  </a:cubicBezTo>
                  <a:cubicBezTo>
                    <a:pt x="15" y="19"/>
                    <a:pt x="16" y="18"/>
                    <a:pt x="17" y="16"/>
                  </a:cubicBezTo>
                  <a:cubicBezTo>
                    <a:pt x="18" y="15"/>
                    <a:pt x="19" y="13"/>
                    <a:pt x="19" y="10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8"/>
                    <a:pt x="19" y="8"/>
                    <a:pt x="19" y="7"/>
                  </a:cubicBezTo>
                  <a:cubicBezTo>
                    <a:pt x="19" y="7"/>
                    <a:pt x="18" y="6"/>
                    <a:pt x="18" y="5"/>
                  </a:cubicBezTo>
                  <a:cubicBezTo>
                    <a:pt x="18" y="5"/>
                    <a:pt x="17" y="5"/>
                    <a:pt x="16" y="5"/>
                  </a:cubicBezTo>
                  <a:cubicBezTo>
                    <a:pt x="15" y="5"/>
                    <a:pt x="14" y="6"/>
                    <a:pt x="13" y="6"/>
                  </a:cubicBezTo>
                  <a:cubicBezTo>
                    <a:pt x="12" y="6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0" y="5"/>
                    <a:pt x="9" y="5"/>
                    <a:pt x="8" y="5"/>
                  </a:cubicBezTo>
                  <a:cubicBezTo>
                    <a:pt x="8" y="6"/>
                    <a:pt x="8" y="7"/>
                    <a:pt x="8" y="7"/>
                  </a:cubicBezTo>
                  <a:cubicBezTo>
                    <a:pt x="8" y="8"/>
                    <a:pt x="8" y="8"/>
                    <a:pt x="7" y="9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3"/>
                    <a:pt x="8" y="15"/>
                    <a:pt x="9" y="1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121889" tIns="60944" rIns="121889" bIns="60944" numCol="1" anchor="t" anchorCtr="0" compatLnSpc="1">
              <a:prstTxWarp prst="textNoShape">
                <a:avLst/>
              </a:prstTxWarp>
            </a:bodyPr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6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93" name="Shape 49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81EF40D5-B658-4DAA-A7A0-BCCB9374F5FF}"/>
                </a:ext>
              </a:extLst>
            </p:cNvPr>
            <p:cNvSpPr/>
            <p:nvPr/>
          </p:nvSpPr>
          <p:spPr>
            <a:xfrm>
              <a:off x="10477041" y="4336973"/>
              <a:ext cx="264098" cy="26409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9166" y="97888"/>
                  </a:moveTo>
                  <a:cubicBezTo>
                    <a:pt x="95944" y="95122"/>
                    <a:pt x="92244" y="92677"/>
                    <a:pt x="88083" y="90688"/>
                  </a:cubicBezTo>
                  <a:cubicBezTo>
                    <a:pt x="88155" y="90466"/>
                    <a:pt x="88233" y="90244"/>
                    <a:pt x="88311" y="90016"/>
                  </a:cubicBezTo>
                  <a:cubicBezTo>
                    <a:pt x="89616" y="85866"/>
                    <a:pt x="90666" y="81422"/>
                    <a:pt x="91411" y="76727"/>
                  </a:cubicBezTo>
                  <a:cubicBezTo>
                    <a:pt x="91505" y="76133"/>
                    <a:pt x="91577" y="75533"/>
                    <a:pt x="91661" y="74933"/>
                  </a:cubicBezTo>
                  <a:cubicBezTo>
                    <a:pt x="91911" y="73144"/>
                    <a:pt x="92116" y="71327"/>
                    <a:pt x="92277" y="69483"/>
                  </a:cubicBezTo>
                  <a:cubicBezTo>
                    <a:pt x="92338" y="68794"/>
                    <a:pt x="92400" y="68111"/>
                    <a:pt x="92450" y="67416"/>
                  </a:cubicBezTo>
                  <a:cubicBezTo>
                    <a:pt x="92555" y="65877"/>
                    <a:pt x="92577" y="64300"/>
                    <a:pt x="92627" y="62727"/>
                  </a:cubicBezTo>
                  <a:lnTo>
                    <a:pt x="114433" y="62727"/>
                  </a:lnTo>
                  <a:cubicBezTo>
                    <a:pt x="113755" y="76372"/>
                    <a:pt x="108055" y="88677"/>
                    <a:pt x="99166" y="97888"/>
                  </a:cubicBezTo>
                  <a:moveTo>
                    <a:pt x="76188" y="112100"/>
                  </a:moveTo>
                  <a:cubicBezTo>
                    <a:pt x="77361" y="110872"/>
                    <a:pt x="78483" y="109500"/>
                    <a:pt x="79561" y="108022"/>
                  </a:cubicBezTo>
                  <a:cubicBezTo>
                    <a:pt x="79661" y="107883"/>
                    <a:pt x="79761" y="107744"/>
                    <a:pt x="79861" y="107605"/>
                  </a:cubicBezTo>
                  <a:cubicBezTo>
                    <a:pt x="82022" y="104566"/>
                    <a:pt x="83977" y="101066"/>
                    <a:pt x="85666" y="97155"/>
                  </a:cubicBezTo>
                  <a:cubicBezTo>
                    <a:pt x="85755" y="96944"/>
                    <a:pt x="85838" y="96722"/>
                    <a:pt x="85927" y="96511"/>
                  </a:cubicBezTo>
                  <a:cubicBezTo>
                    <a:pt x="86027" y="96272"/>
                    <a:pt x="86105" y="96011"/>
                    <a:pt x="86205" y="95772"/>
                  </a:cubicBezTo>
                  <a:cubicBezTo>
                    <a:pt x="89572" y="97416"/>
                    <a:pt x="92583" y="99388"/>
                    <a:pt x="95233" y="101583"/>
                  </a:cubicBezTo>
                  <a:cubicBezTo>
                    <a:pt x="89716" y="106272"/>
                    <a:pt x="83272" y="109900"/>
                    <a:pt x="76188" y="112100"/>
                  </a:cubicBezTo>
                  <a:moveTo>
                    <a:pt x="62727" y="114272"/>
                  </a:moveTo>
                  <a:lnTo>
                    <a:pt x="62727" y="90116"/>
                  </a:lnTo>
                  <a:cubicBezTo>
                    <a:pt x="69433" y="90394"/>
                    <a:pt x="75766" y="91627"/>
                    <a:pt x="81400" y="93716"/>
                  </a:cubicBezTo>
                  <a:cubicBezTo>
                    <a:pt x="76944" y="105050"/>
                    <a:pt x="70300" y="112766"/>
                    <a:pt x="62727" y="114272"/>
                  </a:cubicBezTo>
                  <a:moveTo>
                    <a:pt x="62727" y="62727"/>
                  </a:moveTo>
                  <a:lnTo>
                    <a:pt x="87205" y="62727"/>
                  </a:lnTo>
                  <a:cubicBezTo>
                    <a:pt x="86972" y="72194"/>
                    <a:pt x="85511" y="81005"/>
                    <a:pt x="83172" y="88600"/>
                  </a:cubicBezTo>
                  <a:cubicBezTo>
                    <a:pt x="76972" y="86300"/>
                    <a:pt x="70044" y="84950"/>
                    <a:pt x="62727" y="84666"/>
                  </a:cubicBezTo>
                  <a:cubicBezTo>
                    <a:pt x="62727" y="84666"/>
                    <a:pt x="62727" y="62727"/>
                    <a:pt x="62727" y="62727"/>
                  </a:cubicBezTo>
                  <a:close/>
                  <a:moveTo>
                    <a:pt x="62727" y="35333"/>
                  </a:moveTo>
                  <a:cubicBezTo>
                    <a:pt x="70044" y="35050"/>
                    <a:pt x="76972" y="33700"/>
                    <a:pt x="83172" y="31400"/>
                  </a:cubicBezTo>
                  <a:cubicBezTo>
                    <a:pt x="85511" y="38994"/>
                    <a:pt x="86972" y="47805"/>
                    <a:pt x="87205" y="57272"/>
                  </a:cubicBezTo>
                  <a:lnTo>
                    <a:pt x="62727" y="57272"/>
                  </a:lnTo>
                  <a:cubicBezTo>
                    <a:pt x="62727" y="57272"/>
                    <a:pt x="62727" y="35333"/>
                    <a:pt x="62727" y="35333"/>
                  </a:cubicBezTo>
                  <a:close/>
                  <a:moveTo>
                    <a:pt x="62727" y="5727"/>
                  </a:moveTo>
                  <a:cubicBezTo>
                    <a:pt x="70300" y="7233"/>
                    <a:pt x="76944" y="14950"/>
                    <a:pt x="81400" y="26283"/>
                  </a:cubicBezTo>
                  <a:cubicBezTo>
                    <a:pt x="75766" y="28372"/>
                    <a:pt x="69433" y="29605"/>
                    <a:pt x="62727" y="29883"/>
                  </a:cubicBezTo>
                  <a:cubicBezTo>
                    <a:pt x="62727" y="29883"/>
                    <a:pt x="62727" y="5727"/>
                    <a:pt x="62727" y="5727"/>
                  </a:cubicBezTo>
                  <a:close/>
                  <a:moveTo>
                    <a:pt x="95233" y="18416"/>
                  </a:moveTo>
                  <a:cubicBezTo>
                    <a:pt x="92583" y="20616"/>
                    <a:pt x="89572" y="22583"/>
                    <a:pt x="86205" y="24227"/>
                  </a:cubicBezTo>
                  <a:cubicBezTo>
                    <a:pt x="86105" y="23988"/>
                    <a:pt x="86027" y="23727"/>
                    <a:pt x="85927" y="23494"/>
                  </a:cubicBezTo>
                  <a:cubicBezTo>
                    <a:pt x="85838" y="23277"/>
                    <a:pt x="85755" y="23061"/>
                    <a:pt x="85666" y="22844"/>
                  </a:cubicBezTo>
                  <a:cubicBezTo>
                    <a:pt x="83977" y="18933"/>
                    <a:pt x="82022" y="15433"/>
                    <a:pt x="79861" y="12394"/>
                  </a:cubicBezTo>
                  <a:cubicBezTo>
                    <a:pt x="79761" y="12255"/>
                    <a:pt x="79661" y="12116"/>
                    <a:pt x="79561" y="11977"/>
                  </a:cubicBezTo>
                  <a:cubicBezTo>
                    <a:pt x="78483" y="10500"/>
                    <a:pt x="77361" y="9127"/>
                    <a:pt x="76188" y="7900"/>
                  </a:cubicBezTo>
                  <a:cubicBezTo>
                    <a:pt x="83272" y="10100"/>
                    <a:pt x="89716" y="13727"/>
                    <a:pt x="95233" y="18416"/>
                  </a:cubicBezTo>
                  <a:moveTo>
                    <a:pt x="114433" y="57272"/>
                  </a:moveTo>
                  <a:lnTo>
                    <a:pt x="92627" y="57272"/>
                  </a:lnTo>
                  <a:cubicBezTo>
                    <a:pt x="92577" y="55705"/>
                    <a:pt x="92555" y="54122"/>
                    <a:pt x="92450" y="52583"/>
                  </a:cubicBezTo>
                  <a:cubicBezTo>
                    <a:pt x="92400" y="51888"/>
                    <a:pt x="92338" y="51205"/>
                    <a:pt x="92277" y="50516"/>
                  </a:cubicBezTo>
                  <a:cubicBezTo>
                    <a:pt x="92116" y="48672"/>
                    <a:pt x="91911" y="46855"/>
                    <a:pt x="91661" y="45066"/>
                  </a:cubicBezTo>
                  <a:cubicBezTo>
                    <a:pt x="91577" y="44472"/>
                    <a:pt x="91505" y="43866"/>
                    <a:pt x="91411" y="43272"/>
                  </a:cubicBezTo>
                  <a:cubicBezTo>
                    <a:pt x="90666" y="38577"/>
                    <a:pt x="89616" y="34133"/>
                    <a:pt x="88311" y="29983"/>
                  </a:cubicBezTo>
                  <a:cubicBezTo>
                    <a:pt x="88233" y="29761"/>
                    <a:pt x="88155" y="29538"/>
                    <a:pt x="88083" y="29311"/>
                  </a:cubicBezTo>
                  <a:cubicBezTo>
                    <a:pt x="92244" y="27322"/>
                    <a:pt x="95944" y="24877"/>
                    <a:pt x="99166" y="22116"/>
                  </a:cubicBezTo>
                  <a:cubicBezTo>
                    <a:pt x="108055" y="31322"/>
                    <a:pt x="113755" y="43627"/>
                    <a:pt x="114433" y="57272"/>
                  </a:cubicBezTo>
                  <a:moveTo>
                    <a:pt x="57272" y="29883"/>
                  </a:moveTo>
                  <a:cubicBezTo>
                    <a:pt x="50561" y="29605"/>
                    <a:pt x="44227" y="28372"/>
                    <a:pt x="38594" y="26283"/>
                  </a:cubicBezTo>
                  <a:cubicBezTo>
                    <a:pt x="43050" y="14950"/>
                    <a:pt x="49694" y="7233"/>
                    <a:pt x="57272" y="5727"/>
                  </a:cubicBezTo>
                  <a:cubicBezTo>
                    <a:pt x="57272" y="5727"/>
                    <a:pt x="57272" y="29883"/>
                    <a:pt x="57272" y="29883"/>
                  </a:cubicBezTo>
                  <a:close/>
                  <a:moveTo>
                    <a:pt x="57272" y="57272"/>
                  </a:moveTo>
                  <a:lnTo>
                    <a:pt x="32794" y="57272"/>
                  </a:lnTo>
                  <a:cubicBezTo>
                    <a:pt x="33027" y="47805"/>
                    <a:pt x="34483" y="38994"/>
                    <a:pt x="36827" y="31400"/>
                  </a:cubicBezTo>
                  <a:cubicBezTo>
                    <a:pt x="43027" y="33700"/>
                    <a:pt x="49950" y="35050"/>
                    <a:pt x="57272" y="35333"/>
                  </a:cubicBezTo>
                  <a:cubicBezTo>
                    <a:pt x="57272" y="35333"/>
                    <a:pt x="57272" y="57272"/>
                    <a:pt x="57272" y="57272"/>
                  </a:cubicBezTo>
                  <a:close/>
                  <a:moveTo>
                    <a:pt x="57272" y="84666"/>
                  </a:moveTo>
                  <a:cubicBezTo>
                    <a:pt x="49950" y="84950"/>
                    <a:pt x="43027" y="86300"/>
                    <a:pt x="36827" y="88600"/>
                  </a:cubicBezTo>
                  <a:cubicBezTo>
                    <a:pt x="34483" y="81005"/>
                    <a:pt x="33027" y="72194"/>
                    <a:pt x="32794" y="62727"/>
                  </a:cubicBezTo>
                  <a:lnTo>
                    <a:pt x="57272" y="62727"/>
                  </a:lnTo>
                  <a:cubicBezTo>
                    <a:pt x="57272" y="62727"/>
                    <a:pt x="57272" y="84666"/>
                    <a:pt x="57272" y="84666"/>
                  </a:cubicBezTo>
                  <a:close/>
                  <a:moveTo>
                    <a:pt x="57272" y="114272"/>
                  </a:moveTo>
                  <a:cubicBezTo>
                    <a:pt x="49694" y="112766"/>
                    <a:pt x="43050" y="105050"/>
                    <a:pt x="38594" y="93716"/>
                  </a:cubicBezTo>
                  <a:cubicBezTo>
                    <a:pt x="44227" y="91627"/>
                    <a:pt x="50561" y="90394"/>
                    <a:pt x="57272" y="90116"/>
                  </a:cubicBezTo>
                  <a:cubicBezTo>
                    <a:pt x="57272" y="90116"/>
                    <a:pt x="57272" y="114272"/>
                    <a:pt x="57272" y="114272"/>
                  </a:cubicBezTo>
                  <a:close/>
                  <a:moveTo>
                    <a:pt x="24766" y="101583"/>
                  </a:moveTo>
                  <a:cubicBezTo>
                    <a:pt x="27411" y="99388"/>
                    <a:pt x="30422" y="97416"/>
                    <a:pt x="33794" y="95772"/>
                  </a:cubicBezTo>
                  <a:cubicBezTo>
                    <a:pt x="33888" y="96011"/>
                    <a:pt x="33972" y="96272"/>
                    <a:pt x="34066" y="96511"/>
                  </a:cubicBezTo>
                  <a:cubicBezTo>
                    <a:pt x="34161" y="96722"/>
                    <a:pt x="34238" y="96944"/>
                    <a:pt x="34333" y="97155"/>
                  </a:cubicBezTo>
                  <a:cubicBezTo>
                    <a:pt x="36022" y="101066"/>
                    <a:pt x="37972" y="104566"/>
                    <a:pt x="40133" y="107605"/>
                  </a:cubicBezTo>
                  <a:cubicBezTo>
                    <a:pt x="40233" y="107744"/>
                    <a:pt x="40338" y="107883"/>
                    <a:pt x="40438" y="108022"/>
                  </a:cubicBezTo>
                  <a:cubicBezTo>
                    <a:pt x="41511" y="109500"/>
                    <a:pt x="42633" y="110872"/>
                    <a:pt x="43811" y="112100"/>
                  </a:cubicBezTo>
                  <a:cubicBezTo>
                    <a:pt x="36722" y="109900"/>
                    <a:pt x="30283" y="106272"/>
                    <a:pt x="24766" y="101583"/>
                  </a:cubicBezTo>
                  <a:moveTo>
                    <a:pt x="5566" y="62727"/>
                  </a:moveTo>
                  <a:lnTo>
                    <a:pt x="27372" y="62727"/>
                  </a:lnTo>
                  <a:cubicBezTo>
                    <a:pt x="27416" y="64300"/>
                    <a:pt x="27444" y="65877"/>
                    <a:pt x="27544" y="67416"/>
                  </a:cubicBezTo>
                  <a:cubicBezTo>
                    <a:pt x="27594" y="68111"/>
                    <a:pt x="27661" y="68794"/>
                    <a:pt x="27716" y="69483"/>
                  </a:cubicBezTo>
                  <a:cubicBezTo>
                    <a:pt x="27877" y="71327"/>
                    <a:pt x="28083" y="73144"/>
                    <a:pt x="28333" y="74933"/>
                  </a:cubicBezTo>
                  <a:cubicBezTo>
                    <a:pt x="28422" y="75533"/>
                    <a:pt x="28494" y="76133"/>
                    <a:pt x="28588" y="76727"/>
                  </a:cubicBezTo>
                  <a:cubicBezTo>
                    <a:pt x="29333" y="81422"/>
                    <a:pt x="30377" y="85866"/>
                    <a:pt x="31688" y="90016"/>
                  </a:cubicBezTo>
                  <a:cubicBezTo>
                    <a:pt x="31766" y="90244"/>
                    <a:pt x="31838" y="90466"/>
                    <a:pt x="31911" y="90688"/>
                  </a:cubicBezTo>
                  <a:cubicBezTo>
                    <a:pt x="27755" y="92677"/>
                    <a:pt x="24055" y="95122"/>
                    <a:pt x="20827" y="97888"/>
                  </a:cubicBezTo>
                  <a:cubicBezTo>
                    <a:pt x="11944" y="88677"/>
                    <a:pt x="6238" y="76372"/>
                    <a:pt x="5566" y="62727"/>
                  </a:cubicBezTo>
                  <a:moveTo>
                    <a:pt x="20827" y="22116"/>
                  </a:moveTo>
                  <a:cubicBezTo>
                    <a:pt x="24055" y="24877"/>
                    <a:pt x="27755" y="27322"/>
                    <a:pt x="31911" y="29311"/>
                  </a:cubicBezTo>
                  <a:cubicBezTo>
                    <a:pt x="31838" y="29538"/>
                    <a:pt x="31766" y="29761"/>
                    <a:pt x="31688" y="29983"/>
                  </a:cubicBezTo>
                  <a:cubicBezTo>
                    <a:pt x="30383" y="34133"/>
                    <a:pt x="29333" y="38577"/>
                    <a:pt x="28588" y="43272"/>
                  </a:cubicBezTo>
                  <a:cubicBezTo>
                    <a:pt x="28494" y="43866"/>
                    <a:pt x="28422" y="44472"/>
                    <a:pt x="28333" y="45066"/>
                  </a:cubicBezTo>
                  <a:cubicBezTo>
                    <a:pt x="28083" y="46855"/>
                    <a:pt x="27877" y="48672"/>
                    <a:pt x="27716" y="50516"/>
                  </a:cubicBezTo>
                  <a:cubicBezTo>
                    <a:pt x="27661" y="51205"/>
                    <a:pt x="27594" y="51888"/>
                    <a:pt x="27544" y="52583"/>
                  </a:cubicBezTo>
                  <a:cubicBezTo>
                    <a:pt x="27444" y="54122"/>
                    <a:pt x="27416" y="55705"/>
                    <a:pt x="27372" y="57272"/>
                  </a:cubicBezTo>
                  <a:lnTo>
                    <a:pt x="5566" y="57272"/>
                  </a:lnTo>
                  <a:cubicBezTo>
                    <a:pt x="6238" y="43627"/>
                    <a:pt x="11944" y="31322"/>
                    <a:pt x="20827" y="22116"/>
                  </a:cubicBezTo>
                  <a:moveTo>
                    <a:pt x="43811" y="7900"/>
                  </a:moveTo>
                  <a:cubicBezTo>
                    <a:pt x="42633" y="9127"/>
                    <a:pt x="41511" y="10500"/>
                    <a:pt x="40438" y="11977"/>
                  </a:cubicBezTo>
                  <a:cubicBezTo>
                    <a:pt x="40338" y="12116"/>
                    <a:pt x="40233" y="12255"/>
                    <a:pt x="40133" y="12394"/>
                  </a:cubicBezTo>
                  <a:cubicBezTo>
                    <a:pt x="37972" y="15433"/>
                    <a:pt x="36022" y="18933"/>
                    <a:pt x="34333" y="22844"/>
                  </a:cubicBezTo>
                  <a:cubicBezTo>
                    <a:pt x="34238" y="23061"/>
                    <a:pt x="34161" y="23277"/>
                    <a:pt x="34066" y="23494"/>
                  </a:cubicBezTo>
                  <a:cubicBezTo>
                    <a:pt x="33972" y="23727"/>
                    <a:pt x="33888" y="23988"/>
                    <a:pt x="33794" y="24227"/>
                  </a:cubicBezTo>
                  <a:cubicBezTo>
                    <a:pt x="30422" y="22583"/>
                    <a:pt x="27411" y="20616"/>
                    <a:pt x="24766" y="18416"/>
                  </a:cubicBezTo>
                  <a:cubicBezTo>
                    <a:pt x="30283" y="13727"/>
                    <a:pt x="36722" y="10100"/>
                    <a:pt x="43811" y="7900"/>
                  </a:cubicBezTo>
                  <a:moveTo>
                    <a:pt x="60000" y="0"/>
                  </a:moveTo>
                  <a:cubicBezTo>
                    <a:pt x="26861" y="0"/>
                    <a:pt x="0" y="26861"/>
                    <a:pt x="0" y="60000"/>
                  </a:cubicBezTo>
                  <a:cubicBezTo>
                    <a:pt x="0" y="93138"/>
                    <a:pt x="26861" y="120000"/>
                    <a:pt x="60000" y="120000"/>
                  </a:cubicBezTo>
                  <a:cubicBezTo>
                    <a:pt x="93133" y="120000"/>
                    <a:pt x="120000" y="93138"/>
                    <a:pt x="120000" y="60000"/>
                  </a:cubicBezTo>
                  <a:cubicBezTo>
                    <a:pt x="120000" y="26861"/>
                    <a:pt x="93133" y="0"/>
                    <a:pt x="60000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lIns="19038" tIns="19038" rIns="19038" bIns="19038" anchor="ctr" anchorCtr="0">
              <a:noAutofit/>
            </a:bodyPr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endParaRPr>
            </a:p>
          </p:txBody>
        </p:sp>
        <p:sp>
          <p:nvSpPr>
            <p:cNvPr id="194" name="Shape 5148"/>
            <p:cNvSpPr/>
            <p:nvPr/>
          </p:nvSpPr>
          <p:spPr>
            <a:xfrm>
              <a:off x="10455219" y="4993761"/>
              <a:ext cx="272340" cy="24517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277" y="40719"/>
                  </a:moveTo>
                  <a:lnTo>
                    <a:pt x="19277" y="40719"/>
                  </a:lnTo>
                  <a:cubicBezTo>
                    <a:pt x="23373" y="36134"/>
                    <a:pt x="27951" y="38561"/>
                    <a:pt x="34216" y="45573"/>
                  </a:cubicBezTo>
                  <a:cubicBezTo>
                    <a:pt x="36385" y="48000"/>
                    <a:pt x="36385" y="45573"/>
                    <a:pt x="36385" y="45573"/>
                  </a:cubicBezTo>
                  <a:cubicBezTo>
                    <a:pt x="38554" y="45573"/>
                    <a:pt x="44819" y="36134"/>
                    <a:pt x="46987" y="36134"/>
                  </a:cubicBezTo>
                  <a:cubicBezTo>
                    <a:pt x="46987" y="36134"/>
                    <a:pt x="46987" y="36134"/>
                    <a:pt x="46987" y="33707"/>
                  </a:cubicBezTo>
                  <a:cubicBezTo>
                    <a:pt x="44819" y="33707"/>
                    <a:pt x="42891" y="31280"/>
                    <a:pt x="42891" y="28853"/>
                  </a:cubicBezTo>
                  <a:cubicBezTo>
                    <a:pt x="32048" y="12134"/>
                    <a:pt x="72530" y="2696"/>
                    <a:pt x="66265" y="2696"/>
                  </a:cubicBezTo>
                  <a:cubicBezTo>
                    <a:pt x="61927" y="0"/>
                    <a:pt x="49156" y="0"/>
                    <a:pt x="46987" y="0"/>
                  </a:cubicBezTo>
                  <a:cubicBezTo>
                    <a:pt x="40722" y="2696"/>
                    <a:pt x="30120" y="9707"/>
                    <a:pt x="25783" y="14561"/>
                  </a:cubicBezTo>
                  <a:cubicBezTo>
                    <a:pt x="19277" y="19415"/>
                    <a:pt x="17349" y="21842"/>
                    <a:pt x="17349" y="21842"/>
                  </a:cubicBezTo>
                  <a:cubicBezTo>
                    <a:pt x="14939" y="24000"/>
                    <a:pt x="17349" y="28853"/>
                    <a:pt x="12771" y="31280"/>
                  </a:cubicBezTo>
                  <a:cubicBezTo>
                    <a:pt x="8674" y="33707"/>
                    <a:pt x="6506" y="31280"/>
                    <a:pt x="4337" y="33707"/>
                  </a:cubicBezTo>
                  <a:cubicBezTo>
                    <a:pt x="4337" y="36134"/>
                    <a:pt x="2168" y="36134"/>
                    <a:pt x="0" y="38561"/>
                  </a:cubicBezTo>
                  <a:lnTo>
                    <a:pt x="0" y="40719"/>
                  </a:lnTo>
                  <a:lnTo>
                    <a:pt x="8674" y="50426"/>
                  </a:lnTo>
                  <a:cubicBezTo>
                    <a:pt x="8674" y="52853"/>
                    <a:pt x="10602" y="52853"/>
                    <a:pt x="12771" y="52853"/>
                  </a:cubicBezTo>
                  <a:cubicBezTo>
                    <a:pt x="12771" y="50426"/>
                    <a:pt x="14939" y="48000"/>
                    <a:pt x="17349" y="48000"/>
                  </a:cubicBezTo>
                  <a:cubicBezTo>
                    <a:pt x="17349" y="48000"/>
                    <a:pt x="17349" y="40719"/>
                    <a:pt x="19277" y="40719"/>
                  </a:cubicBezTo>
                  <a:close/>
                  <a:moveTo>
                    <a:pt x="53493" y="43146"/>
                  </a:moveTo>
                  <a:lnTo>
                    <a:pt x="53493" y="43146"/>
                  </a:lnTo>
                  <a:cubicBezTo>
                    <a:pt x="51325" y="43146"/>
                    <a:pt x="51325" y="43146"/>
                    <a:pt x="51325" y="43146"/>
                  </a:cubicBezTo>
                  <a:cubicBezTo>
                    <a:pt x="42891" y="50426"/>
                    <a:pt x="42891" y="50426"/>
                    <a:pt x="42891" y="50426"/>
                  </a:cubicBezTo>
                  <a:cubicBezTo>
                    <a:pt x="40722" y="52853"/>
                    <a:pt x="40722" y="52853"/>
                    <a:pt x="40722" y="55011"/>
                  </a:cubicBezTo>
                  <a:cubicBezTo>
                    <a:pt x="91807" y="117303"/>
                    <a:pt x="91807" y="117303"/>
                    <a:pt x="91807" y="117303"/>
                  </a:cubicBezTo>
                  <a:cubicBezTo>
                    <a:pt x="91807" y="119730"/>
                    <a:pt x="94216" y="119730"/>
                    <a:pt x="96144" y="117303"/>
                  </a:cubicBezTo>
                  <a:cubicBezTo>
                    <a:pt x="102650" y="112449"/>
                    <a:pt x="102650" y="112449"/>
                    <a:pt x="102650" y="112449"/>
                  </a:cubicBezTo>
                  <a:cubicBezTo>
                    <a:pt x="102650" y="110022"/>
                    <a:pt x="102650" y="107865"/>
                    <a:pt x="102650" y="107865"/>
                  </a:cubicBezTo>
                  <a:lnTo>
                    <a:pt x="53493" y="43146"/>
                  </a:lnTo>
                  <a:close/>
                  <a:moveTo>
                    <a:pt x="119759" y="16988"/>
                  </a:moveTo>
                  <a:lnTo>
                    <a:pt x="119759" y="16988"/>
                  </a:lnTo>
                  <a:cubicBezTo>
                    <a:pt x="117590" y="12134"/>
                    <a:pt x="117590" y="14561"/>
                    <a:pt x="115421" y="14561"/>
                  </a:cubicBezTo>
                  <a:cubicBezTo>
                    <a:pt x="115421" y="16988"/>
                    <a:pt x="111084" y="21842"/>
                    <a:pt x="111084" y="24000"/>
                  </a:cubicBezTo>
                  <a:cubicBezTo>
                    <a:pt x="108915" y="28853"/>
                    <a:pt x="104819" y="33707"/>
                    <a:pt x="98313" y="28853"/>
                  </a:cubicBezTo>
                  <a:cubicBezTo>
                    <a:pt x="91807" y="21842"/>
                    <a:pt x="94216" y="19415"/>
                    <a:pt x="96144" y="16988"/>
                  </a:cubicBezTo>
                  <a:cubicBezTo>
                    <a:pt x="96144" y="14561"/>
                    <a:pt x="100481" y="7550"/>
                    <a:pt x="100481" y="5123"/>
                  </a:cubicBezTo>
                  <a:cubicBezTo>
                    <a:pt x="102650" y="5123"/>
                    <a:pt x="100481" y="2696"/>
                    <a:pt x="98313" y="2696"/>
                  </a:cubicBezTo>
                  <a:cubicBezTo>
                    <a:pt x="96144" y="5123"/>
                    <a:pt x="83373" y="9707"/>
                    <a:pt x="81204" y="19415"/>
                  </a:cubicBezTo>
                  <a:cubicBezTo>
                    <a:pt x="79036" y="26426"/>
                    <a:pt x="83373" y="33707"/>
                    <a:pt x="76867" y="40719"/>
                  </a:cubicBezTo>
                  <a:cubicBezTo>
                    <a:pt x="68433" y="50426"/>
                    <a:pt x="68433" y="50426"/>
                    <a:pt x="68433" y="50426"/>
                  </a:cubicBezTo>
                  <a:cubicBezTo>
                    <a:pt x="76867" y="62292"/>
                    <a:pt x="76867" y="62292"/>
                    <a:pt x="76867" y="62292"/>
                  </a:cubicBezTo>
                  <a:cubicBezTo>
                    <a:pt x="87710" y="50426"/>
                    <a:pt x="87710" y="50426"/>
                    <a:pt x="87710" y="50426"/>
                  </a:cubicBezTo>
                  <a:cubicBezTo>
                    <a:pt x="89638" y="48000"/>
                    <a:pt x="94216" y="45573"/>
                    <a:pt x="98313" y="48000"/>
                  </a:cubicBezTo>
                  <a:cubicBezTo>
                    <a:pt x="108915" y="50426"/>
                    <a:pt x="113253" y="45573"/>
                    <a:pt x="117590" y="38561"/>
                  </a:cubicBezTo>
                  <a:cubicBezTo>
                    <a:pt x="119759" y="31280"/>
                    <a:pt x="119759" y="19415"/>
                    <a:pt x="119759" y="16988"/>
                  </a:cubicBezTo>
                  <a:close/>
                  <a:moveTo>
                    <a:pt x="17349" y="107865"/>
                  </a:moveTo>
                  <a:lnTo>
                    <a:pt x="17349" y="107865"/>
                  </a:lnTo>
                  <a:cubicBezTo>
                    <a:pt x="14939" y="110022"/>
                    <a:pt x="14939" y="112449"/>
                    <a:pt x="17349" y="112449"/>
                  </a:cubicBezTo>
                  <a:cubicBezTo>
                    <a:pt x="21445" y="119730"/>
                    <a:pt x="21445" y="119730"/>
                    <a:pt x="21445" y="119730"/>
                  </a:cubicBezTo>
                  <a:cubicBezTo>
                    <a:pt x="23373" y="119730"/>
                    <a:pt x="25783" y="119730"/>
                    <a:pt x="25783" y="117303"/>
                  </a:cubicBezTo>
                  <a:cubicBezTo>
                    <a:pt x="55662" y="86292"/>
                    <a:pt x="55662" y="86292"/>
                    <a:pt x="55662" y="86292"/>
                  </a:cubicBezTo>
                  <a:cubicBezTo>
                    <a:pt x="46987" y="74157"/>
                    <a:pt x="46987" y="74157"/>
                    <a:pt x="46987" y="74157"/>
                  </a:cubicBezTo>
                  <a:lnTo>
                    <a:pt x="17349" y="10786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endParaRPr>
            </a:p>
          </p:txBody>
        </p:sp>
        <p:sp>
          <p:nvSpPr>
            <p:cNvPr id="195" name="Freeform 254"/>
            <p:cNvSpPr>
              <a:spLocks noEditPoints="1"/>
            </p:cNvSpPr>
            <p:nvPr/>
          </p:nvSpPr>
          <p:spPr bwMode="auto">
            <a:xfrm>
              <a:off x="10516649" y="5487647"/>
              <a:ext cx="325761" cy="316712"/>
            </a:xfrm>
            <a:custGeom>
              <a:avLst/>
              <a:gdLst>
                <a:gd name="T0" fmla="*/ 13 w 34"/>
                <a:gd name="T1" fmla="*/ 14 h 33"/>
                <a:gd name="T2" fmla="*/ 11 w 34"/>
                <a:gd name="T3" fmla="*/ 8 h 33"/>
                <a:gd name="T4" fmla="*/ 11 w 34"/>
                <a:gd name="T5" fmla="*/ 8 h 33"/>
                <a:gd name="T6" fmla="*/ 23 w 34"/>
                <a:gd name="T7" fmla="*/ 8 h 33"/>
                <a:gd name="T8" fmla="*/ 23 w 34"/>
                <a:gd name="T9" fmla="*/ 8 h 33"/>
                <a:gd name="T10" fmla="*/ 21 w 34"/>
                <a:gd name="T11" fmla="*/ 14 h 33"/>
                <a:gd name="T12" fmla="*/ 27 w 34"/>
                <a:gd name="T13" fmla="*/ 17 h 33"/>
                <a:gd name="T14" fmla="*/ 31 w 34"/>
                <a:gd name="T15" fmla="*/ 12 h 33"/>
                <a:gd name="T16" fmla="*/ 31 w 34"/>
                <a:gd name="T17" fmla="*/ 12 h 33"/>
                <a:gd name="T18" fmla="*/ 28 w 34"/>
                <a:gd name="T19" fmla="*/ 6 h 33"/>
                <a:gd name="T20" fmla="*/ 26 w 34"/>
                <a:gd name="T21" fmla="*/ 6 h 33"/>
                <a:gd name="T22" fmla="*/ 23 w 34"/>
                <a:gd name="T23" fmla="*/ 12 h 33"/>
                <a:gd name="T24" fmla="*/ 23 w 34"/>
                <a:gd name="T25" fmla="*/ 12 h 33"/>
                <a:gd name="T26" fmla="*/ 27 w 34"/>
                <a:gd name="T27" fmla="*/ 17 h 33"/>
                <a:gd name="T28" fmla="*/ 24 w 34"/>
                <a:gd name="T29" fmla="*/ 12 h 33"/>
                <a:gd name="T30" fmla="*/ 24 w 34"/>
                <a:gd name="T31" fmla="*/ 10 h 33"/>
                <a:gd name="T32" fmla="*/ 30 w 34"/>
                <a:gd name="T33" fmla="*/ 9 h 33"/>
                <a:gd name="T34" fmla="*/ 30 w 34"/>
                <a:gd name="T35" fmla="*/ 11 h 33"/>
                <a:gd name="T36" fmla="*/ 29 w 34"/>
                <a:gd name="T37" fmla="*/ 15 h 33"/>
                <a:gd name="T38" fmla="*/ 25 w 34"/>
                <a:gd name="T39" fmla="*/ 15 h 33"/>
                <a:gd name="T40" fmla="*/ 9 w 34"/>
                <a:gd name="T41" fmla="*/ 15 h 33"/>
                <a:gd name="T42" fmla="*/ 10 w 34"/>
                <a:gd name="T43" fmla="*/ 12 h 33"/>
                <a:gd name="T44" fmla="*/ 10 w 34"/>
                <a:gd name="T45" fmla="*/ 11 h 33"/>
                <a:gd name="T46" fmla="*/ 7 w 34"/>
                <a:gd name="T47" fmla="*/ 6 h 33"/>
                <a:gd name="T48" fmla="*/ 3 w 34"/>
                <a:gd name="T49" fmla="*/ 11 h 33"/>
                <a:gd name="T50" fmla="*/ 3 w 34"/>
                <a:gd name="T51" fmla="*/ 12 h 33"/>
                <a:gd name="T52" fmla="*/ 4 w 34"/>
                <a:gd name="T53" fmla="*/ 15 h 33"/>
                <a:gd name="T54" fmla="*/ 4 w 34"/>
                <a:gd name="T55" fmla="*/ 15 h 33"/>
                <a:gd name="T56" fmla="*/ 4 w 34"/>
                <a:gd name="T57" fmla="*/ 11 h 33"/>
                <a:gd name="T58" fmla="*/ 4 w 34"/>
                <a:gd name="T59" fmla="*/ 9 h 33"/>
                <a:gd name="T60" fmla="*/ 10 w 34"/>
                <a:gd name="T61" fmla="*/ 10 h 33"/>
                <a:gd name="T62" fmla="*/ 10 w 34"/>
                <a:gd name="T63" fmla="*/ 12 h 33"/>
                <a:gd name="T64" fmla="*/ 7 w 34"/>
                <a:gd name="T65" fmla="*/ 16 h 33"/>
                <a:gd name="T66" fmla="*/ 18 w 34"/>
                <a:gd name="T67" fmla="*/ 20 h 33"/>
                <a:gd name="T68" fmla="*/ 17 w 34"/>
                <a:gd name="T69" fmla="*/ 22 h 33"/>
                <a:gd name="T70" fmla="*/ 22 w 34"/>
                <a:gd name="T71" fmla="*/ 18 h 33"/>
                <a:gd name="T72" fmla="*/ 28 w 34"/>
                <a:gd name="T73" fmla="*/ 30 h 33"/>
                <a:gd name="T74" fmla="*/ 8 w 34"/>
                <a:gd name="T75" fmla="*/ 33 h 33"/>
                <a:gd name="T76" fmla="*/ 6 w 34"/>
                <a:gd name="T77" fmla="*/ 23 h 33"/>
                <a:gd name="T78" fmla="*/ 16 w 34"/>
                <a:gd name="T79" fmla="*/ 29 h 33"/>
                <a:gd name="T80" fmla="*/ 16 w 34"/>
                <a:gd name="T81" fmla="*/ 21 h 33"/>
                <a:gd name="T82" fmla="*/ 16 w 34"/>
                <a:gd name="T83" fmla="*/ 20 h 33"/>
                <a:gd name="T84" fmla="*/ 18 w 34"/>
                <a:gd name="T85" fmla="*/ 20 h 33"/>
                <a:gd name="T86" fmla="*/ 18 w 34"/>
                <a:gd name="T87" fmla="*/ 20 h 33"/>
                <a:gd name="T88" fmla="*/ 34 w 34"/>
                <a:gd name="T89" fmla="*/ 21 h 33"/>
                <a:gd name="T90" fmla="*/ 29 w 34"/>
                <a:gd name="T91" fmla="*/ 22 h 33"/>
                <a:gd name="T92" fmla="*/ 29 w 34"/>
                <a:gd name="T93" fmla="*/ 27 h 33"/>
                <a:gd name="T94" fmla="*/ 34 w 34"/>
                <a:gd name="T95" fmla="*/ 26 h 33"/>
                <a:gd name="T96" fmla="*/ 1 w 34"/>
                <a:gd name="T97" fmla="*/ 27 h 33"/>
                <a:gd name="T98" fmla="*/ 5 w 34"/>
                <a:gd name="T99" fmla="*/ 23 h 33"/>
                <a:gd name="T100" fmla="*/ 9 w 34"/>
                <a:gd name="T101" fmla="*/ 18 h 33"/>
                <a:gd name="T102" fmla="*/ 0 w 34"/>
                <a:gd name="T103" fmla="*/ 26 h 33"/>
                <a:gd name="T104" fmla="*/ 17 w 34"/>
                <a:gd name="T105" fmla="*/ 15 h 33"/>
                <a:gd name="T106" fmla="*/ 22 w 34"/>
                <a:gd name="T107" fmla="*/ 8 h 33"/>
                <a:gd name="T108" fmla="*/ 22 w 34"/>
                <a:gd name="T109" fmla="*/ 6 h 33"/>
                <a:gd name="T110" fmla="*/ 19 w 34"/>
                <a:gd name="T111" fmla="*/ 4 h 33"/>
                <a:gd name="T112" fmla="*/ 15 w 34"/>
                <a:gd name="T113" fmla="*/ 4 h 33"/>
                <a:gd name="T114" fmla="*/ 13 w 34"/>
                <a:gd name="T115" fmla="*/ 4 h 33"/>
                <a:gd name="T116" fmla="*/ 12 w 34"/>
                <a:gd name="T117" fmla="*/ 7 h 33"/>
                <a:gd name="T118" fmla="*/ 14 w 34"/>
                <a:gd name="T119" fmla="*/ 1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" h="33">
                  <a:moveTo>
                    <a:pt x="17" y="16"/>
                  </a:moveTo>
                  <a:cubicBezTo>
                    <a:pt x="15" y="16"/>
                    <a:pt x="14" y="15"/>
                    <a:pt x="13" y="14"/>
                  </a:cubicBezTo>
                  <a:cubicBezTo>
                    <a:pt x="12" y="12"/>
                    <a:pt x="11" y="10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3"/>
                    <a:pt x="10" y="0"/>
                    <a:pt x="17" y="0"/>
                  </a:cubicBezTo>
                  <a:cubicBezTo>
                    <a:pt x="24" y="0"/>
                    <a:pt x="23" y="3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10"/>
                    <a:pt x="22" y="12"/>
                    <a:pt x="21" y="14"/>
                  </a:cubicBezTo>
                  <a:cubicBezTo>
                    <a:pt x="20" y="15"/>
                    <a:pt x="18" y="16"/>
                    <a:pt x="17" y="16"/>
                  </a:cubicBezTo>
                  <a:close/>
                  <a:moveTo>
                    <a:pt x="27" y="17"/>
                  </a:moveTo>
                  <a:cubicBezTo>
                    <a:pt x="28" y="17"/>
                    <a:pt x="29" y="16"/>
                    <a:pt x="30" y="15"/>
                  </a:cubicBezTo>
                  <a:cubicBezTo>
                    <a:pt x="31" y="14"/>
                    <a:pt x="31" y="13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1"/>
                    <a:pt x="31" y="11"/>
                  </a:cubicBezTo>
                  <a:cubicBezTo>
                    <a:pt x="31" y="9"/>
                    <a:pt x="32" y="7"/>
                    <a:pt x="28" y="6"/>
                  </a:cubicBezTo>
                  <a:cubicBezTo>
                    <a:pt x="28" y="6"/>
                    <a:pt x="28" y="6"/>
                    <a:pt x="27" y="6"/>
                  </a:cubicBezTo>
                  <a:cubicBezTo>
                    <a:pt x="27" y="6"/>
                    <a:pt x="26" y="6"/>
                    <a:pt x="26" y="6"/>
                  </a:cubicBezTo>
                  <a:cubicBezTo>
                    <a:pt x="23" y="7"/>
                    <a:pt x="23" y="9"/>
                    <a:pt x="23" y="11"/>
                  </a:cubicBezTo>
                  <a:cubicBezTo>
                    <a:pt x="23" y="11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3"/>
                    <a:pt x="24" y="14"/>
                    <a:pt x="25" y="15"/>
                  </a:cubicBezTo>
                  <a:cubicBezTo>
                    <a:pt x="25" y="16"/>
                    <a:pt x="26" y="17"/>
                    <a:pt x="27" y="17"/>
                  </a:cubicBezTo>
                  <a:close/>
                  <a:moveTo>
                    <a:pt x="25" y="15"/>
                  </a:moveTo>
                  <a:cubicBezTo>
                    <a:pt x="24" y="14"/>
                    <a:pt x="24" y="13"/>
                    <a:pt x="24" y="12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4" y="11"/>
                    <a:pt x="24" y="10"/>
                    <a:pt x="24" y="10"/>
                  </a:cubicBezTo>
                  <a:cubicBezTo>
                    <a:pt x="24" y="10"/>
                    <a:pt x="24" y="9"/>
                    <a:pt x="25" y="9"/>
                  </a:cubicBezTo>
                  <a:cubicBezTo>
                    <a:pt x="25" y="9"/>
                    <a:pt x="30" y="8"/>
                    <a:pt x="30" y="9"/>
                  </a:cubicBezTo>
                  <a:cubicBezTo>
                    <a:pt x="30" y="9"/>
                    <a:pt x="30" y="10"/>
                    <a:pt x="30" y="10"/>
                  </a:cubicBezTo>
                  <a:cubicBezTo>
                    <a:pt x="30" y="10"/>
                    <a:pt x="30" y="11"/>
                    <a:pt x="30" y="11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3"/>
                    <a:pt x="30" y="14"/>
                    <a:pt x="29" y="15"/>
                  </a:cubicBezTo>
                  <a:cubicBezTo>
                    <a:pt x="29" y="16"/>
                    <a:pt x="28" y="16"/>
                    <a:pt x="27" y="16"/>
                  </a:cubicBezTo>
                  <a:cubicBezTo>
                    <a:pt x="27" y="16"/>
                    <a:pt x="26" y="16"/>
                    <a:pt x="25" y="15"/>
                  </a:cubicBezTo>
                  <a:close/>
                  <a:moveTo>
                    <a:pt x="7" y="17"/>
                  </a:moveTo>
                  <a:cubicBezTo>
                    <a:pt x="8" y="17"/>
                    <a:pt x="9" y="16"/>
                    <a:pt x="9" y="15"/>
                  </a:cubicBezTo>
                  <a:cubicBezTo>
                    <a:pt x="10" y="14"/>
                    <a:pt x="10" y="13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1"/>
                    <a:pt x="10" y="11"/>
                  </a:cubicBezTo>
                  <a:cubicBezTo>
                    <a:pt x="10" y="9"/>
                    <a:pt x="11" y="6"/>
                    <a:pt x="8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2" y="7"/>
                    <a:pt x="3" y="9"/>
                    <a:pt x="3" y="11"/>
                  </a:cubicBezTo>
                  <a:cubicBezTo>
                    <a:pt x="3" y="11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3"/>
                    <a:pt x="3" y="14"/>
                    <a:pt x="4" y="15"/>
                  </a:cubicBezTo>
                  <a:cubicBezTo>
                    <a:pt x="5" y="16"/>
                    <a:pt x="6" y="17"/>
                    <a:pt x="7" y="17"/>
                  </a:cubicBezTo>
                  <a:close/>
                  <a:moveTo>
                    <a:pt x="4" y="15"/>
                  </a:moveTo>
                  <a:cubicBezTo>
                    <a:pt x="4" y="14"/>
                    <a:pt x="3" y="13"/>
                    <a:pt x="3" y="12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0"/>
                    <a:pt x="4" y="10"/>
                  </a:cubicBezTo>
                  <a:cubicBezTo>
                    <a:pt x="4" y="10"/>
                    <a:pt x="4" y="9"/>
                    <a:pt x="4" y="9"/>
                  </a:cubicBezTo>
                  <a:cubicBezTo>
                    <a:pt x="4" y="9"/>
                    <a:pt x="9" y="8"/>
                    <a:pt x="9" y="9"/>
                  </a:cubicBezTo>
                  <a:cubicBezTo>
                    <a:pt x="10" y="9"/>
                    <a:pt x="10" y="10"/>
                    <a:pt x="10" y="10"/>
                  </a:cubicBezTo>
                  <a:cubicBezTo>
                    <a:pt x="10" y="10"/>
                    <a:pt x="10" y="11"/>
                    <a:pt x="10" y="11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3"/>
                    <a:pt x="10" y="14"/>
                    <a:pt x="9" y="15"/>
                  </a:cubicBezTo>
                  <a:cubicBezTo>
                    <a:pt x="8" y="16"/>
                    <a:pt x="7" y="16"/>
                    <a:pt x="7" y="16"/>
                  </a:cubicBezTo>
                  <a:cubicBezTo>
                    <a:pt x="6" y="16"/>
                    <a:pt x="5" y="16"/>
                    <a:pt x="4" y="15"/>
                  </a:cubicBezTo>
                  <a:close/>
                  <a:moveTo>
                    <a:pt x="18" y="20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20" y="25"/>
                    <a:pt x="21" y="23"/>
                    <a:pt x="22" y="18"/>
                  </a:cubicBezTo>
                  <a:cubicBezTo>
                    <a:pt x="25" y="19"/>
                    <a:pt x="28" y="21"/>
                    <a:pt x="28" y="23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8" y="32"/>
                    <a:pt x="27" y="33"/>
                    <a:pt x="26" y="33"/>
                  </a:cubicBezTo>
                  <a:cubicBezTo>
                    <a:pt x="20" y="33"/>
                    <a:pt x="14" y="33"/>
                    <a:pt x="8" y="33"/>
                  </a:cubicBezTo>
                  <a:cubicBezTo>
                    <a:pt x="7" y="33"/>
                    <a:pt x="6" y="32"/>
                    <a:pt x="6" y="30"/>
                  </a:cubicBezTo>
                  <a:cubicBezTo>
                    <a:pt x="6" y="28"/>
                    <a:pt x="6" y="26"/>
                    <a:pt x="6" y="23"/>
                  </a:cubicBezTo>
                  <a:cubicBezTo>
                    <a:pt x="6" y="21"/>
                    <a:pt x="9" y="19"/>
                    <a:pt x="12" y="18"/>
                  </a:cubicBezTo>
                  <a:cubicBezTo>
                    <a:pt x="13" y="23"/>
                    <a:pt x="14" y="25"/>
                    <a:pt x="16" y="29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1"/>
                    <a:pt x="16" y="21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7" y="20"/>
                    <a:pt x="17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lose/>
                  <a:moveTo>
                    <a:pt x="34" y="26"/>
                  </a:moveTo>
                  <a:cubicBezTo>
                    <a:pt x="34" y="21"/>
                    <a:pt x="34" y="21"/>
                    <a:pt x="34" y="21"/>
                  </a:cubicBezTo>
                  <a:cubicBezTo>
                    <a:pt x="34" y="18"/>
                    <a:pt x="29" y="17"/>
                    <a:pt x="24" y="18"/>
                  </a:cubicBezTo>
                  <a:cubicBezTo>
                    <a:pt x="26" y="19"/>
                    <a:pt x="28" y="20"/>
                    <a:pt x="29" y="22"/>
                  </a:cubicBezTo>
                  <a:cubicBezTo>
                    <a:pt x="29" y="22"/>
                    <a:pt x="29" y="23"/>
                    <a:pt x="29" y="23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30" y="27"/>
                    <a:pt x="32" y="27"/>
                    <a:pt x="33" y="27"/>
                  </a:cubicBezTo>
                  <a:cubicBezTo>
                    <a:pt x="34" y="27"/>
                    <a:pt x="34" y="26"/>
                    <a:pt x="34" y="26"/>
                  </a:cubicBezTo>
                  <a:close/>
                  <a:moveTo>
                    <a:pt x="0" y="26"/>
                  </a:moveTo>
                  <a:cubicBezTo>
                    <a:pt x="0" y="26"/>
                    <a:pt x="0" y="27"/>
                    <a:pt x="1" y="27"/>
                  </a:cubicBezTo>
                  <a:cubicBezTo>
                    <a:pt x="2" y="27"/>
                    <a:pt x="3" y="27"/>
                    <a:pt x="5" y="27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3"/>
                    <a:pt x="5" y="22"/>
                    <a:pt x="5" y="22"/>
                  </a:cubicBezTo>
                  <a:cubicBezTo>
                    <a:pt x="6" y="20"/>
                    <a:pt x="8" y="19"/>
                    <a:pt x="9" y="18"/>
                  </a:cubicBezTo>
                  <a:cubicBezTo>
                    <a:pt x="5" y="17"/>
                    <a:pt x="0" y="18"/>
                    <a:pt x="0" y="21"/>
                  </a:cubicBezTo>
                  <a:cubicBezTo>
                    <a:pt x="0" y="23"/>
                    <a:pt x="0" y="24"/>
                    <a:pt x="0" y="26"/>
                  </a:cubicBezTo>
                  <a:close/>
                  <a:moveTo>
                    <a:pt x="14" y="13"/>
                  </a:moveTo>
                  <a:cubicBezTo>
                    <a:pt x="15" y="14"/>
                    <a:pt x="16" y="15"/>
                    <a:pt x="17" y="15"/>
                  </a:cubicBezTo>
                  <a:cubicBezTo>
                    <a:pt x="18" y="15"/>
                    <a:pt x="19" y="14"/>
                    <a:pt x="20" y="13"/>
                  </a:cubicBezTo>
                  <a:cubicBezTo>
                    <a:pt x="21" y="12"/>
                    <a:pt x="22" y="10"/>
                    <a:pt x="22" y="8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5"/>
                    <a:pt x="22" y="4"/>
                    <a:pt x="21" y="4"/>
                  </a:cubicBezTo>
                  <a:cubicBezTo>
                    <a:pt x="21" y="3"/>
                    <a:pt x="20" y="4"/>
                    <a:pt x="19" y="4"/>
                  </a:cubicBezTo>
                  <a:cubicBezTo>
                    <a:pt x="18" y="4"/>
                    <a:pt x="18" y="4"/>
                    <a:pt x="17" y="4"/>
                  </a:cubicBezTo>
                  <a:cubicBezTo>
                    <a:pt x="16" y="4"/>
                    <a:pt x="16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4" y="4"/>
                    <a:pt x="13" y="3"/>
                    <a:pt x="13" y="4"/>
                  </a:cubicBezTo>
                  <a:cubicBezTo>
                    <a:pt x="12" y="4"/>
                    <a:pt x="12" y="5"/>
                    <a:pt x="12" y="6"/>
                  </a:cubicBezTo>
                  <a:cubicBezTo>
                    <a:pt x="12" y="6"/>
                    <a:pt x="12" y="6"/>
                    <a:pt x="12" y="7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10"/>
                    <a:pt x="13" y="12"/>
                    <a:pt x="14" y="1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121889" tIns="60944" rIns="121889" bIns="6094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66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grpSp>
          <p:nvGrpSpPr>
            <p:cNvPr id="196" name="Shape 5093"/>
            <p:cNvGrpSpPr/>
            <p:nvPr/>
          </p:nvGrpSpPr>
          <p:grpSpPr>
            <a:xfrm>
              <a:off x="10552260" y="6115616"/>
              <a:ext cx="177021" cy="274357"/>
              <a:chOff x="8527946" y="7535335"/>
              <a:chExt cx="385131" cy="596900"/>
            </a:xfrm>
            <a:solidFill>
              <a:schemeClr val="tx1"/>
            </a:solidFill>
          </p:grpSpPr>
          <p:sp>
            <p:nvSpPr>
              <p:cNvPr id="197" name="Shape 5094"/>
              <p:cNvSpPr/>
              <p:nvPr/>
            </p:nvSpPr>
            <p:spPr>
              <a:xfrm>
                <a:off x="8527946" y="7755467"/>
                <a:ext cx="385131" cy="37676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6625" y="0"/>
                    </a:moveTo>
                    <a:lnTo>
                      <a:pt x="116625" y="0"/>
                    </a:lnTo>
                    <a:cubicBezTo>
                      <a:pt x="109875" y="0"/>
                      <a:pt x="109875" y="0"/>
                      <a:pt x="109875" y="0"/>
                    </a:cubicBezTo>
                    <a:cubicBezTo>
                      <a:pt x="106500" y="0"/>
                      <a:pt x="106500" y="0"/>
                      <a:pt x="106500" y="3461"/>
                    </a:cubicBezTo>
                    <a:cubicBezTo>
                      <a:pt x="106500" y="27692"/>
                      <a:pt x="106500" y="27692"/>
                      <a:pt x="106500" y="27692"/>
                    </a:cubicBezTo>
                    <a:cubicBezTo>
                      <a:pt x="106500" y="41153"/>
                      <a:pt x="96375" y="61538"/>
                      <a:pt x="60000" y="61538"/>
                    </a:cubicBezTo>
                    <a:cubicBezTo>
                      <a:pt x="23625" y="61538"/>
                      <a:pt x="13500" y="41153"/>
                      <a:pt x="13500" y="27692"/>
                    </a:cubicBezTo>
                    <a:cubicBezTo>
                      <a:pt x="13500" y="3461"/>
                      <a:pt x="13500" y="3461"/>
                      <a:pt x="13500" y="3461"/>
                    </a:cubicBezTo>
                    <a:cubicBezTo>
                      <a:pt x="13500" y="0"/>
                      <a:pt x="10500" y="0"/>
                      <a:pt x="10500" y="0"/>
                    </a:cubicBezTo>
                    <a:cubicBezTo>
                      <a:pt x="3375" y="0"/>
                      <a:pt x="3375" y="0"/>
                      <a:pt x="3375" y="0"/>
                    </a:cubicBezTo>
                    <a:cubicBezTo>
                      <a:pt x="3375" y="0"/>
                      <a:pt x="0" y="0"/>
                      <a:pt x="0" y="3461"/>
                    </a:cubicBezTo>
                    <a:cubicBezTo>
                      <a:pt x="0" y="27692"/>
                      <a:pt x="0" y="27692"/>
                      <a:pt x="0" y="27692"/>
                    </a:cubicBezTo>
                    <a:cubicBezTo>
                      <a:pt x="0" y="51538"/>
                      <a:pt x="16500" y="71923"/>
                      <a:pt x="50250" y="75384"/>
                    </a:cubicBezTo>
                    <a:cubicBezTo>
                      <a:pt x="50250" y="102307"/>
                      <a:pt x="50250" y="102307"/>
                      <a:pt x="50250" y="102307"/>
                    </a:cubicBezTo>
                    <a:cubicBezTo>
                      <a:pt x="27000" y="102307"/>
                      <a:pt x="27000" y="102307"/>
                      <a:pt x="27000" y="102307"/>
                    </a:cubicBezTo>
                    <a:cubicBezTo>
                      <a:pt x="23625" y="102307"/>
                      <a:pt x="23625" y="102307"/>
                      <a:pt x="23625" y="105769"/>
                    </a:cubicBezTo>
                    <a:cubicBezTo>
                      <a:pt x="23625" y="116153"/>
                      <a:pt x="23625" y="116153"/>
                      <a:pt x="23625" y="116153"/>
                    </a:cubicBezTo>
                    <a:cubicBezTo>
                      <a:pt x="23625" y="119615"/>
                      <a:pt x="23625" y="119615"/>
                      <a:pt x="27000" y="119615"/>
                    </a:cubicBezTo>
                    <a:cubicBezTo>
                      <a:pt x="93375" y="119615"/>
                      <a:pt x="93375" y="119615"/>
                      <a:pt x="93375" y="119615"/>
                    </a:cubicBezTo>
                    <a:cubicBezTo>
                      <a:pt x="96375" y="119615"/>
                      <a:pt x="96375" y="119615"/>
                      <a:pt x="96375" y="116153"/>
                    </a:cubicBezTo>
                    <a:cubicBezTo>
                      <a:pt x="96375" y="105769"/>
                      <a:pt x="96375" y="105769"/>
                      <a:pt x="96375" y="105769"/>
                    </a:cubicBezTo>
                    <a:cubicBezTo>
                      <a:pt x="96375" y="102307"/>
                      <a:pt x="96375" y="102307"/>
                      <a:pt x="93375" y="102307"/>
                    </a:cubicBezTo>
                    <a:cubicBezTo>
                      <a:pt x="70125" y="102307"/>
                      <a:pt x="70125" y="102307"/>
                      <a:pt x="70125" y="102307"/>
                    </a:cubicBezTo>
                    <a:cubicBezTo>
                      <a:pt x="70125" y="75384"/>
                      <a:pt x="70125" y="75384"/>
                      <a:pt x="70125" y="75384"/>
                    </a:cubicBezTo>
                    <a:cubicBezTo>
                      <a:pt x="103125" y="71923"/>
                      <a:pt x="119625" y="51538"/>
                      <a:pt x="119625" y="27692"/>
                    </a:cubicBezTo>
                    <a:cubicBezTo>
                      <a:pt x="119625" y="3461"/>
                      <a:pt x="119625" y="3461"/>
                      <a:pt x="119625" y="3461"/>
                    </a:cubicBezTo>
                    <a:cubicBezTo>
                      <a:pt x="119625" y="0"/>
                      <a:pt x="116625" y="0"/>
                      <a:pt x="116625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lIns="45700" tIns="22850" rIns="45700" bIns="22850" anchor="ctr" anchorCtr="0">
                <a:noAutofit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Roboto"/>
                  <a:cs typeface="Arial" panose="020B0604020202020204" pitchFamily="34" charset="0"/>
                  <a:sym typeface="Roboto"/>
                </a:endParaRPr>
              </a:p>
            </p:txBody>
          </p:sp>
          <p:sp>
            <p:nvSpPr>
              <p:cNvPr id="198" name="Shape 5095"/>
              <p:cNvSpPr/>
              <p:nvPr/>
            </p:nvSpPr>
            <p:spPr>
              <a:xfrm>
                <a:off x="8633750" y="7755467"/>
                <a:ext cx="169288" cy="14393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580" y="118974"/>
                    </a:moveTo>
                    <a:lnTo>
                      <a:pt x="59580" y="118974"/>
                    </a:lnTo>
                    <a:cubicBezTo>
                      <a:pt x="111608" y="118974"/>
                      <a:pt x="119160" y="92307"/>
                      <a:pt x="119160" y="73846"/>
                    </a:cubicBezTo>
                    <a:cubicBezTo>
                      <a:pt x="119160" y="0"/>
                      <a:pt x="119160" y="0"/>
                      <a:pt x="11916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3846"/>
                      <a:pt x="0" y="73846"/>
                      <a:pt x="0" y="73846"/>
                    </a:cubicBezTo>
                    <a:cubicBezTo>
                      <a:pt x="0" y="92307"/>
                      <a:pt x="7552" y="118974"/>
                      <a:pt x="59580" y="118974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lIns="45700" tIns="22850" rIns="45700" bIns="22850" anchor="ctr" anchorCtr="0">
                <a:noAutofit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Roboto"/>
                  <a:cs typeface="Arial" panose="020B0604020202020204" pitchFamily="34" charset="0"/>
                  <a:sym typeface="Roboto"/>
                </a:endParaRPr>
              </a:p>
            </p:txBody>
          </p:sp>
          <p:sp>
            <p:nvSpPr>
              <p:cNvPr id="199" name="Shape 5096"/>
              <p:cNvSpPr/>
              <p:nvPr/>
            </p:nvSpPr>
            <p:spPr>
              <a:xfrm>
                <a:off x="8633750" y="7535335"/>
                <a:ext cx="169288" cy="1778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160" y="34966"/>
                    </a:moveTo>
                    <a:lnTo>
                      <a:pt x="119160" y="34966"/>
                    </a:lnTo>
                    <a:cubicBezTo>
                      <a:pt x="119160" y="20662"/>
                      <a:pt x="111608" y="0"/>
                      <a:pt x="59580" y="0"/>
                    </a:cubicBezTo>
                    <a:cubicBezTo>
                      <a:pt x="7552" y="0"/>
                      <a:pt x="0" y="20662"/>
                      <a:pt x="0" y="34966"/>
                    </a:cubicBezTo>
                    <a:cubicBezTo>
                      <a:pt x="0" y="119205"/>
                      <a:pt x="0" y="119205"/>
                      <a:pt x="0" y="119205"/>
                    </a:cubicBezTo>
                    <a:cubicBezTo>
                      <a:pt x="119160" y="119205"/>
                      <a:pt x="119160" y="119205"/>
                      <a:pt x="119160" y="119205"/>
                    </a:cubicBezTo>
                    <a:lnTo>
                      <a:pt x="119160" y="34966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lIns="45700" tIns="22850" rIns="45700" bIns="22850" anchor="ctr" anchorCtr="0">
                <a:noAutofit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Roboto"/>
                  <a:cs typeface="Arial" panose="020B0604020202020204" pitchFamily="34" charset="0"/>
                  <a:sym typeface="Roboto"/>
                </a:endParaRPr>
              </a:p>
            </p:txBody>
          </p:sp>
        </p:grpSp>
      </p:grpSp>
      <p:sp>
        <p:nvSpPr>
          <p:cNvPr id="39" name="TextBox 38"/>
          <p:cNvSpPr txBox="1"/>
          <p:nvPr/>
        </p:nvSpPr>
        <p:spPr>
          <a:xfrm>
            <a:off x="4713905" y="3435836"/>
            <a:ext cx="114238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600" i="1" dirty="0"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r>
              <a:rPr lang="en-IN" sz="1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About</a:t>
            </a:r>
            <a:endParaRPr lang="en-IN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IN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IN" sz="1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Growth</a:t>
            </a:r>
          </a:p>
          <a:p>
            <a:r>
              <a:rPr lang="en-IN" sz="1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Rate</a:t>
            </a:r>
          </a:p>
          <a:p>
            <a:r>
              <a:rPr lang="en-IN" sz="1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endParaRPr lang="en-IN" sz="16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IN" sz="1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feedback</a:t>
            </a:r>
          </a:p>
          <a:p>
            <a:endParaRPr lang="en-IN" sz="16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IN" sz="1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Network</a:t>
            </a:r>
          </a:p>
          <a:p>
            <a:endParaRPr lang="en-IN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IN" sz="1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Funding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218751" y="3853361"/>
            <a:ext cx="360240" cy="2205896"/>
            <a:chOff x="218751" y="3853361"/>
            <a:chExt cx="360240" cy="2205896"/>
          </a:xfrm>
        </p:grpSpPr>
        <p:sp>
          <p:nvSpPr>
            <p:cNvPr id="207" name="Shape 5057"/>
            <p:cNvSpPr/>
            <p:nvPr/>
          </p:nvSpPr>
          <p:spPr>
            <a:xfrm>
              <a:off x="248600" y="3853361"/>
              <a:ext cx="136170" cy="219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240" y="0"/>
                  </a:moveTo>
                  <a:lnTo>
                    <a:pt x="60240" y="0"/>
                  </a:lnTo>
                  <a:cubicBezTo>
                    <a:pt x="25542" y="0"/>
                    <a:pt x="0" y="16200"/>
                    <a:pt x="0" y="37500"/>
                  </a:cubicBezTo>
                  <a:cubicBezTo>
                    <a:pt x="0" y="72000"/>
                    <a:pt x="60240" y="119700"/>
                    <a:pt x="60240" y="119700"/>
                  </a:cubicBezTo>
                  <a:cubicBezTo>
                    <a:pt x="60240" y="119700"/>
                    <a:pt x="119518" y="72000"/>
                    <a:pt x="119518" y="37500"/>
                  </a:cubicBezTo>
                  <a:cubicBezTo>
                    <a:pt x="119518" y="16200"/>
                    <a:pt x="93975" y="0"/>
                    <a:pt x="60240" y="0"/>
                  </a:cubicBezTo>
                  <a:close/>
                  <a:moveTo>
                    <a:pt x="60240" y="58800"/>
                  </a:moveTo>
                  <a:lnTo>
                    <a:pt x="60240" y="58800"/>
                  </a:lnTo>
                  <a:cubicBezTo>
                    <a:pt x="42409" y="58800"/>
                    <a:pt x="25542" y="48000"/>
                    <a:pt x="25542" y="37500"/>
                  </a:cubicBezTo>
                  <a:cubicBezTo>
                    <a:pt x="25542" y="26700"/>
                    <a:pt x="42409" y="16200"/>
                    <a:pt x="60240" y="16200"/>
                  </a:cubicBezTo>
                  <a:cubicBezTo>
                    <a:pt x="76626" y="16200"/>
                    <a:pt x="93975" y="26700"/>
                    <a:pt x="93975" y="37500"/>
                  </a:cubicBezTo>
                  <a:cubicBezTo>
                    <a:pt x="93975" y="48000"/>
                    <a:pt x="76626" y="58800"/>
                    <a:pt x="60240" y="5880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endParaRP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218751" y="4432761"/>
              <a:ext cx="360240" cy="1626496"/>
              <a:chOff x="218751" y="4432761"/>
              <a:chExt cx="360240" cy="1626496"/>
            </a:xfrm>
          </p:grpSpPr>
          <p:grpSp>
            <p:nvGrpSpPr>
              <p:cNvPr id="208" name="Group 207"/>
              <p:cNvGrpSpPr/>
              <p:nvPr/>
            </p:nvGrpSpPr>
            <p:grpSpPr>
              <a:xfrm>
                <a:off x="218751" y="5128905"/>
                <a:ext cx="315930" cy="315930"/>
                <a:chOff x="8087449" y="1066192"/>
                <a:chExt cx="488067" cy="488067"/>
              </a:xfrm>
              <a:solidFill>
                <a:schemeClr val="tx1"/>
              </a:solidFill>
            </p:grpSpPr>
            <p:sp>
              <p:nvSpPr>
                <p:cNvPr id="209" name="AutoShape 52"/>
                <p:cNvSpPr>
                  <a:spLocks/>
                </p:cNvSpPr>
                <p:nvPr/>
              </p:nvSpPr>
              <p:spPr bwMode="auto">
                <a:xfrm>
                  <a:off x="8087449" y="1066192"/>
                  <a:ext cx="488067" cy="488067"/>
                </a:xfrm>
                <a:custGeom>
                  <a:avLst/>
                  <a:gdLst>
                    <a:gd name="T0" fmla="+- 0 10800 87"/>
                    <a:gd name="T1" fmla="*/ T0 w 21426"/>
                    <a:gd name="T2" fmla="+- 0 10799 73"/>
                    <a:gd name="T3" fmla="*/ 10799 h 21453"/>
                    <a:gd name="T4" fmla="+- 0 10800 87"/>
                    <a:gd name="T5" fmla="*/ T4 w 21426"/>
                    <a:gd name="T6" fmla="+- 0 10799 73"/>
                    <a:gd name="T7" fmla="*/ 10799 h 21453"/>
                    <a:gd name="T8" fmla="+- 0 10800 87"/>
                    <a:gd name="T9" fmla="*/ T8 w 21426"/>
                    <a:gd name="T10" fmla="+- 0 10799 73"/>
                    <a:gd name="T11" fmla="*/ 10799 h 21453"/>
                    <a:gd name="T12" fmla="+- 0 10800 87"/>
                    <a:gd name="T13" fmla="*/ T12 w 21426"/>
                    <a:gd name="T14" fmla="+- 0 10799 73"/>
                    <a:gd name="T15" fmla="*/ 10799 h 21453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</a:cxnLst>
                  <a:rect l="0" t="0" r="r" b="b"/>
                  <a:pathLst>
                    <a:path w="21426" h="21453">
                      <a:moveTo>
                        <a:pt x="8034" y="20112"/>
                      </a:moveTo>
                      <a:cubicBezTo>
                        <a:pt x="5816" y="17892"/>
                        <a:pt x="3556" y="15628"/>
                        <a:pt x="1338" y="13408"/>
                      </a:cubicBezTo>
                      <a:cubicBezTo>
                        <a:pt x="3241" y="7240"/>
                        <a:pt x="11488" y="7509"/>
                        <a:pt x="13391" y="1341"/>
                      </a:cubicBezTo>
                      <a:cubicBezTo>
                        <a:pt x="15609" y="3560"/>
                        <a:pt x="17869" y="5825"/>
                        <a:pt x="20087" y="8045"/>
                      </a:cubicBezTo>
                      <a:cubicBezTo>
                        <a:pt x="18184" y="14212"/>
                        <a:pt x="9937" y="13944"/>
                        <a:pt x="8034" y="20112"/>
                      </a:cubicBezTo>
                      <a:moveTo>
                        <a:pt x="21034" y="7097"/>
                      </a:moveTo>
                      <a:lnTo>
                        <a:pt x="14338" y="393"/>
                      </a:lnTo>
                      <a:cubicBezTo>
                        <a:pt x="14006" y="60"/>
                        <a:pt x="13525" y="-73"/>
                        <a:pt x="13069" y="39"/>
                      </a:cubicBezTo>
                      <a:cubicBezTo>
                        <a:pt x="12828" y="98"/>
                        <a:pt x="12614" y="222"/>
                        <a:pt x="12444" y="393"/>
                      </a:cubicBezTo>
                      <a:cubicBezTo>
                        <a:pt x="12292" y="545"/>
                        <a:pt x="12177" y="733"/>
                        <a:pt x="12112" y="944"/>
                      </a:cubicBezTo>
                      <a:cubicBezTo>
                        <a:pt x="11808" y="1929"/>
                        <a:pt x="11283" y="2785"/>
                        <a:pt x="10507" y="3562"/>
                      </a:cubicBezTo>
                      <a:cubicBezTo>
                        <a:pt x="9471" y="4598"/>
                        <a:pt x="8121" y="5384"/>
                        <a:pt x="6693" y="6214"/>
                      </a:cubicBezTo>
                      <a:cubicBezTo>
                        <a:pt x="5177" y="7094"/>
                        <a:pt x="3611" y="8006"/>
                        <a:pt x="2328" y="9290"/>
                      </a:cubicBezTo>
                      <a:cubicBezTo>
                        <a:pt x="1237" y="10383"/>
                        <a:pt x="493" y="11600"/>
                        <a:pt x="59" y="13011"/>
                      </a:cubicBezTo>
                      <a:cubicBezTo>
                        <a:pt x="-87" y="13488"/>
                        <a:pt x="40" y="14004"/>
                        <a:pt x="391" y="14356"/>
                      </a:cubicBezTo>
                      <a:lnTo>
                        <a:pt x="7087" y="21060"/>
                      </a:lnTo>
                      <a:cubicBezTo>
                        <a:pt x="7419" y="21393"/>
                        <a:pt x="7900" y="21526"/>
                        <a:pt x="8356" y="21414"/>
                      </a:cubicBezTo>
                      <a:cubicBezTo>
                        <a:pt x="8597" y="21354"/>
                        <a:pt x="8811" y="21231"/>
                        <a:pt x="8981" y="21060"/>
                      </a:cubicBezTo>
                      <a:cubicBezTo>
                        <a:pt x="9133" y="20908"/>
                        <a:pt x="9248" y="20720"/>
                        <a:pt x="9314" y="20508"/>
                      </a:cubicBezTo>
                      <a:cubicBezTo>
                        <a:pt x="9617" y="19523"/>
                        <a:pt x="10142" y="18667"/>
                        <a:pt x="10918" y="17890"/>
                      </a:cubicBezTo>
                      <a:cubicBezTo>
                        <a:pt x="11954" y="16853"/>
                        <a:pt x="13304" y="16069"/>
                        <a:pt x="14733" y="15239"/>
                      </a:cubicBezTo>
                      <a:cubicBezTo>
                        <a:pt x="16248" y="14357"/>
                        <a:pt x="17814" y="13446"/>
                        <a:pt x="19097" y="12162"/>
                      </a:cubicBezTo>
                      <a:cubicBezTo>
                        <a:pt x="20188" y="11070"/>
                        <a:pt x="20932" y="9852"/>
                        <a:pt x="21366" y="8440"/>
                      </a:cubicBezTo>
                      <a:cubicBezTo>
                        <a:pt x="21512" y="7965"/>
                        <a:pt x="21385" y="7448"/>
                        <a:pt x="21034" y="7097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xmlns:lc="http://schemas.openxmlformats.org/drawingml/2006/lockedCanvas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 xmlns:lc="http://schemas.openxmlformats.org/drawingml/2006/lockedCanvas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50800" tIns="50800" rIns="50800" bIns="50800" anchor="ctr"/>
                <a:lstStyle>
                  <a:defPPr>
                    <a:defRPr lang="pl-PL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609585"/>
                  <a:endParaRPr lang="en-US" dirty="0"/>
                </a:p>
              </p:txBody>
            </p:sp>
            <p:sp>
              <p:nvSpPr>
                <p:cNvPr id="210" name="AutoShape 53"/>
                <p:cNvSpPr>
                  <a:spLocks/>
                </p:cNvSpPr>
                <p:nvPr/>
              </p:nvSpPr>
              <p:spPr bwMode="auto">
                <a:xfrm>
                  <a:off x="8270999" y="1233889"/>
                  <a:ext cx="131820" cy="136825"/>
                </a:xfrm>
                <a:custGeom>
                  <a:avLst/>
                  <a:gdLst>
                    <a:gd name="T0" fmla="+- 0 10801 59"/>
                    <a:gd name="T1" fmla="*/ T0 w 21484"/>
                    <a:gd name="T2" fmla="+- 0 10799 41"/>
                    <a:gd name="T3" fmla="*/ 10799 h 21516"/>
                    <a:gd name="T4" fmla="+- 0 10801 59"/>
                    <a:gd name="T5" fmla="*/ T4 w 21484"/>
                    <a:gd name="T6" fmla="+- 0 10799 41"/>
                    <a:gd name="T7" fmla="*/ 10799 h 21516"/>
                    <a:gd name="T8" fmla="+- 0 10801 59"/>
                    <a:gd name="T9" fmla="*/ T8 w 21484"/>
                    <a:gd name="T10" fmla="+- 0 10799 41"/>
                    <a:gd name="T11" fmla="*/ 10799 h 21516"/>
                    <a:gd name="T12" fmla="+- 0 10801 59"/>
                    <a:gd name="T13" fmla="*/ T12 w 21484"/>
                    <a:gd name="T14" fmla="+- 0 10799 41"/>
                    <a:gd name="T15" fmla="*/ 10799 h 21516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</a:cxnLst>
                  <a:rect l="0" t="0" r="r" b="b"/>
                  <a:pathLst>
                    <a:path w="21484" h="21516">
                      <a:moveTo>
                        <a:pt x="17511" y="14987"/>
                      </a:moveTo>
                      <a:cubicBezTo>
                        <a:pt x="17287" y="15384"/>
                        <a:pt x="17032" y="15740"/>
                        <a:pt x="16731" y="16049"/>
                      </a:cubicBezTo>
                      <a:cubicBezTo>
                        <a:pt x="15340" y="14692"/>
                        <a:pt x="13947" y="13205"/>
                        <a:pt x="12559" y="11675"/>
                      </a:cubicBezTo>
                      <a:cubicBezTo>
                        <a:pt x="12912" y="11521"/>
                        <a:pt x="13287" y="11362"/>
                        <a:pt x="13689" y="11198"/>
                      </a:cubicBezTo>
                      <a:cubicBezTo>
                        <a:pt x="14092" y="11034"/>
                        <a:pt x="14494" y="10927"/>
                        <a:pt x="14895" y="10861"/>
                      </a:cubicBezTo>
                      <a:cubicBezTo>
                        <a:pt x="15308" y="10801"/>
                        <a:pt x="15715" y="10819"/>
                        <a:pt x="16122" y="10913"/>
                      </a:cubicBezTo>
                      <a:cubicBezTo>
                        <a:pt x="16527" y="11011"/>
                        <a:pt x="16909" y="11222"/>
                        <a:pt x="17262" y="11554"/>
                      </a:cubicBezTo>
                      <a:cubicBezTo>
                        <a:pt x="17612" y="11890"/>
                        <a:pt x="17835" y="12244"/>
                        <a:pt x="17923" y="12620"/>
                      </a:cubicBezTo>
                      <a:cubicBezTo>
                        <a:pt x="18020" y="13004"/>
                        <a:pt x="18025" y="13392"/>
                        <a:pt x="17958" y="13789"/>
                      </a:cubicBezTo>
                      <a:cubicBezTo>
                        <a:pt x="17883" y="14187"/>
                        <a:pt x="17738" y="14585"/>
                        <a:pt x="17511" y="14987"/>
                      </a:cubicBezTo>
                      <a:moveTo>
                        <a:pt x="5799" y="10193"/>
                      </a:moveTo>
                      <a:cubicBezTo>
                        <a:pt x="5096" y="10221"/>
                        <a:pt x="4482" y="9996"/>
                        <a:pt x="3946" y="9496"/>
                      </a:cubicBezTo>
                      <a:cubicBezTo>
                        <a:pt x="3717" y="9285"/>
                        <a:pt x="3558" y="9028"/>
                        <a:pt x="3461" y="8724"/>
                      </a:cubicBezTo>
                      <a:cubicBezTo>
                        <a:pt x="3359" y="8420"/>
                        <a:pt x="3326" y="8088"/>
                        <a:pt x="3366" y="7723"/>
                      </a:cubicBezTo>
                      <a:cubicBezTo>
                        <a:pt x="3397" y="7363"/>
                        <a:pt x="3509" y="6989"/>
                        <a:pt x="3703" y="6610"/>
                      </a:cubicBezTo>
                      <a:cubicBezTo>
                        <a:pt x="3889" y="6231"/>
                        <a:pt x="4160" y="5852"/>
                        <a:pt x="4510" y="5487"/>
                      </a:cubicBezTo>
                      <a:cubicBezTo>
                        <a:pt x="5768" y="6694"/>
                        <a:pt x="7022" y="8018"/>
                        <a:pt x="8282" y="9388"/>
                      </a:cubicBezTo>
                      <a:cubicBezTo>
                        <a:pt x="7330" y="9893"/>
                        <a:pt x="6501" y="10164"/>
                        <a:pt x="5799" y="10193"/>
                      </a:cubicBezTo>
                      <a:moveTo>
                        <a:pt x="19678" y="8570"/>
                      </a:moveTo>
                      <a:cubicBezTo>
                        <a:pt x="18868" y="7915"/>
                        <a:pt x="18055" y="7470"/>
                        <a:pt x="17235" y="7250"/>
                      </a:cubicBezTo>
                      <a:cubicBezTo>
                        <a:pt x="16421" y="7031"/>
                        <a:pt x="15603" y="6942"/>
                        <a:pt x="14779" y="6998"/>
                      </a:cubicBezTo>
                      <a:cubicBezTo>
                        <a:pt x="13964" y="7059"/>
                        <a:pt x="13130" y="7236"/>
                        <a:pt x="12296" y="7545"/>
                      </a:cubicBezTo>
                      <a:cubicBezTo>
                        <a:pt x="11462" y="7859"/>
                        <a:pt x="10625" y="8200"/>
                        <a:pt x="9782" y="8593"/>
                      </a:cubicBezTo>
                      <a:cubicBezTo>
                        <a:pt x="8448" y="7115"/>
                        <a:pt x="7114" y="5658"/>
                        <a:pt x="5778" y="4299"/>
                      </a:cubicBezTo>
                      <a:cubicBezTo>
                        <a:pt x="6382" y="3775"/>
                        <a:pt x="6963" y="3509"/>
                        <a:pt x="7526" y="3490"/>
                      </a:cubicBezTo>
                      <a:cubicBezTo>
                        <a:pt x="8088" y="3467"/>
                        <a:pt x="8631" y="3523"/>
                        <a:pt x="9145" y="3649"/>
                      </a:cubicBezTo>
                      <a:cubicBezTo>
                        <a:pt x="9669" y="3775"/>
                        <a:pt x="10149" y="3883"/>
                        <a:pt x="10590" y="3967"/>
                      </a:cubicBezTo>
                      <a:cubicBezTo>
                        <a:pt x="11038" y="4051"/>
                        <a:pt x="11424" y="3958"/>
                        <a:pt x="11765" y="3682"/>
                      </a:cubicBezTo>
                      <a:cubicBezTo>
                        <a:pt x="12123" y="3382"/>
                        <a:pt x="12321" y="2994"/>
                        <a:pt x="12351" y="2526"/>
                      </a:cubicBezTo>
                      <a:cubicBezTo>
                        <a:pt x="12376" y="2054"/>
                        <a:pt x="12189" y="1596"/>
                        <a:pt x="11782" y="1147"/>
                      </a:cubicBezTo>
                      <a:cubicBezTo>
                        <a:pt x="11258" y="569"/>
                        <a:pt x="10630" y="216"/>
                        <a:pt x="9872" y="85"/>
                      </a:cubicBezTo>
                      <a:cubicBezTo>
                        <a:pt x="9126" y="-41"/>
                        <a:pt x="8358" y="-30"/>
                        <a:pt x="7564" y="136"/>
                      </a:cubicBezTo>
                      <a:cubicBezTo>
                        <a:pt x="6780" y="309"/>
                        <a:pt x="6032" y="595"/>
                        <a:pt x="5324" y="997"/>
                      </a:cubicBezTo>
                      <a:cubicBezTo>
                        <a:pt x="4617" y="1399"/>
                        <a:pt x="4048" y="1811"/>
                        <a:pt x="3626" y="2213"/>
                      </a:cubicBezTo>
                      <a:cubicBezTo>
                        <a:pt x="3464" y="2066"/>
                        <a:pt x="3302" y="1918"/>
                        <a:pt x="3141" y="1773"/>
                      </a:cubicBezTo>
                      <a:cubicBezTo>
                        <a:pt x="2963" y="1614"/>
                        <a:pt x="2739" y="1530"/>
                        <a:pt x="2471" y="1535"/>
                      </a:cubicBezTo>
                      <a:cubicBezTo>
                        <a:pt x="2200" y="1535"/>
                        <a:pt x="1977" y="1647"/>
                        <a:pt x="1793" y="1853"/>
                      </a:cubicBezTo>
                      <a:cubicBezTo>
                        <a:pt x="1615" y="2054"/>
                        <a:pt x="1530" y="2288"/>
                        <a:pt x="1565" y="2536"/>
                      </a:cubicBezTo>
                      <a:cubicBezTo>
                        <a:pt x="1589" y="2793"/>
                        <a:pt x="1696" y="2989"/>
                        <a:pt x="1880" y="3139"/>
                      </a:cubicBezTo>
                      <a:cubicBezTo>
                        <a:pt x="2044" y="3270"/>
                        <a:pt x="2203" y="3401"/>
                        <a:pt x="2364" y="3537"/>
                      </a:cubicBezTo>
                      <a:cubicBezTo>
                        <a:pt x="1731" y="4276"/>
                        <a:pt x="1207" y="5094"/>
                        <a:pt x="795" y="5957"/>
                      </a:cubicBezTo>
                      <a:cubicBezTo>
                        <a:pt x="378" y="6820"/>
                        <a:pt x="130" y="7676"/>
                        <a:pt x="37" y="8509"/>
                      </a:cubicBezTo>
                      <a:cubicBezTo>
                        <a:pt x="-59" y="9346"/>
                        <a:pt x="33" y="10113"/>
                        <a:pt x="298" y="10824"/>
                      </a:cubicBezTo>
                      <a:cubicBezTo>
                        <a:pt x="566" y="11540"/>
                        <a:pt x="1056" y="12148"/>
                        <a:pt x="1774" y="12723"/>
                      </a:cubicBezTo>
                      <a:cubicBezTo>
                        <a:pt x="2942" y="13658"/>
                        <a:pt x="4321" y="14056"/>
                        <a:pt x="5915" y="13967"/>
                      </a:cubicBezTo>
                      <a:cubicBezTo>
                        <a:pt x="7507" y="13874"/>
                        <a:pt x="9223" y="13415"/>
                        <a:pt x="11064" y="12461"/>
                      </a:cubicBezTo>
                      <a:cubicBezTo>
                        <a:pt x="12532" y="14093"/>
                        <a:pt x="14002" y="15716"/>
                        <a:pt x="15470" y="17223"/>
                      </a:cubicBezTo>
                      <a:cubicBezTo>
                        <a:pt x="14849" y="17728"/>
                        <a:pt x="14305" y="18018"/>
                        <a:pt x="13826" y="18111"/>
                      </a:cubicBezTo>
                      <a:cubicBezTo>
                        <a:pt x="13344" y="18210"/>
                        <a:pt x="12917" y="18200"/>
                        <a:pt x="12530" y="18088"/>
                      </a:cubicBezTo>
                      <a:cubicBezTo>
                        <a:pt x="12142" y="17971"/>
                        <a:pt x="11782" y="17803"/>
                        <a:pt x="11455" y="17587"/>
                      </a:cubicBezTo>
                      <a:cubicBezTo>
                        <a:pt x="11125" y="17368"/>
                        <a:pt x="10799" y="17181"/>
                        <a:pt x="10474" y="17026"/>
                      </a:cubicBezTo>
                      <a:cubicBezTo>
                        <a:pt x="10154" y="16872"/>
                        <a:pt x="9823" y="16788"/>
                        <a:pt x="9486" y="16783"/>
                      </a:cubicBezTo>
                      <a:cubicBezTo>
                        <a:pt x="9145" y="16778"/>
                        <a:pt x="8785" y="16937"/>
                        <a:pt x="8388" y="17265"/>
                      </a:cubicBezTo>
                      <a:cubicBezTo>
                        <a:pt x="7981" y="17606"/>
                        <a:pt x="7777" y="18004"/>
                        <a:pt x="7777" y="18453"/>
                      </a:cubicBezTo>
                      <a:cubicBezTo>
                        <a:pt x="7777" y="18897"/>
                        <a:pt x="7991" y="19351"/>
                        <a:pt x="8408" y="19809"/>
                      </a:cubicBezTo>
                      <a:cubicBezTo>
                        <a:pt x="8830" y="20268"/>
                        <a:pt x="9379" y="20651"/>
                        <a:pt x="10042" y="20955"/>
                      </a:cubicBezTo>
                      <a:cubicBezTo>
                        <a:pt x="10708" y="21259"/>
                        <a:pt x="11455" y="21451"/>
                        <a:pt x="12279" y="21502"/>
                      </a:cubicBezTo>
                      <a:cubicBezTo>
                        <a:pt x="13103" y="21559"/>
                        <a:pt x="13970" y="21437"/>
                        <a:pt x="14886" y="21109"/>
                      </a:cubicBezTo>
                      <a:cubicBezTo>
                        <a:pt x="15807" y="20787"/>
                        <a:pt x="16721" y="20202"/>
                        <a:pt x="17617" y="19332"/>
                      </a:cubicBezTo>
                      <a:cubicBezTo>
                        <a:pt x="18051" y="19739"/>
                        <a:pt x="18489" y="20127"/>
                        <a:pt x="18921" y="20501"/>
                      </a:cubicBezTo>
                      <a:cubicBezTo>
                        <a:pt x="19107" y="20656"/>
                        <a:pt x="19328" y="20731"/>
                        <a:pt x="19601" y="20712"/>
                      </a:cubicBezTo>
                      <a:cubicBezTo>
                        <a:pt x="19861" y="20703"/>
                        <a:pt x="20090" y="20586"/>
                        <a:pt x="20269" y="20375"/>
                      </a:cubicBezTo>
                      <a:cubicBezTo>
                        <a:pt x="20455" y="20160"/>
                        <a:pt x="20532" y="19921"/>
                        <a:pt x="20503" y="19674"/>
                      </a:cubicBezTo>
                      <a:cubicBezTo>
                        <a:pt x="20477" y="19421"/>
                        <a:pt x="20371" y="19229"/>
                        <a:pt x="20192" y="19089"/>
                      </a:cubicBezTo>
                      <a:cubicBezTo>
                        <a:pt x="19755" y="18752"/>
                        <a:pt x="19321" y="18397"/>
                        <a:pt x="18884" y="18022"/>
                      </a:cubicBezTo>
                      <a:cubicBezTo>
                        <a:pt x="19626" y="17143"/>
                        <a:pt x="20221" y="16217"/>
                        <a:pt x="20664" y="15300"/>
                      </a:cubicBezTo>
                      <a:cubicBezTo>
                        <a:pt x="21103" y="14379"/>
                        <a:pt x="21367" y="13490"/>
                        <a:pt x="21453" y="12667"/>
                      </a:cubicBezTo>
                      <a:cubicBezTo>
                        <a:pt x="21540" y="11839"/>
                        <a:pt x="21439" y="11091"/>
                        <a:pt x="21159" y="10412"/>
                      </a:cubicBezTo>
                      <a:cubicBezTo>
                        <a:pt x="20880" y="9725"/>
                        <a:pt x="20386" y="9135"/>
                        <a:pt x="19678" y="857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xmlns:lc="http://schemas.openxmlformats.org/drawingml/2006/lockedCanvas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 xmlns:lc="http://schemas.openxmlformats.org/drawingml/2006/lockedCanvas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50800" tIns="50800" rIns="50800" bIns="50800" anchor="ctr"/>
                <a:lstStyle>
                  <a:defPPr>
                    <a:defRPr lang="pl-PL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609585"/>
                  <a:endParaRPr lang="en-US" dirty="0"/>
                </a:p>
              </p:txBody>
            </p:sp>
            <p:sp>
              <p:nvSpPr>
                <p:cNvPr id="211" name="AutoShape 54"/>
                <p:cNvSpPr>
                  <a:spLocks/>
                </p:cNvSpPr>
                <p:nvPr/>
              </p:nvSpPr>
              <p:spPr bwMode="auto">
                <a:xfrm>
                  <a:off x="8255144" y="1401583"/>
                  <a:ext cx="74253" cy="77589"/>
                </a:xfrm>
                <a:custGeom>
                  <a:avLst/>
                  <a:gdLst>
                    <a:gd name="T0" fmla="+- 0 10791 197"/>
                    <a:gd name="T1" fmla="*/ T0 w 21188"/>
                    <a:gd name="T2" fmla="+- 0 10794 193"/>
                    <a:gd name="T3" fmla="*/ 10794 h 21203"/>
                    <a:gd name="T4" fmla="+- 0 10791 197"/>
                    <a:gd name="T5" fmla="*/ T4 w 21188"/>
                    <a:gd name="T6" fmla="+- 0 10794 193"/>
                    <a:gd name="T7" fmla="*/ 10794 h 21203"/>
                    <a:gd name="T8" fmla="+- 0 10791 197"/>
                    <a:gd name="T9" fmla="*/ T8 w 21188"/>
                    <a:gd name="T10" fmla="+- 0 10794 193"/>
                    <a:gd name="T11" fmla="*/ 10794 h 21203"/>
                    <a:gd name="T12" fmla="+- 0 10791 197"/>
                    <a:gd name="T13" fmla="*/ T12 w 21188"/>
                    <a:gd name="T14" fmla="+- 0 10794 193"/>
                    <a:gd name="T15" fmla="*/ 10794 h 21203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</a:cxnLst>
                  <a:rect l="0" t="0" r="r" b="b"/>
                  <a:pathLst>
                    <a:path w="21188" h="21203">
                      <a:moveTo>
                        <a:pt x="17615" y="468"/>
                      </a:moveTo>
                      <a:lnTo>
                        <a:pt x="17606" y="468"/>
                      </a:lnTo>
                      <a:cubicBezTo>
                        <a:pt x="14870" y="2476"/>
                        <a:pt x="12200" y="4590"/>
                        <a:pt x="9727" y="6958"/>
                      </a:cubicBezTo>
                      <a:cubicBezTo>
                        <a:pt x="7348" y="9227"/>
                        <a:pt x="5200" y="11619"/>
                        <a:pt x="3329" y="14060"/>
                      </a:cubicBezTo>
                      <a:lnTo>
                        <a:pt x="341" y="17962"/>
                      </a:lnTo>
                      <a:lnTo>
                        <a:pt x="350" y="17970"/>
                      </a:lnTo>
                      <a:cubicBezTo>
                        <a:pt x="-197" y="18786"/>
                        <a:pt x="-106" y="19880"/>
                        <a:pt x="638" y="20590"/>
                      </a:cubicBezTo>
                      <a:cubicBezTo>
                        <a:pt x="1491" y="21407"/>
                        <a:pt x="2889" y="21407"/>
                        <a:pt x="3746" y="20590"/>
                      </a:cubicBezTo>
                      <a:cubicBezTo>
                        <a:pt x="3877" y="20460"/>
                        <a:pt x="3984" y="20321"/>
                        <a:pt x="4069" y="20174"/>
                      </a:cubicBezTo>
                      <a:lnTo>
                        <a:pt x="6867" y="16517"/>
                      </a:lnTo>
                      <a:cubicBezTo>
                        <a:pt x="8601" y="14255"/>
                        <a:pt x="10606" y="12027"/>
                        <a:pt x="12824" y="9913"/>
                      </a:cubicBezTo>
                      <a:cubicBezTo>
                        <a:pt x="15281" y="7570"/>
                        <a:pt x="17557" y="5758"/>
                        <a:pt x="20329" y="3749"/>
                      </a:cubicBezTo>
                      <a:lnTo>
                        <a:pt x="20321" y="3741"/>
                      </a:lnTo>
                      <a:cubicBezTo>
                        <a:pt x="20400" y="3684"/>
                        <a:pt x="20473" y="3635"/>
                        <a:pt x="20543" y="3570"/>
                      </a:cubicBezTo>
                      <a:cubicBezTo>
                        <a:pt x="21402" y="2753"/>
                        <a:pt x="21402" y="1427"/>
                        <a:pt x="20543" y="606"/>
                      </a:cubicBezTo>
                      <a:cubicBezTo>
                        <a:pt x="19742" y="-161"/>
                        <a:pt x="18472" y="-193"/>
                        <a:pt x="17615" y="468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xmlns:lc="http://schemas.openxmlformats.org/drawingml/2006/lockedCanvas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 xmlns:lc="http://schemas.openxmlformats.org/drawingml/2006/lockedCanvas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50800" tIns="50800" rIns="50800" bIns="50800" anchor="ctr"/>
                <a:lstStyle>
                  <a:defPPr>
                    <a:defRPr lang="pl-PL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609585"/>
                  <a:endParaRPr lang="en-US" dirty="0"/>
                </a:p>
              </p:txBody>
            </p:sp>
            <p:sp>
              <p:nvSpPr>
                <p:cNvPr id="212" name="AutoShape 55"/>
                <p:cNvSpPr>
                  <a:spLocks/>
                </p:cNvSpPr>
                <p:nvPr/>
              </p:nvSpPr>
              <p:spPr bwMode="auto">
                <a:xfrm>
                  <a:off x="8331903" y="1142114"/>
                  <a:ext cx="75087" cy="78424"/>
                </a:xfrm>
                <a:custGeom>
                  <a:avLst/>
                  <a:gdLst>
                    <a:gd name="T0" fmla="+- 0 10803 213"/>
                    <a:gd name="T1" fmla="*/ T0 w 21180"/>
                    <a:gd name="T2" fmla="+- 0 10801 203"/>
                    <a:gd name="T3" fmla="*/ 10801 h 21196"/>
                    <a:gd name="T4" fmla="+- 0 10803 213"/>
                    <a:gd name="T5" fmla="*/ T4 w 21180"/>
                    <a:gd name="T6" fmla="+- 0 10801 203"/>
                    <a:gd name="T7" fmla="*/ 10801 h 21196"/>
                    <a:gd name="T8" fmla="+- 0 10803 213"/>
                    <a:gd name="T9" fmla="*/ T8 w 21180"/>
                    <a:gd name="T10" fmla="+- 0 10801 203"/>
                    <a:gd name="T11" fmla="*/ 10801 h 21196"/>
                    <a:gd name="T12" fmla="+- 0 10803 213"/>
                    <a:gd name="T13" fmla="*/ T12 w 21180"/>
                    <a:gd name="T14" fmla="+- 0 10801 203"/>
                    <a:gd name="T15" fmla="*/ 10801 h 21196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</a:cxnLst>
                  <a:rect l="0" t="0" r="r" b="b"/>
                  <a:pathLst>
                    <a:path w="21180" h="21196">
                      <a:moveTo>
                        <a:pt x="8372" y="11356"/>
                      </a:moveTo>
                      <a:cubicBezTo>
                        <a:pt x="6122" y="13508"/>
                        <a:pt x="3675" y="15444"/>
                        <a:pt x="1144" y="17292"/>
                      </a:cubicBezTo>
                      <a:cubicBezTo>
                        <a:pt x="963" y="17388"/>
                        <a:pt x="786" y="17493"/>
                        <a:pt x="637" y="17645"/>
                      </a:cubicBezTo>
                      <a:cubicBezTo>
                        <a:pt x="-213" y="18457"/>
                        <a:pt x="-213" y="19774"/>
                        <a:pt x="637" y="20585"/>
                      </a:cubicBezTo>
                      <a:cubicBezTo>
                        <a:pt x="1464" y="21380"/>
                        <a:pt x="2796" y="21397"/>
                        <a:pt x="3652" y="20641"/>
                      </a:cubicBezTo>
                      <a:lnTo>
                        <a:pt x="3665" y="20649"/>
                      </a:lnTo>
                      <a:cubicBezTo>
                        <a:pt x="6364" y="18673"/>
                        <a:pt x="8988" y="16581"/>
                        <a:pt x="11419" y="14263"/>
                      </a:cubicBezTo>
                      <a:cubicBezTo>
                        <a:pt x="13759" y="12030"/>
                        <a:pt x="15873" y="9685"/>
                        <a:pt x="17715" y="7283"/>
                      </a:cubicBezTo>
                      <a:lnTo>
                        <a:pt x="20663" y="3427"/>
                      </a:lnTo>
                      <a:lnTo>
                        <a:pt x="20654" y="3419"/>
                      </a:lnTo>
                      <a:cubicBezTo>
                        <a:pt x="21386" y="2600"/>
                        <a:pt x="21357" y="1379"/>
                        <a:pt x="20541" y="608"/>
                      </a:cubicBezTo>
                      <a:cubicBezTo>
                        <a:pt x="19697" y="-203"/>
                        <a:pt x="18323" y="-203"/>
                        <a:pt x="17468" y="608"/>
                      </a:cubicBezTo>
                      <a:cubicBezTo>
                        <a:pt x="17313" y="760"/>
                        <a:pt x="17197" y="937"/>
                        <a:pt x="17094" y="1114"/>
                      </a:cubicBezTo>
                      <a:lnTo>
                        <a:pt x="14228" y="4857"/>
                      </a:lnTo>
                      <a:cubicBezTo>
                        <a:pt x="12526" y="7090"/>
                        <a:pt x="10552" y="9275"/>
                        <a:pt x="8372" y="11356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xmlns:lc="http://schemas.openxmlformats.org/drawingml/2006/lockedCanvas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 xmlns:lc="http://schemas.openxmlformats.org/drawingml/2006/lockedCanvas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50800" tIns="50800" rIns="50800" bIns="50800" anchor="ctr"/>
                <a:lstStyle>
                  <a:defPPr>
                    <a:defRPr lang="pl-PL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609585"/>
                  <a:endParaRPr lang="en-US" dirty="0"/>
                </a:p>
              </p:txBody>
            </p:sp>
          </p:grpSp>
          <p:sp>
            <p:nvSpPr>
              <p:cNvPr id="213" name="Shape 5116"/>
              <p:cNvSpPr/>
              <p:nvPr/>
            </p:nvSpPr>
            <p:spPr>
              <a:xfrm>
                <a:off x="262539" y="5804359"/>
                <a:ext cx="235380" cy="25489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2112" y="48311"/>
                    </a:moveTo>
                    <a:lnTo>
                      <a:pt x="92112" y="48311"/>
                    </a:lnTo>
                    <a:cubicBezTo>
                      <a:pt x="77183" y="16363"/>
                      <a:pt x="67042" y="4675"/>
                      <a:pt x="42253" y="4675"/>
                    </a:cubicBezTo>
                    <a:cubicBezTo>
                      <a:pt x="32112" y="4675"/>
                      <a:pt x="34647" y="0"/>
                      <a:pt x="27323" y="2597"/>
                    </a:cubicBezTo>
                    <a:cubicBezTo>
                      <a:pt x="19718" y="4675"/>
                      <a:pt x="27323" y="7012"/>
                      <a:pt x="19718" y="14025"/>
                    </a:cubicBezTo>
                    <a:cubicBezTo>
                      <a:pt x="0" y="27792"/>
                      <a:pt x="2253" y="43896"/>
                      <a:pt x="9859" y="76103"/>
                    </a:cubicBezTo>
                    <a:cubicBezTo>
                      <a:pt x="14929" y="89870"/>
                      <a:pt x="2253" y="91948"/>
                      <a:pt x="7323" y="105974"/>
                    </a:cubicBezTo>
                    <a:cubicBezTo>
                      <a:pt x="9859" y="115324"/>
                      <a:pt x="39718" y="119740"/>
                      <a:pt x="69859" y="108311"/>
                    </a:cubicBezTo>
                    <a:cubicBezTo>
                      <a:pt x="99718" y="99220"/>
                      <a:pt x="119718" y="78181"/>
                      <a:pt x="114647" y="69090"/>
                    </a:cubicBezTo>
                    <a:cubicBezTo>
                      <a:pt x="109577" y="55324"/>
                      <a:pt x="99718" y="62077"/>
                      <a:pt x="92112" y="48311"/>
                    </a:cubicBezTo>
                    <a:close/>
                    <a:moveTo>
                      <a:pt x="67042" y="101558"/>
                    </a:moveTo>
                    <a:lnTo>
                      <a:pt x="67042" y="101558"/>
                    </a:lnTo>
                    <a:cubicBezTo>
                      <a:pt x="39718" y="110649"/>
                      <a:pt x="17183" y="103636"/>
                      <a:pt x="14929" y="101558"/>
                    </a:cubicBezTo>
                    <a:cubicBezTo>
                      <a:pt x="14929" y="99220"/>
                      <a:pt x="24788" y="82857"/>
                      <a:pt x="54647" y="73766"/>
                    </a:cubicBezTo>
                    <a:cubicBezTo>
                      <a:pt x="87323" y="62077"/>
                      <a:pt x="104788" y="66753"/>
                      <a:pt x="104788" y="71428"/>
                    </a:cubicBezTo>
                    <a:cubicBezTo>
                      <a:pt x="107042" y="73766"/>
                      <a:pt x="94647" y="91948"/>
                      <a:pt x="67042" y="101558"/>
                    </a:cubicBezTo>
                    <a:close/>
                    <a:moveTo>
                      <a:pt x="57183" y="78181"/>
                    </a:moveTo>
                    <a:lnTo>
                      <a:pt x="57183" y="78181"/>
                    </a:lnTo>
                    <a:cubicBezTo>
                      <a:pt x="42253" y="82857"/>
                      <a:pt x="34647" y="87532"/>
                      <a:pt x="27323" y="94285"/>
                    </a:cubicBezTo>
                    <a:cubicBezTo>
                      <a:pt x="32112" y="96883"/>
                      <a:pt x="39718" y="99220"/>
                      <a:pt x="47042" y="94285"/>
                    </a:cubicBezTo>
                    <a:cubicBezTo>
                      <a:pt x="59718" y="91948"/>
                      <a:pt x="64788" y="82857"/>
                      <a:pt x="62253" y="76103"/>
                    </a:cubicBezTo>
                    <a:lnTo>
                      <a:pt x="62253" y="76103"/>
                    </a:lnTo>
                    <a:cubicBezTo>
                      <a:pt x="62253" y="76103"/>
                      <a:pt x="59718" y="78181"/>
                      <a:pt x="57183" y="7818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lIns="45700" tIns="22850" rIns="45700" bIns="2285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Roboto"/>
                  <a:cs typeface="Arial" panose="020B0604020202020204" pitchFamily="34" charset="0"/>
                  <a:sym typeface="Roboto"/>
                </a:endParaRPr>
              </a:p>
            </p:txBody>
          </p:sp>
          <p:sp>
            <p:nvSpPr>
              <p:cNvPr id="214" name="Freeform 278"/>
              <p:cNvSpPr>
                <a:spLocks noEditPoints="1"/>
              </p:cNvSpPr>
              <p:nvPr/>
            </p:nvSpPr>
            <p:spPr bwMode="auto">
              <a:xfrm>
                <a:off x="251420" y="4432761"/>
                <a:ext cx="327571" cy="336619"/>
              </a:xfrm>
              <a:custGeom>
                <a:avLst/>
                <a:gdLst>
                  <a:gd name="T0" fmla="*/ 24 w 34"/>
                  <a:gd name="T1" fmla="*/ 23 h 35"/>
                  <a:gd name="T2" fmla="*/ 29 w 34"/>
                  <a:gd name="T3" fmla="*/ 20 h 35"/>
                  <a:gd name="T4" fmla="*/ 25 w 34"/>
                  <a:gd name="T5" fmla="*/ 25 h 35"/>
                  <a:gd name="T6" fmla="*/ 23 w 34"/>
                  <a:gd name="T7" fmla="*/ 26 h 35"/>
                  <a:gd name="T8" fmla="*/ 21 w 34"/>
                  <a:gd name="T9" fmla="*/ 31 h 35"/>
                  <a:gd name="T10" fmla="*/ 22 w 34"/>
                  <a:gd name="T11" fmla="*/ 26 h 35"/>
                  <a:gd name="T12" fmla="*/ 19 w 34"/>
                  <a:gd name="T13" fmla="*/ 22 h 35"/>
                  <a:gd name="T14" fmla="*/ 23 w 34"/>
                  <a:gd name="T15" fmla="*/ 24 h 35"/>
                  <a:gd name="T16" fmla="*/ 14 w 34"/>
                  <a:gd name="T17" fmla="*/ 17 h 35"/>
                  <a:gd name="T18" fmla="*/ 16 w 34"/>
                  <a:gd name="T19" fmla="*/ 16 h 35"/>
                  <a:gd name="T20" fmla="*/ 24 w 34"/>
                  <a:gd name="T21" fmla="*/ 11 h 35"/>
                  <a:gd name="T22" fmla="*/ 26 w 34"/>
                  <a:gd name="T23" fmla="*/ 4 h 35"/>
                  <a:gd name="T24" fmla="*/ 21 w 34"/>
                  <a:gd name="T25" fmla="*/ 6 h 35"/>
                  <a:gd name="T26" fmla="*/ 7 w 34"/>
                  <a:gd name="T27" fmla="*/ 2 h 35"/>
                  <a:gd name="T28" fmla="*/ 3 w 34"/>
                  <a:gd name="T29" fmla="*/ 5 h 35"/>
                  <a:gd name="T30" fmla="*/ 0 w 34"/>
                  <a:gd name="T31" fmla="*/ 28 h 35"/>
                  <a:gd name="T32" fmla="*/ 1 w 34"/>
                  <a:gd name="T33" fmla="*/ 29 h 35"/>
                  <a:gd name="T34" fmla="*/ 1 w 34"/>
                  <a:gd name="T35" fmla="*/ 28 h 35"/>
                  <a:gd name="T36" fmla="*/ 2 w 34"/>
                  <a:gd name="T37" fmla="*/ 27 h 35"/>
                  <a:gd name="T38" fmla="*/ 24 w 34"/>
                  <a:gd name="T39" fmla="*/ 11 h 35"/>
                  <a:gd name="T40" fmla="*/ 21 w 34"/>
                  <a:gd name="T41" fmla="*/ 1 h 35"/>
                  <a:gd name="T42" fmla="*/ 19 w 34"/>
                  <a:gd name="T43" fmla="*/ 5 h 35"/>
                  <a:gd name="T44" fmla="*/ 5 w 34"/>
                  <a:gd name="T45" fmla="*/ 0 h 35"/>
                  <a:gd name="T46" fmla="*/ 5 w 34"/>
                  <a:gd name="T47" fmla="*/ 5 h 35"/>
                  <a:gd name="T48" fmla="*/ 12 w 34"/>
                  <a:gd name="T49" fmla="*/ 22 h 35"/>
                  <a:gd name="T50" fmla="*/ 6 w 34"/>
                  <a:gd name="T51" fmla="*/ 20 h 35"/>
                  <a:gd name="T52" fmla="*/ 10 w 34"/>
                  <a:gd name="T53" fmla="*/ 16 h 35"/>
                  <a:gd name="T54" fmla="*/ 7 w 34"/>
                  <a:gd name="T55" fmla="*/ 18 h 35"/>
                  <a:gd name="T56" fmla="*/ 9 w 34"/>
                  <a:gd name="T57" fmla="*/ 15 h 35"/>
                  <a:gd name="T58" fmla="*/ 9 w 34"/>
                  <a:gd name="T59" fmla="*/ 20 h 35"/>
                  <a:gd name="T60" fmla="*/ 12 w 34"/>
                  <a:gd name="T61" fmla="*/ 22 h 35"/>
                  <a:gd name="T62" fmla="*/ 17 w 34"/>
                  <a:gd name="T63" fmla="*/ 8 h 35"/>
                  <a:gd name="T64" fmla="*/ 17 w 34"/>
                  <a:gd name="T65" fmla="*/ 6 h 35"/>
                  <a:gd name="T66" fmla="*/ 16 w 34"/>
                  <a:gd name="T67" fmla="*/ 7 h 35"/>
                  <a:gd name="T68" fmla="*/ 17 w 34"/>
                  <a:gd name="T69" fmla="*/ 8 h 35"/>
                  <a:gd name="T70" fmla="*/ 10 w 34"/>
                  <a:gd name="T71" fmla="*/ 8 h 35"/>
                  <a:gd name="T72" fmla="*/ 8 w 34"/>
                  <a:gd name="T73" fmla="*/ 7 h 35"/>
                  <a:gd name="T74" fmla="*/ 9 w 34"/>
                  <a:gd name="T75" fmla="*/ 8 h 35"/>
                  <a:gd name="T76" fmla="*/ 10 w 34"/>
                  <a:gd name="T77" fmla="*/ 5 h 35"/>
                  <a:gd name="T78" fmla="*/ 12 w 34"/>
                  <a:gd name="T79" fmla="*/ 8 h 35"/>
                  <a:gd name="T80" fmla="*/ 10 w 34"/>
                  <a:gd name="T81" fmla="*/ 6 h 35"/>
                  <a:gd name="T82" fmla="*/ 11 w 34"/>
                  <a:gd name="T83" fmla="*/ 8 h 35"/>
                  <a:gd name="T84" fmla="*/ 13 w 34"/>
                  <a:gd name="T85" fmla="*/ 6 h 35"/>
                  <a:gd name="T86" fmla="*/ 14 w 34"/>
                  <a:gd name="T87" fmla="*/ 6 h 35"/>
                  <a:gd name="T88" fmla="*/ 14 w 34"/>
                  <a:gd name="T89" fmla="*/ 7 h 35"/>
                  <a:gd name="T90" fmla="*/ 13 w 34"/>
                  <a:gd name="T91" fmla="*/ 7 h 35"/>
                  <a:gd name="T92" fmla="*/ 17 w 34"/>
                  <a:gd name="T93" fmla="*/ 7 h 35"/>
                  <a:gd name="T94" fmla="*/ 17 w 34"/>
                  <a:gd name="T95" fmla="*/ 7 h 35"/>
                  <a:gd name="T96" fmla="*/ 27 w 34"/>
                  <a:gd name="T97" fmla="*/ 17 h 35"/>
                  <a:gd name="T98" fmla="*/ 16 w 34"/>
                  <a:gd name="T99" fmla="*/ 22 h 35"/>
                  <a:gd name="T100" fmla="*/ 20 w 34"/>
                  <a:gd name="T101" fmla="*/ 32 h 35"/>
                  <a:gd name="T102" fmla="*/ 31 w 34"/>
                  <a:gd name="T103" fmla="*/ 28 h 35"/>
                  <a:gd name="T104" fmla="*/ 16 w 34"/>
                  <a:gd name="T105" fmla="*/ 17 h 35"/>
                  <a:gd name="T106" fmla="*/ 31 w 34"/>
                  <a:gd name="T107" fmla="*/ 32 h 35"/>
                  <a:gd name="T108" fmla="*/ 16 w 34"/>
                  <a:gd name="T109" fmla="*/ 1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4" h="35">
                    <a:moveTo>
                      <a:pt x="24" y="24"/>
                    </a:moveTo>
                    <a:cubicBezTo>
                      <a:pt x="24" y="23"/>
                      <a:pt x="24" y="23"/>
                      <a:pt x="24" y="23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24" y="23"/>
                      <a:pt x="24" y="24"/>
                      <a:pt x="24" y="24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25" y="25"/>
                      <a:pt x="25" y="25"/>
                      <a:pt x="25" y="26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4" y="26"/>
                      <a:pt x="24" y="26"/>
                      <a:pt x="24" y="26"/>
                    </a:cubicBezTo>
                    <a:cubicBezTo>
                      <a:pt x="23" y="26"/>
                      <a:pt x="23" y="26"/>
                      <a:pt x="23" y="26"/>
                    </a:cubicBezTo>
                    <a:cubicBezTo>
                      <a:pt x="21" y="31"/>
                      <a:pt x="21" y="31"/>
                      <a:pt x="21" y="31"/>
                    </a:cubicBezTo>
                    <a:cubicBezTo>
                      <a:pt x="21" y="31"/>
                      <a:pt x="21" y="31"/>
                      <a:pt x="21" y="32"/>
                    </a:cubicBezTo>
                    <a:cubicBezTo>
                      <a:pt x="21" y="32"/>
                      <a:pt x="21" y="32"/>
                      <a:pt x="21" y="31"/>
                    </a:cubicBezTo>
                    <a:cubicBezTo>
                      <a:pt x="21" y="31"/>
                      <a:pt x="21" y="31"/>
                      <a:pt x="21" y="31"/>
                    </a:cubicBezTo>
                    <a:cubicBezTo>
                      <a:pt x="23" y="26"/>
                      <a:pt x="23" y="26"/>
                      <a:pt x="23" y="26"/>
                    </a:cubicBezTo>
                    <a:cubicBezTo>
                      <a:pt x="23" y="26"/>
                      <a:pt x="23" y="26"/>
                      <a:pt x="23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2" y="26"/>
                      <a:pt x="22" y="26"/>
                      <a:pt x="22" y="25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14" y="19"/>
                    </a:moveTo>
                    <a:cubicBezTo>
                      <a:pt x="14" y="19"/>
                      <a:pt x="14" y="19"/>
                      <a:pt x="14" y="18"/>
                    </a:cubicBezTo>
                    <a:cubicBezTo>
                      <a:pt x="14" y="18"/>
                      <a:pt x="14" y="18"/>
                      <a:pt x="14" y="17"/>
                    </a:cubicBezTo>
                    <a:cubicBezTo>
                      <a:pt x="14" y="16"/>
                      <a:pt x="14" y="16"/>
                      <a:pt x="14" y="15"/>
                    </a:cubicBezTo>
                    <a:cubicBezTo>
                      <a:pt x="15" y="15"/>
                      <a:pt x="16" y="15"/>
                      <a:pt x="17" y="15"/>
                    </a:cubicBezTo>
                    <a:cubicBezTo>
                      <a:pt x="17" y="15"/>
                      <a:pt x="18" y="15"/>
                      <a:pt x="18" y="15"/>
                    </a:cubicBezTo>
                    <a:cubicBezTo>
                      <a:pt x="17" y="15"/>
                      <a:pt x="17" y="16"/>
                      <a:pt x="16" y="1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5" y="16"/>
                      <a:pt x="15" y="17"/>
                      <a:pt x="15" y="17"/>
                    </a:cubicBezTo>
                    <a:cubicBezTo>
                      <a:pt x="15" y="18"/>
                      <a:pt x="14" y="18"/>
                      <a:pt x="14" y="19"/>
                    </a:cubicBezTo>
                    <a:close/>
                    <a:moveTo>
                      <a:pt x="24" y="11"/>
                    </a:moveTo>
                    <a:cubicBezTo>
                      <a:pt x="24" y="14"/>
                      <a:pt x="24" y="14"/>
                      <a:pt x="24" y="14"/>
                    </a:cubicBezTo>
                    <a:cubicBezTo>
                      <a:pt x="25" y="14"/>
                      <a:pt x="25" y="14"/>
                      <a:pt x="26" y="14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3"/>
                      <a:pt x="25" y="2"/>
                      <a:pt x="23" y="2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6"/>
                      <a:pt x="21" y="6"/>
                      <a:pt x="21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9" y="6"/>
                      <a:pt x="19" y="6"/>
                      <a:pt x="19" y="5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6"/>
                      <a:pt x="6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4" y="6"/>
                      <a:pt x="3" y="6"/>
                      <a:pt x="3" y="5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0" y="3"/>
                      <a:pt x="0" y="4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1" y="30"/>
                      <a:pt x="2" y="30"/>
                    </a:cubicBezTo>
                    <a:cubicBezTo>
                      <a:pt x="6" y="30"/>
                      <a:pt x="10" y="30"/>
                      <a:pt x="14" y="30"/>
                    </a:cubicBezTo>
                    <a:cubicBezTo>
                      <a:pt x="13" y="30"/>
                      <a:pt x="13" y="30"/>
                      <a:pt x="13" y="29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3" y="29"/>
                      <a:pt x="13" y="29"/>
                      <a:pt x="13" y="28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28"/>
                      <a:pt x="12" y="28"/>
                      <a:pt x="12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1"/>
                      <a:pt x="1" y="11"/>
                      <a:pt x="2" y="11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4" y="11"/>
                      <a:pt x="24" y="11"/>
                      <a:pt x="24" y="11"/>
                    </a:cubicBezTo>
                    <a:close/>
                    <a:moveTo>
                      <a:pt x="20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21" y="0"/>
                      <a:pt x="21" y="0"/>
                      <a:pt x="21" y="1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1" y="5"/>
                      <a:pt x="21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19" y="5"/>
                      <a:pt x="19" y="5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0"/>
                      <a:pt x="20" y="0"/>
                      <a:pt x="20" y="0"/>
                    </a:cubicBezTo>
                    <a:close/>
                    <a:moveTo>
                      <a:pt x="5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6" y="0"/>
                      <a:pt x="6" y="1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4" y="5"/>
                      <a:pt x="4" y="5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0"/>
                      <a:pt x="5" y="0"/>
                      <a:pt x="5" y="0"/>
                    </a:cubicBezTo>
                    <a:close/>
                    <a:moveTo>
                      <a:pt x="12" y="22"/>
                    </a:moveTo>
                    <a:cubicBezTo>
                      <a:pt x="12" y="24"/>
                      <a:pt x="12" y="24"/>
                      <a:pt x="12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1"/>
                      <a:pt x="6" y="20"/>
                      <a:pt x="6" y="20"/>
                    </a:cubicBezTo>
                    <a:cubicBezTo>
                      <a:pt x="6" y="20"/>
                      <a:pt x="7" y="19"/>
                      <a:pt x="8" y="19"/>
                    </a:cubicBezTo>
                    <a:cubicBezTo>
                      <a:pt x="9" y="19"/>
                      <a:pt x="10" y="19"/>
                      <a:pt x="10" y="19"/>
                    </a:cubicBezTo>
                    <a:cubicBezTo>
                      <a:pt x="10" y="19"/>
                      <a:pt x="10" y="18"/>
                      <a:pt x="10" y="18"/>
                    </a:cubicBezTo>
                    <a:cubicBezTo>
                      <a:pt x="10" y="17"/>
                      <a:pt x="10" y="17"/>
                      <a:pt x="10" y="16"/>
                    </a:cubicBezTo>
                    <a:cubicBezTo>
                      <a:pt x="10" y="16"/>
                      <a:pt x="9" y="16"/>
                      <a:pt x="9" y="16"/>
                    </a:cubicBezTo>
                    <a:cubicBezTo>
                      <a:pt x="8" y="16"/>
                      <a:pt x="8" y="16"/>
                      <a:pt x="7" y="16"/>
                    </a:cubicBezTo>
                    <a:cubicBezTo>
                      <a:pt x="7" y="17"/>
                      <a:pt x="7" y="17"/>
                      <a:pt x="7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6"/>
                      <a:pt x="6" y="16"/>
                      <a:pt x="6" y="15"/>
                    </a:cubicBezTo>
                    <a:cubicBezTo>
                      <a:pt x="7" y="15"/>
                      <a:pt x="7" y="15"/>
                      <a:pt x="9" y="15"/>
                    </a:cubicBezTo>
                    <a:cubicBezTo>
                      <a:pt x="10" y="15"/>
                      <a:pt x="11" y="15"/>
                      <a:pt x="11" y="15"/>
                    </a:cubicBezTo>
                    <a:cubicBezTo>
                      <a:pt x="12" y="16"/>
                      <a:pt x="12" y="16"/>
                      <a:pt x="12" y="18"/>
                    </a:cubicBezTo>
                    <a:cubicBezTo>
                      <a:pt x="12" y="19"/>
                      <a:pt x="12" y="19"/>
                      <a:pt x="11" y="20"/>
                    </a:cubicBezTo>
                    <a:cubicBezTo>
                      <a:pt x="11" y="20"/>
                      <a:pt x="10" y="20"/>
                      <a:pt x="9" y="20"/>
                    </a:cubicBezTo>
                    <a:cubicBezTo>
                      <a:pt x="8" y="21"/>
                      <a:pt x="7" y="21"/>
                      <a:pt x="7" y="21"/>
                    </a:cubicBezTo>
                    <a:cubicBezTo>
                      <a:pt x="7" y="21"/>
                      <a:pt x="7" y="21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12" y="22"/>
                      <a:pt x="12" y="22"/>
                      <a:pt x="12" y="22"/>
                    </a:cubicBezTo>
                    <a:close/>
                    <a:moveTo>
                      <a:pt x="17" y="8"/>
                    </a:move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7" y="8"/>
                      <a:pt x="17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8"/>
                      <a:pt x="15" y="8"/>
                      <a:pt x="15" y="7"/>
                    </a:cubicBezTo>
                    <a:cubicBezTo>
                      <a:pt x="15" y="7"/>
                      <a:pt x="16" y="6"/>
                      <a:pt x="16" y="6"/>
                    </a:cubicBezTo>
                    <a:cubicBezTo>
                      <a:pt x="16" y="6"/>
                      <a:pt x="16" y="6"/>
                      <a:pt x="17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8" y="6"/>
                      <a:pt x="18" y="7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8"/>
                      <a:pt x="16" y="8"/>
                      <a:pt x="17" y="8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7" y="8"/>
                      <a:pt x="17" y="8"/>
                      <a:pt x="17" y="8"/>
                    </a:cubicBezTo>
                    <a:close/>
                    <a:moveTo>
                      <a:pt x="10" y="5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8"/>
                      <a:pt x="8" y="8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8" y="7"/>
                      <a:pt x="8" y="8"/>
                    </a:cubicBezTo>
                    <a:cubicBezTo>
                      <a:pt x="8" y="8"/>
                      <a:pt x="8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8"/>
                      <a:pt x="9" y="8"/>
                      <a:pt x="9" y="7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10" y="5"/>
                      <a:pt x="10" y="5"/>
                      <a:pt x="10" y="5"/>
                    </a:cubicBezTo>
                    <a:close/>
                    <a:moveTo>
                      <a:pt x="12" y="6"/>
                    </a:moveTo>
                    <a:cubicBezTo>
                      <a:pt x="12" y="8"/>
                      <a:pt x="12" y="8"/>
                      <a:pt x="12" y="8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2" y="8"/>
                      <a:pt x="11" y="8"/>
                      <a:pt x="11" y="8"/>
                    </a:cubicBezTo>
                    <a:cubicBezTo>
                      <a:pt x="11" y="8"/>
                      <a:pt x="10" y="8"/>
                      <a:pt x="10" y="8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2" y="8"/>
                      <a:pt x="12" y="8"/>
                      <a:pt x="12" y="7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lose/>
                    <a:moveTo>
                      <a:pt x="13" y="6"/>
                    </a:move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5" y="6"/>
                      <a:pt x="15" y="6"/>
                      <a:pt x="15" y="7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7"/>
                      <a:pt x="14" y="6"/>
                      <a:pt x="14" y="6"/>
                    </a:cubicBezTo>
                    <a:cubicBezTo>
                      <a:pt x="14" y="6"/>
                      <a:pt x="13" y="7"/>
                      <a:pt x="13" y="7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6"/>
                      <a:pt x="13" y="6"/>
                      <a:pt x="13" y="6"/>
                    </a:cubicBezTo>
                    <a:close/>
                    <a:moveTo>
                      <a:pt x="17" y="7"/>
                    </a:move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6"/>
                      <a:pt x="16" y="6"/>
                      <a:pt x="17" y="6"/>
                    </a:cubicBezTo>
                    <a:cubicBezTo>
                      <a:pt x="17" y="6"/>
                      <a:pt x="17" y="6"/>
                      <a:pt x="17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7" y="7"/>
                    </a:cubicBezTo>
                    <a:close/>
                    <a:moveTo>
                      <a:pt x="29" y="19"/>
                    </a:moveTo>
                    <a:cubicBezTo>
                      <a:pt x="28" y="18"/>
                      <a:pt x="27" y="18"/>
                      <a:pt x="27" y="17"/>
                    </a:cubicBezTo>
                    <a:cubicBezTo>
                      <a:pt x="26" y="17"/>
                      <a:pt x="25" y="17"/>
                      <a:pt x="23" y="17"/>
                    </a:cubicBezTo>
                    <a:cubicBezTo>
                      <a:pt x="22" y="17"/>
                      <a:pt x="21" y="17"/>
                      <a:pt x="20" y="17"/>
                    </a:cubicBezTo>
                    <a:cubicBezTo>
                      <a:pt x="19" y="18"/>
                      <a:pt x="19" y="18"/>
                      <a:pt x="18" y="19"/>
                    </a:cubicBezTo>
                    <a:cubicBezTo>
                      <a:pt x="17" y="20"/>
                      <a:pt x="17" y="21"/>
                      <a:pt x="16" y="22"/>
                    </a:cubicBezTo>
                    <a:cubicBezTo>
                      <a:pt x="16" y="23"/>
                      <a:pt x="16" y="24"/>
                      <a:pt x="16" y="25"/>
                    </a:cubicBezTo>
                    <a:cubicBezTo>
                      <a:pt x="16" y="26"/>
                      <a:pt x="16" y="27"/>
                      <a:pt x="16" y="28"/>
                    </a:cubicBezTo>
                    <a:cubicBezTo>
                      <a:pt x="17" y="29"/>
                      <a:pt x="17" y="30"/>
                      <a:pt x="18" y="30"/>
                    </a:cubicBezTo>
                    <a:cubicBezTo>
                      <a:pt x="19" y="31"/>
                      <a:pt x="19" y="32"/>
                      <a:pt x="20" y="32"/>
                    </a:cubicBezTo>
                    <a:cubicBezTo>
                      <a:pt x="21" y="33"/>
                      <a:pt x="22" y="33"/>
                      <a:pt x="23" y="33"/>
                    </a:cubicBezTo>
                    <a:cubicBezTo>
                      <a:pt x="25" y="33"/>
                      <a:pt x="26" y="33"/>
                      <a:pt x="27" y="32"/>
                    </a:cubicBezTo>
                    <a:cubicBezTo>
                      <a:pt x="27" y="32"/>
                      <a:pt x="28" y="31"/>
                      <a:pt x="29" y="30"/>
                    </a:cubicBezTo>
                    <a:cubicBezTo>
                      <a:pt x="30" y="30"/>
                      <a:pt x="30" y="29"/>
                      <a:pt x="31" y="28"/>
                    </a:cubicBezTo>
                    <a:cubicBezTo>
                      <a:pt x="31" y="27"/>
                      <a:pt x="31" y="26"/>
                      <a:pt x="31" y="25"/>
                    </a:cubicBezTo>
                    <a:cubicBezTo>
                      <a:pt x="31" y="24"/>
                      <a:pt x="31" y="23"/>
                      <a:pt x="31" y="22"/>
                    </a:cubicBezTo>
                    <a:cubicBezTo>
                      <a:pt x="30" y="21"/>
                      <a:pt x="30" y="20"/>
                      <a:pt x="29" y="19"/>
                    </a:cubicBezTo>
                    <a:close/>
                    <a:moveTo>
                      <a:pt x="16" y="17"/>
                    </a:moveTo>
                    <a:cubicBezTo>
                      <a:pt x="14" y="19"/>
                      <a:pt x="13" y="22"/>
                      <a:pt x="13" y="25"/>
                    </a:cubicBezTo>
                    <a:cubicBezTo>
                      <a:pt x="13" y="28"/>
                      <a:pt x="14" y="30"/>
                      <a:pt x="16" y="32"/>
                    </a:cubicBezTo>
                    <a:cubicBezTo>
                      <a:pt x="18" y="34"/>
                      <a:pt x="21" y="35"/>
                      <a:pt x="23" y="35"/>
                    </a:cubicBezTo>
                    <a:cubicBezTo>
                      <a:pt x="26" y="35"/>
                      <a:pt x="29" y="34"/>
                      <a:pt x="31" y="32"/>
                    </a:cubicBezTo>
                    <a:cubicBezTo>
                      <a:pt x="33" y="30"/>
                      <a:pt x="34" y="28"/>
                      <a:pt x="34" y="25"/>
                    </a:cubicBezTo>
                    <a:cubicBezTo>
                      <a:pt x="34" y="22"/>
                      <a:pt x="33" y="19"/>
                      <a:pt x="31" y="17"/>
                    </a:cubicBezTo>
                    <a:cubicBezTo>
                      <a:pt x="29" y="16"/>
                      <a:pt x="26" y="14"/>
                      <a:pt x="23" y="14"/>
                    </a:cubicBezTo>
                    <a:cubicBezTo>
                      <a:pt x="21" y="14"/>
                      <a:pt x="18" y="16"/>
                      <a:pt x="16" y="17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121889" tIns="60944" rIns="121889" bIns="6094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66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5" name="Group 44"/>
          <p:cNvGrpSpPr/>
          <p:nvPr/>
        </p:nvGrpSpPr>
        <p:grpSpPr>
          <a:xfrm>
            <a:off x="2238782" y="3785350"/>
            <a:ext cx="365485" cy="2602677"/>
            <a:chOff x="2091711" y="3799234"/>
            <a:chExt cx="365485" cy="2602677"/>
          </a:xfrm>
        </p:grpSpPr>
        <p:sp>
          <p:nvSpPr>
            <p:cNvPr id="140" name="Freeform 139"/>
            <p:cNvSpPr>
              <a:spLocks noEditPoints="1"/>
            </p:cNvSpPr>
            <p:nvPr/>
          </p:nvSpPr>
          <p:spPr bwMode="auto">
            <a:xfrm>
              <a:off x="2132511" y="3799234"/>
              <a:ext cx="258799" cy="354717"/>
            </a:xfrm>
            <a:custGeom>
              <a:avLst/>
              <a:gdLst>
                <a:gd name="T0" fmla="*/ 19 w 27"/>
                <a:gd name="T1" fmla="*/ 17 h 37"/>
                <a:gd name="T2" fmla="*/ 19 w 27"/>
                <a:gd name="T3" fmla="*/ 15 h 37"/>
                <a:gd name="T4" fmla="*/ 20 w 27"/>
                <a:gd name="T5" fmla="*/ 14 h 37"/>
                <a:gd name="T6" fmla="*/ 20 w 27"/>
                <a:gd name="T7" fmla="*/ 14 h 37"/>
                <a:gd name="T8" fmla="*/ 20 w 27"/>
                <a:gd name="T9" fmla="*/ 13 h 37"/>
                <a:gd name="T10" fmla="*/ 20 w 27"/>
                <a:gd name="T11" fmla="*/ 12 h 37"/>
                <a:gd name="T12" fmla="*/ 20 w 27"/>
                <a:gd name="T13" fmla="*/ 12 h 37"/>
                <a:gd name="T14" fmla="*/ 20 w 27"/>
                <a:gd name="T15" fmla="*/ 12 h 37"/>
                <a:gd name="T16" fmla="*/ 16 w 27"/>
                <a:gd name="T17" fmla="*/ 10 h 37"/>
                <a:gd name="T18" fmla="*/ 12 w 27"/>
                <a:gd name="T19" fmla="*/ 8 h 37"/>
                <a:gd name="T20" fmla="*/ 12 w 27"/>
                <a:gd name="T21" fmla="*/ 8 h 37"/>
                <a:gd name="T22" fmla="*/ 9 w 27"/>
                <a:gd name="T23" fmla="*/ 12 h 37"/>
                <a:gd name="T24" fmla="*/ 9 w 27"/>
                <a:gd name="T25" fmla="*/ 13 h 37"/>
                <a:gd name="T26" fmla="*/ 9 w 27"/>
                <a:gd name="T27" fmla="*/ 13 h 37"/>
                <a:gd name="T28" fmla="*/ 9 w 27"/>
                <a:gd name="T29" fmla="*/ 13 h 37"/>
                <a:gd name="T30" fmla="*/ 11 w 27"/>
                <a:gd name="T31" fmla="*/ 19 h 37"/>
                <a:gd name="T32" fmla="*/ 11 w 27"/>
                <a:gd name="T33" fmla="*/ 19 h 37"/>
                <a:gd name="T34" fmla="*/ 14 w 27"/>
                <a:gd name="T35" fmla="*/ 21 h 37"/>
                <a:gd name="T36" fmla="*/ 17 w 27"/>
                <a:gd name="T37" fmla="*/ 20 h 37"/>
                <a:gd name="T38" fmla="*/ 17 w 27"/>
                <a:gd name="T39" fmla="*/ 20 h 37"/>
                <a:gd name="T40" fmla="*/ 19 w 27"/>
                <a:gd name="T41" fmla="*/ 17 h 37"/>
                <a:gd name="T42" fmla="*/ 19 w 27"/>
                <a:gd name="T43" fmla="*/ 17 h 37"/>
                <a:gd name="T44" fmla="*/ 8 w 27"/>
                <a:gd name="T45" fmla="*/ 19 h 37"/>
                <a:gd name="T46" fmla="*/ 14 w 27"/>
                <a:gd name="T47" fmla="*/ 2 h 37"/>
                <a:gd name="T48" fmla="*/ 14 w 27"/>
                <a:gd name="T49" fmla="*/ 2 h 37"/>
                <a:gd name="T50" fmla="*/ 20 w 27"/>
                <a:gd name="T51" fmla="*/ 19 h 37"/>
                <a:gd name="T52" fmla="*/ 18 w 27"/>
                <a:gd name="T53" fmla="*/ 19 h 37"/>
                <a:gd name="T54" fmla="*/ 18 w 27"/>
                <a:gd name="T55" fmla="*/ 20 h 37"/>
                <a:gd name="T56" fmla="*/ 18 w 27"/>
                <a:gd name="T57" fmla="*/ 20 h 37"/>
                <a:gd name="T58" fmla="*/ 14 w 27"/>
                <a:gd name="T59" fmla="*/ 22 h 37"/>
                <a:gd name="T60" fmla="*/ 10 w 27"/>
                <a:gd name="T61" fmla="*/ 19 h 37"/>
                <a:gd name="T62" fmla="*/ 8 w 27"/>
                <a:gd name="T63" fmla="*/ 19 h 37"/>
                <a:gd name="T64" fmla="*/ 27 w 27"/>
                <a:gd name="T65" fmla="*/ 35 h 37"/>
                <a:gd name="T66" fmla="*/ 21 w 27"/>
                <a:gd name="T67" fmla="*/ 24 h 37"/>
                <a:gd name="T68" fmla="*/ 22 w 27"/>
                <a:gd name="T69" fmla="*/ 28 h 37"/>
                <a:gd name="T70" fmla="*/ 18 w 27"/>
                <a:gd name="T71" fmla="*/ 26 h 37"/>
                <a:gd name="T72" fmla="*/ 14 w 27"/>
                <a:gd name="T73" fmla="*/ 35 h 37"/>
                <a:gd name="T74" fmla="*/ 10 w 27"/>
                <a:gd name="T75" fmla="*/ 26 h 37"/>
                <a:gd name="T76" fmla="*/ 6 w 27"/>
                <a:gd name="T77" fmla="*/ 28 h 37"/>
                <a:gd name="T78" fmla="*/ 7 w 27"/>
                <a:gd name="T79" fmla="*/ 24 h 37"/>
                <a:gd name="T80" fmla="*/ 2 w 27"/>
                <a:gd name="T81" fmla="*/ 35 h 37"/>
                <a:gd name="T82" fmla="*/ 4 w 27"/>
                <a:gd name="T83" fmla="*/ 37 h 37"/>
                <a:gd name="T84" fmla="*/ 24 w 27"/>
                <a:gd name="T85" fmla="*/ 37 h 37"/>
                <a:gd name="T86" fmla="*/ 27 w 27"/>
                <a:gd name="T87" fmla="*/ 3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7" h="37">
                  <a:moveTo>
                    <a:pt x="19" y="17"/>
                  </a:moveTo>
                  <a:cubicBezTo>
                    <a:pt x="19" y="16"/>
                    <a:pt x="19" y="16"/>
                    <a:pt x="19" y="15"/>
                  </a:cubicBezTo>
                  <a:cubicBezTo>
                    <a:pt x="19" y="15"/>
                    <a:pt x="20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20" y="13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9" y="11"/>
                    <a:pt x="18" y="10"/>
                    <a:pt x="16" y="10"/>
                  </a:cubicBezTo>
                  <a:cubicBezTo>
                    <a:pt x="15" y="10"/>
                    <a:pt x="12" y="9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1" y="8"/>
                    <a:pt x="9" y="10"/>
                    <a:pt x="9" y="12"/>
                  </a:cubicBezTo>
                  <a:cubicBezTo>
                    <a:pt x="9" y="12"/>
                    <a:pt x="9" y="13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6"/>
                    <a:pt x="10" y="17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20"/>
                    <a:pt x="13" y="21"/>
                    <a:pt x="14" y="21"/>
                  </a:cubicBezTo>
                  <a:cubicBezTo>
                    <a:pt x="15" y="21"/>
                    <a:pt x="16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8" y="19"/>
                    <a:pt x="18" y="18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lose/>
                  <a:moveTo>
                    <a:pt x="8" y="19"/>
                  </a:moveTo>
                  <a:cubicBezTo>
                    <a:pt x="0" y="6"/>
                    <a:pt x="13" y="0"/>
                    <a:pt x="14" y="2"/>
                  </a:cubicBezTo>
                  <a:cubicBezTo>
                    <a:pt x="14" y="3"/>
                    <a:pt x="14" y="3"/>
                    <a:pt x="14" y="2"/>
                  </a:cubicBezTo>
                  <a:cubicBezTo>
                    <a:pt x="18" y="0"/>
                    <a:pt x="27" y="9"/>
                    <a:pt x="20" y="19"/>
                  </a:cubicBezTo>
                  <a:cubicBezTo>
                    <a:pt x="20" y="19"/>
                    <a:pt x="19" y="19"/>
                    <a:pt x="18" y="1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1"/>
                    <a:pt x="15" y="22"/>
                    <a:pt x="14" y="22"/>
                  </a:cubicBezTo>
                  <a:cubicBezTo>
                    <a:pt x="13" y="22"/>
                    <a:pt x="11" y="21"/>
                    <a:pt x="10" y="19"/>
                  </a:cubicBezTo>
                  <a:cubicBezTo>
                    <a:pt x="9" y="19"/>
                    <a:pt x="9" y="19"/>
                    <a:pt x="8" y="19"/>
                  </a:cubicBezTo>
                  <a:close/>
                  <a:moveTo>
                    <a:pt x="27" y="35"/>
                  </a:moveTo>
                  <a:cubicBezTo>
                    <a:pt x="27" y="30"/>
                    <a:pt x="26" y="25"/>
                    <a:pt x="21" y="24"/>
                  </a:cubicBezTo>
                  <a:cubicBezTo>
                    <a:pt x="21" y="25"/>
                    <a:pt x="21" y="26"/>
                    <a:pt x="22" y="28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7" y="29"/>
                    <a:pt x="15" y="32"/>
                    <a:pt x="14" y="35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7" y="26"/>
                    <a:pt x="7" y="25"/>
                    <a:pt x="7" y="24"/>
                  </a:cubicBezTo>
                  <a:cubicBezTo>
                    <a:pt x="2" y="26"/>
                    <a:pt x="2" y="30"/>
                    <a:pt x="2" y="35"/>
                  </a:cubicBezTo>
                  <a:cubicBezTo>
                    <a:pt x="2" y="36"/>
                    <a:pt x="3" y="37"/>
                    <a:pt x="4" y="37"/>
                  </a:cubicBezTo>
                  <a:cubicBezTo>
                    <a:pt x="11" y="37"/>
                    <a:pt x="18" y="37"/>
                    <a:pt x="24" y="37"/>
                  </a:cubicBezTo>
                  <a:cubicBezTo>
                    <a:pt x="26" y="37"/>
                    <a:pt x="27" y="36"/>
                    <a:pt x="27" y="3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121889" tIns="60944" rIns="121889" bIns="60944" numCol="1" anchor="t" anchorCtr="0" compatLnSpc="1">
              <a:prstTxWarp prst="textNoShape">
                <a:avLst/>
              </a:prstTxWarp>
            </a:bodyPr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6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2091711" y="4439501"/>
              <a:ext cx="365485" cy="1962410"/>
              <a:chOff x="2091711" y="4439501"/>
              <a:chExt cx="365485" cy="1962410"/>
            </a:xfrm>
          </p:grpSpPr>
          <p:grpSp>
            <p:nvGrpSpPr>
              <p:cNvPr id="142" name="Group 141"/>
              <p:cNvGrpSpPr/>
              <p:nvPr/>
            </p:nvGrpSpPr>
            <p:grpSpPr>
              <a:xfrm>
                <a:off x="2091711" y="5547250"/>
                <a:ext cx="326164" cy="308119"/>
                <a:chOff x="10121900" y="790575"/>
                <a:chExt cx="746125" cy="704851"/>
              </a:xfrm>
              <a:solidFill>
                <a:schemeClr val="tx1"/>
              </a:solidFill>
            </p:grpSpPr>
            <p:sp>
              <p:nvSpPr>
                <p:cNvPr id="143" name="Freeform 142"/>
                <p:cNvSpPr>
                  <a:spLocks noEditPoints="1"/>
                </p:cNvSpPr>
                <p:nvPr/>
              </p:nvSpPr>
              <p:spPr bwMode="auto">
                <a:xfrm>
                  <a:off x="10121900" y="947738"/>
                  <a:ext cx="746125" cy="547688"/>
                </a:xfrm>
                <a:custGeom>
                  <a:avLst/>
                  <a:gdLst>
                    <a:gd name="T0" fmla="*/ 167 w 196"/>
                    <a:gd name="T1" fmla="*/ 35 h 144"/>
                    <a:gd name="T2" fmla="*/ 153 w 196"/>
                    <a:gd name="T3" fmla="*/ 34 h 144"/>
                    <a:gd name="T4" fmla="*/ 136 w 196"/>
                    <a:gd name="T5" fmla="*/ 28 h 144"/>
                    <a:gd name="T6" fmla="*/ 172 w 196"/>
                    <a:gd name="T7" fmla="*/ 28 h 144"/>
                    <a:gd name="T8" fmla="*/ 167 w 196"/>
                    <a:gd name="T9" fmla="*/ 18 h 144"/>
                    <a:gd name="T10" fmla="*/ 167 w 196"/>
                    <a:gd name="T11" fmla="*/ 11 h 144"/>
                    <a:gd name="T12" fmla="*/ 151 w 196"/>
                    <a:gd name="T13" fmla="*/ 8 h 144"/>
                    <a:gd name="T14" fmla="*/ 136 w 196"/>
                    <a:gd name="T15" fmla="*/ 6 h 144"/>
                    <a:gd name="T16" fmla="*/ 122 w 196"/>
                    <a:gd name="T17" fmla="*/ 7 h 144"/>
                    <a:gd name="T18" fmla="*/ 113 w 196"/>
                    <a:gd name="T19" fmla="*/ 10 h 144"/>
                    <a:gd name="T20" fmla="*/ 105 w 196"/>
                    <a:gd name="T21" fmla="*/ 6 h 144"/>
                    <a:gd name="T22" fmla="*/ 105 w 196"/>
                    <a:gd name="T23" fmla="*/ 0 h 144"/>
                    <a:gd name="T24" fmla="*/ 43 w 196"/>
                    <a:gd name="T25" fmla="*/ 0 h 144"/>
                    <a:gd name="T26" fmla="*/ 0 w 196"/>
                    <a:gd name="T27" fmla="*/ 71 h 144"/>
                    <a:gd name="T28" fmla="*/ 108 w 196"/>
                    <a:gd name="T29" fmla="*/ 132 h 144"/>
                    <a:gd name="T30" fmla="*/ 170 w 196"/>
                    <a:gd name="T31" fmla="*/ 126 h 144"/>
                    <a:gd name="T32" fmla="*/ 167 w 196"/>
                    <a:gd name="T33" fmla="*/ 37 h 144"/>
                    <a:gd name="T34" fmla="*/ 76 w 196"/>
                    <a:gd name="T35" fmla="*/ 109 h 144"/>
                    <a:gd name="T36" fmla="*/ 64 w 196"/>
                    <a:gd name="T37" fmla="*/ 110 h 144"/>
                    <a:gd name="T38" fmla="*/ 37 w 196"/>
                    <a:gd name="T39" fmla="*/ 79 h 144"/>
                    <a:gd name="T40" fmla="*/ 53 w 196"/>
                    <a:gd name="T41" fmla="*/ 76 h 144"/>
                    <a:gd name="T42" fmla="*/ 67 w 196"/>
                    <a:gd name="T43" fmla="*/ 84 h 144"/>
                    <a:gd name="T44" fmla="*/ 54 w 196"/>
                    <a:gd name="T45" fmla="*/ 67 h 144"/>
                    <a:gd name="T46" fmla="*/ 59 w 196"/>
                    <a:gd name="T47" fmla="*/ 30 h 144"/>
                    <a:gd name="T48" fmla="*/ 60 w 196"/>
                    <a:gd name="T49" fmla="*/ 22 h 144"/>
                    <a:gd name="T50" fmla="*/ 73 w 196"/>
                    <a:gd name="T51" fmla="*/ 29 h 144"/>
                    <a:gd name="T52" fmla="*/ 95 w 196"/>
                    <a:gd name="T53" fmla="*/ 52 h 144"/>
                    <a:gd name="T54" fmla="*/ 70 w 196"/>
                    <a:gd name="T55" fmla="*/ 48 h 144"/>
                    <a:gd name="T56" fmla="*/ 82 w 196"/>
                    <a:gd name="T57" fmla="*/ 62 h 144"/>
                    <a:gd name="T58" fmla="*/ 76 w 196"/>
                    <a:gd name="T59" fmla="*/ 102 h 144"/>
                    <a:gd name="T60" fmla="*/ 145 w 196"/>
                    <a:gd name="T61" fmla="*/ 108 h 144"/>
                    <a:gd name="T62" fmla="*/ 137 w 196"/>
                    <a:gd name="T63" fmla="*/ 110 h 144"/>
                    <a:gd name="T64" fmla="*/ 118 w 196"/>
                    <a:gd name="T65" fmla="*/ 87 h 144"/>
                    <a:gd name="T66" fmla="*/ 129 w 196"/>
                    <a:gd name="T67" fmla="*/ 85 h 144"/>
                    <a:gd name="T68" fmla="*/ 139 w 196"/>
                    <a:gd name="T69" fmla="*/ 91 h 144"/>
                    <a:gd name="T70" fmla="*/ 129 w 196"/>
                    <a:gd name="T71" fmla="*/ 79 h 144"/>
                    <a:gd name="T72" fmla="*/ 133 w 196"/>
                    <a:gd name="T73" fmla="*/ 53 h 144"/>
                    <a:gd name="T74" fmla="*/ 134 w 196"/>
                    <a:gd name="T75" fmla="*/ 47 h 144"/>
                    <a:gd name="T76" fmla="*/ 143 w 196"/>
                    <a:gd name="T77" fmla="*/ 52 h 144"/>
                    <a:gd name="T78" fmla="*/ 158 w 196"/>
                    <a:gd name="T79" fmla="*/ 68 h 144"/>
                    <a:gd name="T80" fmla="*/ 141 w 196"/>
                    <a:gd name="T81" fmla="*/ 65 h 144"/>
                    <a:gd name="T82" fmla="*/ 150 w 196"/>
                    <a:gd name="T83" fmla="*/ 75 h 144"/>
                    <a:gd name="T84" fmla="*/ 145 w 196"/>
                    <a:gd name="T85" fmla="*/ 10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196" h="144">
                      <a:moveTo>
                        <a:pt x="167" y="37"/>
                      </a:moveTo>
                      <a:cubicBezTo>
                        <a:pt x="168" y="36"/>
                        <a:pt x="168" y="35"/>
                        <a:pt x="167" y="35"/>
                      </a:cubicBezTo>
                      <a:cubicBezTo>
                        <a:pt x="167" y="34"/>
                        <a:pt x="167" y="33"/>
                        <a:pt x="167" y="33"/>
                      </a:cubicBezTo>
                      <a:cubicBezTo>
                        <a:pt x="163" y="33"/>
                        <a:pt x="158" y="34"/>
                        <a:pt x="153" y="34"/>
                      </a:cubicBezTo>
                      <a:cubicBezTo>
                        <a:pt x="133" y="34"/>
                        <a:pt x="117" y="26"/>
                        <a:pt x="115" y="17"/>
                      </a:cubicBezTo>
                      <a:cubicBezTo>
                        <a:pt x="122" y="22"/>
                        <a:pt x="132" y="27"/>
                        <a:pt x="136" y="28"/>
                      </a:cubicBezTo>
                      <a:cubicBezTo>
                        <a:pt x="136" y="28"/>
                        <a:pt x="137" y="28"/>
                        <a:pt x="137" y="28"/>
                      </a:cubicBezTo>
                      <a:cubicBezTo>
                        <a:pt x="149" y="33"/>
                        <a:pt x="172" y="28"/>
                        <a:pt x="172" y="28"/>
                      </a:cubicBezTo>
                      <a:cubicBezTo>
                        <a:pt x="172" y="28"/>
                        <a:pt x="173" y="27"/>
                        <a:pt x="171" y="25"/>
                      </a:cubicBezTo>
                      <a:cubicBezTo>
                        <a:pt x="168" y="22"/>
                        <a:pt x="165" y="21"/>
                        <a:pt x="167" y="18"/>
                      </a:cubicBezTo>
                      <a:cubicBezTo>
                        <a:pt x="168" y="16"/>
                        <a:pt x="170" y="14"/>
                        <a:pt x="169" y="12"/>
                      </a:cubicBezTo>
                      <a:cubicBezTo>
                        <a:pt x="169" y="12"/>
                        <a:pt x="168" y="11"/>
                        <a:pt x="167" y="11"/>
                      </a:cubicBezTo>
                      <a:cubicBezTo>
                        <a:pt x="163" y="11"/>
                        <a:pt x="157" y="12"/>
                        <a:pt x="157" y="12"/>
                      </a:cubicBezTo>
                      <a:cubicBezTo>
                        <a:pt x="157" y="12"/>
                        <a:pt x="156" y="9"/>
                        <a:pt x="151" y="8"/>
                      </a:cubicBezTo>
                      <a:cubicBezTo>
                        <a:pt x="147" y="7"/>
                        <a:pt x="140" y="5"/>
                        <a:pt x="136" y="5"/>
                      </a:cubicBezTo>
                      <a:cubicBezTo>
                        <a:pt x="136" y="5"/>
                        <a:pt x="136" y="6"/>
                        <a:pt x="136" y="6"/>
                      </a:cubicBezTo>
                      <a:cubicBezTo>
                        <a:pt x="133" y="7"/>
                        <a:pt x="129" y="10"/>
                        <a:pt x="125" y="9"/>
                      </a:cubicBezTo>
                      <a:cubicBezTo>
                        <a:pt x="123" y="8"/>
                        <a:pt x="122" y="8"/>
                        <a:pt x="122" y="7"/>
                      </a:cubicBezTo>
                      <a:cubicBezTo>
                        <a:pt x="120" y="7"/>
                        <a:pt x="119" y="6"/>
                        <a:pt x="117" y="7"/>
                      </a:cubicBezTo>
                      <a:cubicBezTo>
                        <a:pt x="113" y="7"/>
                        <a:pt x="113" y="10"/>
                        <a:pt x="113" y="10"/>
                      </a:cubicBezTo>
                      <a:cubicBezTo>
                        <a:pt x="113" y="10"/>
                        <a:pt x="112" y="10"/>
                        <a:pt x="112" y="10"/>
                      </a:cubicBezTo>
                      <a:cubicBezTo>
                        <a:pt x="110" y="8"/>
                        <a:pt x="107" y="7"/>
                        <a:pt x="105" y="6"/>
                      </a:cubicBezTo>
                      <a:cubicBezTo>
                        <a:pt x="106" y="5"/>
                        <a:pt x="106" y="4"/>
                        <a:pt x="104" y="3"/>
                      </a:cubicBezTo>
                      <a:cubicBezTo>
                        <a:pt x="105" y="2"/>
                        <a:pt x="105" y="1"/>
                        <a:pt x="105" y="0"/>
                      </a:cubicBezTo>
                      <a:cubicBezTo>
                        <a:pt x="96" y="2"/>
                        <a:pt x="85" y="3"/>
                        <a:pt x="73" y="3"/>
                      </a:cubicBezTo>
                      <a:cubicBezTo>
                        <a:pt x="62" y="3"/>
                        <a:pt x="51" y="2"/>
                        <a:pt x="43" y="0"/>
                      </a:cubicBezTo>
                      <a:cubicBezTo>
                        <a:pt x="42" y="2"/>
                        <a:pt x="41" y="4"/>
                        <a:pt x="41" y="5"/>
                      </a:cubicBezTo>
                      <a:cubicBezTo>
                        <a:pt x="17" y="17"/>
                        <a:pt x="0" y="42"/>
                        <a:pt x="0" y="71"/>
                      </a:cubicBezTo>
                      <a:cubicBezTo>
                        <a:pt x="0" y="93"/>
                        <a:pt x="10" y="113"/>
                        <a:pt x="26" y="127"/>
                      </a:cubicBezTo>
                      <a:cubicBezTo>
                        <a:pt x="43" y="142"/>
                        <a:pt x="89" y="144"/>
                        <a:pt x="108" y="132"/>
                      </a:cubicBezTo>
                      <a:cubicBezTo>
                        <a:pt x="111" y="131"/>
                        <a:pt x="114" y="128"/>
                        <a:pt x="117" y="126"/>
                      </a:cubicBezTo>
                      <a:cubicBezTo>
                        <a:pt x="132" y="133"/>
                        <a:pt x="158" y="133"/>
                        <a:pt x="170" y="126"/>
                      </a:cubicBezTo>
                      <a:cubicBezTo>
                        <a:pt x="184" y="118"/>
                        <a:pt x="196" y="100"/>
                        <a:pt x="196" y="83"/>
                      </a:cubicBezTo>
                      <a:cubicBezTo>
                        <a:pt x="196" y="62"/>
                        <a:pt x="184" y="45"/>
                        <a:pt x="167" y="37"/>
                      </a:cubicBezTo>
                      <a:close/>
                      <a:moveTo>
                        <a:pt x="76" y="102"/>
                      </a:moveTo>
                      <a:cubicBezTo>
                        <a:pt x="76" y="109"/>
                        <a:pt x="76" y="109"/>
                        <a:pt x="76" y="109"/>
                      </a:cubicBezTo>
                      <a:cubicBezTo>
                        <a:pt x="76" y="109"/>
                        <a:pt x="76" y="110"/>
                        <a:pt x="75" y="110"/>
                      </a:cubicBezTo>
                      <a:cubicBezTo>
                        <a:pt x="64" y="110"/>
                        <a:pt x="64" y="110"/>
                        <a:pt x="64" y="110"/>
                      </a:cubicBezTo>
                      <a:cubicBezTo>
                        <a:pt x="63" y="110"/>
                        <a:pt x="63" y="109"/>
                        <a:pt x="63" y="102"/>
                      </a:cubicBezTo>
                      <a:cubicBezTo>
                        <a:pt x="47" y="101"/>
                        <a:pt x="38" y="93"/>
                        <a:pt x="37" y="79"/>
                      </a:cubicBezTo>
                      <a:cubicBezTo>
                        <a:pt x="37" y="78"/>
                        <a:pt x="38" y="78"/>
                        <a:pt x="38" y="78"/>
                      </a:cubicBezTo>
                      <a:cubicBezTo>
                        <a:pt x="53" y="76"/>
                        <a:pt x="53" y="76"/>
                        <a:pt x="53" y="76"/>
                      </a:cubicBezTo>
                      <a:cubicBezTo>
                        <a:pt x="54" y="76"/>
                        <a:pt x="54" y="76"/>
                        <a:pt x="55" y="77"/>
                      </a:cubicBezTo>
                      <a:cubicBezTo>
                        <a:pt x="56" y="84"/>
                        <a:pt x="63" y="84"/>
                        <a:pt x="67" y="84"/>
                      </a:cubicBezTo>
                      <a:cubicBezTo>
                        <a:pt x="69" y="83"/>
                        <a:pt x="70" y="82"/>
                        <a:pt x="70" y="81"/>
                      </a:cubicBezTo>
                      <a:cubicBezTo>
                        <a:pt x="71" y="77"/>
                        <a:pt x="68" y="73"/>
                        <a:pt x="54" y="67"/>
                      </a:cubicBezTo>
                      <a:cubicBezTo>
                        <a:pt x="44" y="62"/>
                        <a:pt x="39" y="60"/>
                        <a:pt x="39" y="52"/>
                      </a:cubicBezTo>
                      <a:cubicBezTo>
                        <a:pt x="38" y="43"/>
                        <a:pt x="45" y="33"/>
                        <a:pt x="59" y="30"/>
                      </a:cubicBezTo>
                      <a:cubicBezTo>
                        <a:pt x="59" y="23"/>
                        <a:pt x="59" y="23"/>
                        <a:pt x="59" y="23"/>
                      </a:cubicBezTo>
                      <a:cubicBezTo>
                        <a:pt x="59" y="23"/>
                        <a:pt x="60" y="22"/>
                        <a:pt x="60" y="22"/>
                      </a:cubicBezTo>
                      <a:cubicBezTo>
                        <a:pt x="71" y="22"/>
                        <a:pt x="71" y="22"/>
                        <a:pt x="71" y="22"/>
                      </a:cubicBezTo>
                      <a:cubicBezTo>
                        <a:pt x="72" y="22"/>
                        <a:pt x="72" y="22"/>
                        <a:pt x="73" y="29"/>
                      </a:cubicBezTo>
                      <a:cubicBezTo>
                        <a:pt x="87" y="31"/>
                        <a:pt x="96" y="40"/>
                        <a:pt x="96" y="50"/>
                      </a:cubicBezTo>
                      <a:cubicBezTo>
                        <a:pt x="96" y="51"/>
                        <a:pt x="96" y="51"/>
                        <a:pt x="95" y="52"/>
                      </a:cubicBezTo>
                      <a:cubicBezTo>
                        <a:pt x="79" y="53"/>
                        <a:pt x="79" y="53"/>
                        <a:pt x="79" y="53"/>
                      </a:cubicBezTo>
                      <a:cubicBezTo>
                        <a:pt x="79" y="53"/>
                        <a:pt x="78" y="47"/>
                        <a:pt x="70" y="48"/>
                      </a:cubicBezTo>
                      <a:cubicBezTo>
                        <a:pt x="67" y="48"/>
                        <a:pt x="67" y="50"/>
                        <a:pt x="67" y="51"/>
                      </a:cubicBezTo>
                      <a:cubicBezTo>
                        <a:pt x="67" y="55"/>
                        <a:pt x="72" y="57"/>
                        <a:pt x="82" y="62"/>
                      </a:cubicBezTo>
                      <a:cubicBezTo>
                        <a:pt x="92" y="67"/>
                        <a:pt x="97" y="71"/>
                        <a:pt x="98" y="79"/>
                      </a:cubicBezTo>
                      <a:cubicBezTo>
                        <a:pt x="98" y="90"/>
                        <a:pt x="90" y="99"/>
                        <a:pt x="76" y="102"/>
                      </a:cubicBezTo>
                      <a:close/>
                      <a:moveTo>
                        <a:pt x="145" y="104"/>
                      </a:moveTo>
                      <a:cubicBezTo>
                        <a:pt x="145" y="108"/>
                        <a:pt x="145" y="108"/>
                        <a:pt x="145" y="108"/>
                      </a:cubicBezTo>
                      <a:cubicBezTo>
                        <a:pt x="145" y="109"/>
                        <a:pt x="145" y="109"/>
                        <a:pt x="145" y="109"/>
                      </a:cubicBezTo>
                      <a:cubicBezTo>
                        <a:pt x="137" y="110"/>
                        <a:pt x="137" y="110"/>
                        <a:pt x="137" y="110"/>
                      </a:cubicBezTo>
                      <a:cubicBezTo>
                        <a:pt x="136" y="110"/>
                        <a:pt x="136" y="109"/>
                        <a:pt x="136" y="104"/>
                      </a:cubicBezTo>
                      <a:cubicBezTo>
                        <a:pt x="124" y="103"/>
                        <a:pt x="118" y="97"/>
                        <a:pt x="118" y="87"/>
                      </a:cubicBezTo>
                      <a:cubicBezTo>
                        <a:pt x="118" y="87"/>
                        <a:pt x="118" y="87"/>
                        <a:pt x="119" y="87"/>
                      </a:cubicBezTo>
                      <a:cubicBezTo>
                        <a:pt x="129" y="85"/>
                        <a:pt x="129" y="85"/>
                        <a:pt x="129" y="85"/>
                      </a:cubicBezTo>
                      <a:cubicBezTo>
                        <a:pt x="130" y="85"/>
                        <a:pt x="130" y="86"/>
                        <a:pt x="130" y="86"/>
                      </a:cubicBezTo>
                      <a:cubicBezTo>
                        <a:pt x="131" y="91"/>
                        <a:pt x="136" y="91"/>
                        <a:pt x="139" y="91"/>
                      </a:cubicBezTo>
                      <a:cubicBezTo>
                        <a:pt x="140" y="90"/>
                        <a:pt x="141" y="90"/>
                        <a:pt x="141" y="89"/>
                      </a:cubicBezTo>
                      <a:cubicBezTo>
                        <a:pt x="142" y="86"/>
                        <a:pt x="140" y="83"/>
                        <a:pt x="129" y="79"/>
                      </a:cubicBezTo>
                      <a:cubicBezTo>
                        <a:pt x="123" y="76"/>
                        <a:pt x="119" y="74"/>
                        <a:pt x="119" y="68"/>
                      </a:cubicBezTo>
                      <a:cubicBezTo>
                        <a:pt x="118" y="62"/>
                        <a:pt x="124" y="55"/>
                        <a:pt x="133" y="53"/>
                      </a:cubicBezTo>
                      <a:cubicBezTo>
                        <a:pt x="133" y="48"/>
                        <a:pt x="133" y="48"/>
                        <a:pt x="133" y="48"/>
                      </a:cubicBezTo>
                      <a:cubicBezTo>
                        <a:pt x="133" y="48"/>
                        <a:pt x="134" y="47"/>
                        <a:pt x="134" y="47"/>
                      </a:cubicBezTo>
                      <a:cubicBezTo>
                        <a:pt x="142" y="47"/>
                        <a:pt x="142" y="47"/>
                        <a:pt x="142" y="47"/>
                      </a:cubicBezTo>
                      <a:cubicBezTo>
                        <a:pt x="143" y="47"/>
                        <a:pt x="143" y="47"/>
                        <a:pt x="143" y="52"/>
                      </a:cubicBezTo>
                      <a:cubicBezTo>
                        <a:pt x="153" y="53"/>
                        <a:pt x="159" y="60"/>
                        <a:pt x="160" y="67"/>
                      </a:cubicBezTo>
                      <a:cubicBezTo>
                        <a:pt x="160" y="68"/>
                        <a:pt x="159" y="68"/>
                        <a:pt x="158" y="68"/>
                      </a:cubicBezTo>
                      <a:cubicBezTo>
                        <a:pt x="147" y="69"/>
                        <a:pt x="147" y="69"/>
                        <a:pt x="147" y="69"/>
                      </a:cubicBezTo>
                      <a:cubicBezTo>
                        <a:pt x="147" y="69"/>
                        <a:pt x="147" y="65"/>
                        <a:pt x="141" y="65"/>
                      </a:cubicBezTo>
                      <a:cubicBezTo>
                        <a:pt x="139" y="66"/>
                        <a:pt x="139" y="67"/>
                        <a:pt x="139" y="68"/>
                      </a:cubicBezTo>
                      <a:cubicBezTo>
                        <a:pt x="139" y="70"/>
                        <a:pt x="142" y="72"/>
                        <a:pt x="150" y="75"/>
                      </a:cubicBezTo>
                      <a:cubicBezTo>
                        <a:pt x="157" y="79"/>
                        <a:pt x="160" y="82"/>
                        <a:pt x="161" y="87"/>
                      </a:cubicBezTo>
                      <a:cubicBezTo>
                        <a:pt x="161" y="96"/>
                        <a:pt x="155" y="102"/>
                        <a:pt x="145" y="10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pl-PL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 Light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Freeform 143"/>
                <p:cNvSpPr>
                  <a:spLocks/>
                </p:cNvSpPr>
                <p:nvPr/>
              </p:nvSpPr>
              <p:spPr bwMode="auto">
                <a:xfrm>
                  <a:off x="10198100" y="790575"/>
                  <a:ext cx="406400" cy="152400"/>
                </a:xfrm>
                <a:custGeom>
                  <a:avLst/>
                  <a:gdLst>
                    <a:gd name="T0" fmla="*/ 26 w 107"/>
                    <a:gd name="T1" fmla="*/ 38 h 40"/>
                    <a:gd name="T2" fmla="*/ 50 w 107"/>
                    <a:gd name="T3" fmla="*/ 40 h 40"/>
                    <a:gd name="T4" fmla="*/ 84 w 107"/>
                    <a:gd name="T5" fmla="*/ 37 h 40"/>
                    <a:gd name="T6" fmla="*/ 107 w 107"/>
                    <a:gd name="T7" fmla="*/ 25 h 40"/>
                    <a:gd name="T8" fmla="*/ 102 w 107"/>
                    <a:gd name="T9" fmla="*/ 20 h 40"/>
                    <a:gd name="T10" fmla="*/ 93 w 107"/>
                    <a:gd name="T11" fmla="*/ 12 h 40"/>
                    <a:gd name="T12" fmla="*/ 95 w 107"/>
                    <a:gd name="T13" fmla="*/ 1 h 40"/>
                    <a:gd name="T14" fmla="*/ 91 w 107"/>
                    <a:gd name="T15" fmla="*/ 1 h 40"/>
                    <a:gd name="T16" fmla="*/ 75 w 107"/>
                    <a:gd name="T17" fmla="*/ 7 h 40"/>
                    <a:gd name="T18" fmla="*/ 64 w 107"/>
                    <a:gd name="T19" fmla="*/ 3 h 40"/>
                    <a:gd name="T20" fmla="*/ 40 w 107"/>
                    <a:gd name="T21" fmla="*/ 5 h 40"/>
                    <a:gd name="T22" fmla="*/ 39 w 107"/>
                    <a:gd name="T23" fmla="*/ 6 h 40"/>
                    <a:gd name="T24" fmla="*/ 23 w 107"/>
                    <a:gd name="T25" fmla="*/ 16 h 40"/>
                    <a:gd name="T26" fmla="*/ 17 w 107"/>
                    <a:gd name="T27" fmla="*/ 15 h 40"/>
                    <a:gd name="T28" fmla="*/ 10 w 107"/>
                    <a:gd name="T29" fmla="*/ 16 h 40"/>
                    <a:gd name="T30" fmla="*/ 5 w 107"/>
                    <a:gd name="T31" fmla="*/ 23 h 40"/>
                    <a:gd name="T32" fmla="*/ 0 w 107"/>
                    <a:gd name="T33" fmla="*/ 28 h 40"/>
                    <a:gd name="T34" fmla="*/ 27 w 107"/>
                    <a:gd name="T35" fmla="*/ 38 h 40"/>
                    <a:gd name="T36" fmla="*/ 26 w 107"/>
                    <a:gd name="T37" fmla="*/ 38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07" h="40">
                      <a:moveTo>
                        <a:pt x="26" y="38"/>
                      </a:moveTo>
                      <a:cubicBezTo>
                        <a:pt x="33" y="40"/>
                        <a:pt x="42" y="40"/>
                        <a:pt x="50" y="40"/>
                      </a:cubicBezTo>
                      <a:cubicBezTo>
                        <a:pt x="63" y="40"/>
                        <a:pt x="74" y="39"/>
                        <a:pt x="84" y="37"/>
                      </a:cubicBezTo>
                      <a:cubicBezTo>
                        <a:pt x="107" y="25"/>
                        <a:pt x="107" y="25"/>
                        <a:pt x="107" y="25"/>
                      </a:cubicBezTo>
                      <a:cubicBezTo>
                        <a:pt x="107" y="25"/>
                        <a:pt x="107" y="22"/>
                        <a:pt x="102" y="20"/>
                      </a:cubicBezTo>
                      <a:cubicBezTo>
                        <a:pt x="98" y="17"/>
                        <a:pt x="92" y="16"/>
                        <a:pt x="93" y="12"/>
                      </a:cubicBezTo>
                      <a:cubicBezTo>
                        <a:pt x="94" y="8"/>
                        <a:pt x="96" y="3"/>
                        <a:pt x="95" y="1"/>
                      </a:cubicBezTo>
                      <a:cubicBezTo>
                        <a:pt x="94" y="0"/>
                        <a:pt x="93" y="0"/>
                        <a:pt x="91" y="1"/>
                      </a:cubicBezTo>
                      <a:cubicBezTo>
                        <a:pt x="84" y="2"/>
                        <a:pt x="75" y="7"/>
                        <a:pt x="75" y="7"/>
                      </a:cubicBezTo>
                      <a:cubicBezTo>
                        <a:pt x="75" y="7"/>
                        <a:pt x="73" y="3"/>
                        <a:pt x="64" y="3"/>
                      </a:cubicBezTo>
                      <a:cubicBezTo>
                        <a:pt x="57" y="3"/>
                        <a:pt x="45" y="3"/>
                        <a:pt x="40" y="5"/>
                      </a:cubicBezTo>
                      <a:cubicBezTo>
                        <a:pt x="39" y="5"/>
                        <a:pt x="39" y="6"/>
                        <a:pt x="39" y="6"/>
                      </a:cubicBezTo>
                      <a:cubicBezTo>
                        <a:pt x="36" y="8"/>
                        <a:pt x="30" y="16"/>
                        <a:pt x="23" y="16"/>
                      </a:cubicBezTo>
                      <a:cubicBezTo>
                        <a:pt x="21" y="16"/>
                        <a:pt x="19" y="15"/>
                        <a:pt x="17" y="15"/>
                      </a:cubicBezTo>
                      <a:cubicBezTo>
                        <a:pt x="15" y="14"/>
                        <a:pt x="14" y="14"/>
                        <a:pt x="10" y="16"/>
                      </a:cubicBezTo>
                      <a:cubicBezTo>
                        <a:pt x="5" y="19"/>
                        <a:pt x="5" y="23"/>
                        <a:pt x="5" y="23"/>
                      </a:cubicBezTo>
                      <a:cubicBezTo>
                        <a:pt x="5" y="23"/>
                        <a:pt x="0" y="22"/>
                        <a:pt x="0" y="28"/>
                      </a:cubicBezTo>
                      <a:cubicBezTo>
                        <a:pt x="15" y="35"/>
                        <a:pt x="27" y="38"/>
                        <a:pt x="27" y="38"/>
                      </a:cubicBezTo>
                      <a:cubicBezTo>
                        <a:pt x="27" y="38"/>
                        <a:pt x="26" y="38"/>
                        <a:pt x="26" y="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pl-PL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 Ligh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5" name="Group 144"/>
              <p:cNvGrpSpPr/>
              <p:nvPr/>
            </p:nvGrpSpPr>
            <p:grpSpPr>
              <a:xfrm>
                <a:off x="2091711" y="4439501"/>
                <a:ext cx="365485" cy="329882"/>
                <a:chOff x="3355975" y="954088"/>
                <a:chExt cx="733426" cy="661987"/>
              </a:xfrm>
              <a:solidFill>
                <a:schemeClr val="tx1"/>
              </a:solidFill>
            </p:grpSpPr>
            <p:sp>
              <p:nvSpPr>
                <p:cNvPr id="146" name="Rectangle 145"/>
                <p:cNvSpPr>
                  <a:spLocks noChangeArrowheads="1"/>
                </p:cNvSpPr>
                <p:nvPr/>
              </p:nvSpPr>
              <p:spPr bwMode="auto">
                <a:xfrm>
                  <a:off x="3476625" y="1155700"/>
                  <a:ext cx="293688" cy="1905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pl-PL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 Light"/>
                    <a:ea typeface="+mn-ea"/>
                    <a:cs typeface="+mn-cs"/>
                  </a:endParaRPr>
                </a:p>
              </p:txBody>
            </p:sp>
            <p:sp>
              <p:nvSpPr>
                <p:cNvPr id="147" name="Rectangle 146"/>
                <p:cNvSpPr>
                  <a:spLocks noChangeArrowheads="1"/>
                </p:cNvSpPr>
                <p:nvPr/>
              </p:nvSpPr>
              <p:spPr bwMode="auto">
                <a:xfrm>
                  <a:off x="3476625" y="1238250"/>
                  <a:ext cx="236538" cy="20637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pl-PL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 Light"/>
                    <a:ea typeface="+mn-ea"/>
                    <a:cs typeface="+mn-cs"/>
                  </a:endParaRPr>
                </a:p>
              </p:txBody>
            </p:sp>
            <p:sp>
              <p:nvSpPr>
                <p:cNvPr id="148" name="Rectangle 147"/>
                <p:cNvSpPr>
                  <a:spLocks noChangeArrowheads="1"/>
                </p:cNvSpPr>
                <p:nvPr/>
              </p:nvSpPr>
              <p:spPr bwMode="auto">
                <a:xfrm>
                  <a:off x="3476625" y="1325563"/>
                  <a:ext cx="173038" cy="20637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pl-PL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 Light"/>
                    <a:ea typeface="+mn-ea"/>
                    <a:cs typeface="+mn-cs"/>
                  </a:endParaRPr>
                </a:p>
              </p:txBody>
            </p:sp>
            <p:grpSp>
              <p:nvGrpSpPr>
                <p:cNvPr id="149" name="Group 148"/>
                <p:cNvGrpSpPr/>
                <p:nvPr/>
              </p:nvGrpSpPr>
              <p:grpSpPr>
                <a:xfrm>
                  <a:off x="3355975" y="954088"/>
                  <a:ext cx="733426" cy="661987"/>
                  <a:chOff x="3355975" y="954088"/>
                  <a:chExt cx="733426" cy="661987"/>
                </a:xfrm>
                <a:grpFill/>
              </p:grpSpPr>
              <p:sp>
                <p:nvSpPr>
                  <p:cNvPr id="150" name="Freeform 149"/>
                  <p:cNvSpPr>
                    <a:spLocks noEditPoints="1"/>
                  </p:cNvSpPr>
                  <p:nvPr/>
                </p:nvSpPr>
                <p:spPr bwMode="auto">
                  <a:xfrm>
                    <a:off x="3355975" y="954088"/>
                    <a:ext cx="534988" cy="661987"/>
                  </a:xfrm>
                  <a:custGeom>
                    <a:avLst/>
                    <a:gdLst>
                      <a:gd name="T0" fmla="*/ 312 w 337"/>
                      <a:gd name="T1" fmla="*/ 392 h 417"/>
                      <a:gd name="T2" fmla="*/ 25 w 337"/>
                      <a:gd name="T3" fmla="*/ 392 h 417"/>
                      <a:gd name="T4" fmla="*/ 25 w 337"/>
                      <a:gd name="T5" fmla="*/ 101 h 417"/>
                      <a:gd name="T6" fmla="*/ 100 w 337"/>
                      <a:gd name="T7" fmla="*/ 101 h 417"/>
                      <a:gd name="T8" fmla="*/ 100 w 337"/>
                      <a:gd name="T9" fmla="*/ 26 h 417"/>
                      <a:gd name="T10" fmla="*/ 312 w 337"/>
                      <a:gd name="T11" fmla="*/ 26 h 417"/>
                      <a:gd name="T12" fmla="*/ 312 w 337"/>
                      <a:gd name="T13" fmla="*/ 134 h 417"/>
                      <a:gd name="T14" fmla="*/ 337 w 337"/>
                      <a:gd name="T15" fmla="*/ 108 h 417"/>
                      <a:gd name="T16" fmla="*/ 337 w 337"/>
                      <a:gd name="T17" fmla="*/ 0 h 417"/>
                      <a:gd name="T18" fmla="*/ 89 w 337"/>
                      <a:gd name="T19" fmla="*/ 0 h 417"/>
                      <a:gd name="T20" fmla="*/ 0 w 337"/>
                      <a:gd name="T21" fmla="*/ 89 h 417"/>
                      <a:gd name="T22" fmla="*/ 0 w 337"/>
                      <a:gd name="T23" fmla="*/ 417 h 417"/>
                      <a:gd name="T24" fmla="*/ 337 w 337"/>
                      <a:gd name="T25" fmla="*/ 417 h 417"/>
                      <a:gd name="T26" fmla="*/ 337 w 337"/>
                      <a:gd name="T27" fmla="*/ 286 h 417"/>
                      <a:gd name="T28" fmla="*/ 312 w 337"/>
                      <a:gd name="T29" fmla="*/ 312 h 417"/>
                      <a:gd name="T30" fmla="*/ 312 w 337"/>
                      <a:gd name="T31" fmla="*/ 392 h 417"/>
                      <a:gd name="T32" fmla="*/ 37 w 337"/>
                      <a:gd name="T33" fmla="*/ 88 h 417"/>
                      <a:gd name="T34" fmla="*/ 88 w 337"/>
                      <a:gd name="T35" fmla="*/ 37 h 417"/>
                      <a:gd name="T36" fmla="*/ 88 w 337"/>
                      <a:gd name="T37" fmla="*/ 88 h 417"/>
                      <a:gd name="T38" fmla="*/ 37 w 337"/>
                      <a:gd name="T39" fmla="*/ 88 h 4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337" h="417">
                        <a:moveTo>
                          <a:pt x="312" y="392"/>
                        </a:moveTo>
                        <a:lnTo>
                          <a:pt x="25" y="392"/>
                        </a:lnTo>
                        <a:lnTo>
                          <a:pt x="25" y="101"/>
                        </a:lnTo>
                        <a:lnTo>
                          <a:pt x="100" y="101"/>
                        </a:lnTo>
                        <a:lnTo>
                          <a:pt x="100" y="26"/>
                        </a:lnTo>
                        <a:lnTo>
                          <a:pt x="312" y="26"/>
                        </a:lnTo>
                        <a:lnTo>
                          <a:pt x="312" y="134"/>
                        </a:lnTo>
                        <a:lnTo>
                          <a:pt x="337" y="108"/>
                        </a:lnTo>
                        <a:lnTo>
                          <a:pt x="337" y="0"/>
                        </a:lnTo>
                        <a:lnTo>
                          <a:pt x="89" y="0"/>
                        </a:lnTo>
                        <a:lnTo>
                          <a:pt x="0" y="89"/>
                        </a:lnTo>
                        <a:lnTo>
                          <a:pt x="0" y="417"/>
                        </a:lnTo>
                        <a:lnTo>
                          <a:pt x="337" y="417"/>
                        </a:lnTo>
                        <a:lnTo>
                          <a:pt x="337" y="286"/>
                        </a:lnTo>
                        <a:lnTo>
                          <a:pt x="312" y="312"/>
                        </a:lnTo>
                        <a:lnTo>
                          <a:pt x="312" y="392"/>
                        </a:lnTo>
                        <a:close/>
                        <a:moveTo>
                          <a:pt x="37" y="88"/>
                        </a:moveTo>
                        <a:lnTo>
                          <a:pt x="88" y="37"/>
                        </a:lnTo>
                        <a:lnTo>
                          <a:pt x="88" y="88"/>
                        </a:lnTo>
                        <a:lnTo>
                          <a:pt x="37" y="8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pl-PL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id-ID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Lato Ligh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1" name="Freeform 150"/>
                  <p:cNvSpPr>
                    <a:spLocks noEditPoints="1"/>
                  </p:cNvSpPr>
                  <p:nvPr/>
                </p:nvSpPr>
                <p:spPr bwMode="auto">
                  <a:xfrm>
                    <a:off x="3659188" y="1069975"/>
                    <a:ext cx="430213" cy="430212"/>
                  </a:xfrm>
                  <a:custGeom>
                    <a:avLst/>
                    <a:gdLst>
                      <a:gd name="T0" fmla="*/ 146 w 271"/>
                      <a:gd name="T1" fmla="*/ 35 h 271"/>
                      <a:gd name="T2" fmla="*/ 121 w 271"/>
                      <a:gd name="T3" fmla="*/ 61 h 271"/>
                      <a:gd name="T4" fmla="*/ 26 w 271"/>
                      <a:gd name="T5" fmla="*/ 156 h 271"/>
                      <a:gd name="T6" fmla="*/ 0 w 271"/>
                      <a:gd name="T7" fmla="*/ 271 h 271"/>
                      <a:gd name="T8" fmla="*/ 115 w 271"/>
                      <a:gd name="T9" fmla="*/ 245 h 271"/>
                      <a:gd name="T10" fmla="*/ 121 w 271"/>
                      <a:gd name="T11" fmla="*/ 239 h 271"/>
                      <a:gd name="T12" fmla="*/ 146 w 271"/>
                      <a:gd name="T13" fmla="*/ 213 h 271"/>
                      <a:gd name="T14" fmla="*/ 271 w 271"/>
                      <a:gd name="T15" fmla="*/ 89 h 271"/>
                      <a:gd name="T16" fmla="*/ 182 w 271"/>
                      <a:gd name="T17" fmla="*/ 0 h 271"/>
                      <a:gd name="T18" fmla="*/ 146 w 271"/>
                      <a:gd name="T19" fmla="*/ 35 h 271"/>
                      <a:gd name="T20" fmla="*/ 226 w 271"/>
                      <a:gd name="T21" fmla="*/ 68 h 271"/>
                      <a:gd name="T22" fmla="*/ 87 w 271"/>
                      <a:gd name="T23" fmla="*/ 207 h 271"/>
                      <a:gd name="T24" fmla="*/ 67 w 271"/>
                      <a:gd name="T25" fmla="*/ 187 h 271"/>
                      <a:gd name="T26" fmla="*/ 206 w 271"/>
                      <a:gd name="T27" fmla="*/ 48 h 271"/>
                      <a:gd name="T28" fmla="*/ 226 w 271"/>
                      <a:gd name="T29" fmla="*/ 68 h 271"/>
                      <a:gd name="T30" fmla="*/ 61 w 271"/>
                      <a:gd name="T31" fmla="*/ 181 h 271"/>
                      <a:gd name="T32" fmla="*/ 43 w 271"/>
                      <a:gd name="T33" fmla="*/ 163 h 271"/>
                      <a:gd name="T34" fmla="*/ 182 w 271"/>
                      <a:gd name="T35" fmla="*/ 24 h 271"/>
                      <a:gd name="T36" fmla="*/ 199 w 271"/>
                      <a:gd name="T37" fmla="*/ 42 h 271"/>
                      <a:gd name="T38" fmla="*/ 61 w 271"/>
                      <a:gd name="T39" fmla="*/ 181 h 271"/>
                      <a:gd name="T40" fmla="*/ 55 w 271"/>
                      <a:gd name="T41" fmla="*/ 187 h 271"/>
                      <a:gd name="T42" fmla="*/ 55 w 271"/>
                      <a:gd name="T43" fmla="*/ 187 h 271"/>
                      <a:gd name="T44" fmla="*/ 87 w 271"/>
                      <a:gd name="T45" fmla="*/ 219 h 271"/>
                      <a:gd name="T46" fmla="*/ 87 w 271"/>
                      <a:gd name="T47" fmla="*/ 219 h 271"/>
                      <a:gd name="T48" fmla="*/ 98 w 271"/>
                      <a:gd name="T49" fmla="*/ 230 h 271"/>
                      <a:gd name="T50" fmla="*/ 56 w 271"/>
                      <a:gd name="T51" fmla="*/ 240 h 271"/>
                      <a:gd name="T52" fmla="*/ 30 w 271"/>
                      <a:gd name="T53" fmla="*/ 215 h 271"/>
                      <a:gd name="T54" fmla="*/ 40 w 271"/>
                      <a:gd name="T55" fmla="*/ 172 h 271"/>
                      <a:gd name="T56" fmla="*/ 55 w 271"/>
                      <a:gd name="T57" fmla="*/ 187 h 271"/>
                      <a:gd name="T58" fmla="*/ 107 w 271"/>
                      <a:gd name="T59" fmla="*/ 227 h 271"/>
                      <a:gd name="T60" fmla="*/ 93 w 271"/>
                      <a:gd name="T61" fmla="*/ 213 h 271"/>
                      <a:gd name="T62" fmla="*/ 232 w 271"/>
                      <a:gd name="T63" fmla="*/ 75 h 271"/>
                      <a:gd name="T64" fmla="*/ 246 w 271"/>
                      <a:gd name="T65" fmla="*/ 89 h 271"/>
                      <a:gd name="T66" fmla="*/ 107 w 271"/>
                      <a:gd name="T67" fmla="*/ 227 h 27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271" h="271">
                        <a:moveTo>
                          <a:pt x="146" y="35"/>
                        </a:moveTo>
                        <a:lnTo>
                          <a:pt x="121" y="61"/>
                        </a:lnTo>
                        <a:lnTo>
                          <a:pt x="26" y="156"/>
                        </a:lnTo>
                        <a:lnTo>
                          <a:pt x="0" y="271"/>
                        </a:lnTo>
                        <a:lnTo>
                          <a:pt x="115" y="245"/>
                        </a:lnTo>
                        <a:lnTo>
                          <a:pt x="121" y="239"/>
                        </a:lnTo>
                        <a:lnTo>
                          <a:pt x="146" y="213"/>
                        </a:lnTo>
                        <a:lnTo>
                          <a:pt x="271" y="89"/>
                        </a:lnTo>
                        <a:lnTo>
                          <a:pt x="182" y="0"/>
                        </a:lnTo>
                        <a:lnTo>
                          <a:pt x="146" y="35"/>
                        </a:lnTo>
                        <a:close/>
                        <a:moveTo>
                          <a:pt x="226" y="68"/>
                        </a:moveTo>
                        <a:lnTo>
                          <a:pt x="87" y="207"/>
                        </a:lnTo>
                        <a:lnTo>
                          <a:pt x="67" y="187"/>
                        </a:lnTo>
                        <a:lnTo>
                          <a:pt x="206" y="48"/>
                        </a:lnTo>
                        <a:lnTo>
                          <a:pt x="226" y="68"/>
                        </a:lnTo>
                        <a:close/>
                        <a:moveTo>
                          <a:pt x="61" y="181"/>
                        </a:moveTo>
                        <a:lnTo>
                          <a:pt x="43" y="163"/>
                        </a:lnTo>
                        <a:lnTo>
                          <a:pt x="182" y="24"/>
                        </a:lnTo>
                        <a:lnTo>
                          <a:pt x="199" y="42"/>
                        </a:lnTo>
                        <a:lnTo>
                          <a:pt x="61" y="181"/>
                        </a:lnTo>
                        <a:close/>
                        <a:moveTo>
                          <a:pt x="55" y="187"/>
                        </a:moveTo>
                        <a:lnTo>
                          <a:pt x="55" y="187"/>
                        </a:lnTo>
                        <a:lnTo>
                          <a:pt x="87" y="219"/>
                        </a:lnTo>
                        <a:lnTo>
                          <a:pt x="87" y="219"/>
                        </a:lnTo>
                        <a:lnTo>
                          <a:pt x="98" y="230"/>
                        </a:lnTo>
                        <a:lnTo>
                          <a:pt x="56" y="240"/>
                        </a:lnTo>
                        <a:lnTo>
                          <a:pt x="30" y="215"/>
                        </a:lnTo>
                        <a:lnTo>
                          <a:pt x="40" y="172"/>
                        </a:lnTo>
                        <a:lnTo>
                          <a:pt x="55" y="187"/>
                        </a:lnTo>
                        <a:close/>
                        <a:moveTo>
                          <a:pt x="107" y="227"/>
                        </a:moveTo>
                        <a:lnTo>
                          <a:pt x="93" y="213"/>
                        </a:lnTo>
                        <a:lnTo>
                          <a:pt x="232" y="75"/>
                        </a:lnTo>
                        <a:lnTo>
                          <a:pt x="246" y="89"/>
                        </a:lnTo>
                        <a:lnTo>
                          <a:pt x="107" y="227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pl-PL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id-ID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Lato Light"/>
                      <a:ea typeface="+mn-ea"/>
                      <a:cs typeface="+mn-cs"/>
                    </a:endParaRPr>
                  </a:p>
                </p:txBody>
              </p:sp>
            </p:grpSp>
          </p:grpSp>
          <p:sp>
            <p:nvSpPr>
              <p:cNvPr id="154" name="Shape 5178"/>
              <p:cNvSpPr/>
              <p:nvPr/>
            </p:nvSpPr>
            <p:spPr>
              <a:xfrm>
                <a:off x="2173096" y="6129500"/>
                <a:ext cx="196474" cy="27241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7191" y="13038"/>
                    </a:moveTo>
                    <a:lnTo>
                      <a:pt x="107191" y="13038"/>
                    </a:lnTo>
                    <a:cubicBezTo>
                      <a:pt x="95393" y="29939"/>
                      <a:pt x="95393" y="29939"/>
                      <a:pt x="95393" y="29939"/>
                    </a:cubicBezTo>
                    <a:cubicBezTo>
                      <a:pt x="23932" y="29939"/>
                      <a:pt x="23932" y="29939"/>
                      <a:pt x="23932" y="29939"/>
                    </a:cubicBezTo>
                    <a:cubicBezTo>
                      <a:pt x="12134" y="13038"/>
                      <a:pt x="12134" y="13038"/>
                      <a:pt x="12134" y="13038"/>
                    </a:cubicBezTo>
                    <a:cubicBezTo>
                      <a:pt x="5730" y="13038"/>
                      <a:pt x="0" y="17142"/>
                      <a:pt x="0" y="21488"/>
                    </a:cubicBezTo>
                    <a:cubicBezTo>
                      <a:pt x="0" y="111307"/>
                      <a:pt x="0" y="111307"/>
                      <a:pt x="0" y="111307"/>
                    </a:cubicBezTo>
                    <a:cubicBezTo>
                      <a:pt x="0" y="117585"/>
                      <a:pt x="5730" y="119758"/>
                      <a:pt x="12134" y="119758"/>
                    </a:cubicBezTo>
                    <a:cubicBezTo>
                      <a:pt x="107191" y="119758"/>
                      <a:pt x="107191" y="119758"/>
                      <a:pt x="107191" y="119758"/>
                    </a:cubicBezTo>
                    <a:cubicBezTo>
                      <a:pt x="113258" y="119758"/>
                      <a:pt x="119662" y="117585"/>
                      <a:pt x="119662" y="111307"/>
                    </a:cubicBezTo>
                    <a:cubicBezTo>
                      <a:pt x="119662" y="21488"/>
                      <a:pt x="119662" y="21488"/>
                      <a:pt x="119662" y="21488"/>
                    </a:cubicBezTo>
                    <a:cubicBezTo>
                      <a:pt x="119662" y="17142"/>
                      <a:pt x="113258" y="13038"/>
                      <a:pt x="107191" y="13038"/>
                    </a:cubicBezTo>
                    <a:close/>
                    <a:moveTo>
                      <a:pt x="89325" y="23661"/>
                    </a:moveTo>
                    <a:lnTo>
                      <a:pt x="89325" y="23661"/>
                    </a:lnTo>
                    <a:cubicBezTo>
                      <a:pt x="98426" y="13038"/>
                      <a:pt x="98426" y="13038"/>
                      <a:pt x="98426" y="13038"/>
                    </a:cubicBezTo>
                    <a:cubicBezTo>
                      <a:pt x="77528" y="13038"/>
                      <a:pt x="77528" y="13038"/>
                      <a:pt x="77528" y="13038"/>
                    </a:cubicBezTo>
                    <a:cubicBezTo>
                      <a:pt x="71460" y="0"/>
                      <a:pt x="71460" y="0"/>
                      <a:pt x="71460" y="0"/>
                    </a:cubicBezTo>
                    <a:cubicBezTo>
                      <a:pt x="44831" y="0"/>
                      <a:pt x="44831" y="0"/>
                      <a:pt x="44831" y="0"/>
                    </a:cubicBezTo>
                    <a:cubicBezTo>
                      <a:pt x="38764" y="13038"/>
                      <a:pt x="38764" y="13038"/>
                      <a:pt x="38764" y="13038"/>
                    </a:cubicBezTo>
                    <a:cubicBezTo>
                      <a:pt x="20561" y="13038"/>
                      <a:pt x="20561" y="13038"/>
                      <a:pt x="20561" y="13038"/>
                    </a:cubicBezTo>
                    <a:cubicBezTo>
                      <a:pt x="30000" y="23661"/>
                      <a:pt x="30000" y="23661"/>
                      <a:pt x="30000" y="23661"/>
                    </a:cubicBezTo>
                    <a:lnTo>
                      <a:pt x="89325" y="236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lIns="45700" tIns="22850" rIns="45700" bIns="22850" anchor="ctr" anchorCtr="0">
                <a:noAutofit/>
              </a:bodyPr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Roboto"/>
                  <a:cs typeface="Arial" panose="020B0604020202020204" pitchFamily="34" charset="0"/>
                  <a:sym typeface="Roboto"/>
                </a:endParaRPr>
              </a:p>
            </p:txBody>
          </p:sp>
          <p:sp>
            <p:nvSpPr>
              <p:cNvPr id="215" name="Shape 5187"/>
              <p:cNvSpPr/>
              <p:nvPr/>
            </p:nvSpPr>
            <p:spPr>
              <a:xfrm>
                <a:off x="2127520" y="5043515"/>
                <a:ext cx="264560" cy="22960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749" y="112230"/>
                    </a:moveTo>
                    <a:lnTo>
                      <a:pt x="119749" y="112230"/>
                    </a:lnTo>
                    <a:cubicBezTo>
                      <a:pt x="64384" y="0"/>
                      <a:pt x="64384" y="0"/>
                      <a:pt x="64384" y="0"/>
                    </a:cubicBezTo>
                    <a:cubicBezTo>
                      <a:pt x="62129" y="0"/>
                      <a:pt x="62129" y="0"/>
                      <a:pt x="59874" y="0"/>
                    </a:cubicBezTo>
                    <a:cubicBezTo>
                      <a:pt x="57620" y="0"/>
                      <a:pt x="57620" y="0"/>
                      <a:pt x="55365" y="0"/>
                    </a:cubicBezTo>
                    <a:cubicBezTo>
                      <a:pt x="0" y="112230"/>
                      <a:pt x="0" y="112230"/>
                      <a:pt x="0" y="112230"/>
                    </a:cubicBezTo>
                    <a:cubicBezTo>
                      <a:pt x="0" y="114820"/>
                      <a:pt x="0" y="117410"/>
                      <a:pt x="0" y="117410"/>
                    </a:cubicBezTo>
                    <a:cubicBezTo>
                      <a:pt x="2004" y="119712"/>
                      <a:pt x="2004" y="119712"/>
                      <a:pt x="4258" y="119712"/>
                    </a:cubicBezTo>
                    <a:cubicBezTo>
                      <a:pt x="115490" y="119712"/>
                      <a:pt x="115490" y="119712"/>
                      <a:pt x="115490" y="119712"/>
                    </a:cubicBezTo>
                    <a:cubicBezTo>
                      <a:pt x="117745" y="119712"/>
                      <a:pt x="117745" y="119712"/>
                      <a:pt x="119749" y="117410"/>
                    </a:cubicBezTo>
                    <a:cubicBezTo>
                      <a:pt x="119749" y="117410"/>
                      <a:pt x="119749" y="114820"/>
                      <a:pt x="119749" y="112230"/>
                    </a:cubicBezTo>
                    <a:close/>
                    <a:moveTo>
                      <a:pt x="66388" y="107050"/>
                    </a:moveTo>
                    <a:lnTo>
                      <a:pt x="66388" y="107050"/>
                    </a:lnTo>
                    <a:cubicBezTo>
                      <a:pt x="53110" y="107050"/>
                      <a:pt x="53110" y="107050"/>
                      <a:pt x="53110" y="107050"/>
                    </a:cubicBezTo>
                    <a:cubicBezTo>
                      <a:pt x="53110" y="91798"/>
                      <a:pt x="53110" y="91798"/>
                      <a:pt x="53110" y="91798"/>
                    </a:cubicBezTo>
                    <a:cubicBezTo>
                      <a:pt x="66388" y="91798"/>
                      <a:pt x="66388" y="91798"/>
                      <a:pt x="66388" y="91798"/>
                    </a:cubicBezTo>
                    <a:lnTo>
                      <a:pt x="66388" y="107050"/>
                    </a:lnTo>
                    <a:close/>
                    <a:moveTo>
                      <a:pt x="66388" y="81726"/>
                    </a:moveTo>
                    <a:lnTo>
                      <a:pt x="66388" y="81726"/>
                    </a:lnTo>
                    <a:cubicBezTo>
                      <a:pt x="53110" y="81726"/>
                      <a:pt x="53110" y="81726"/>
                      <a:pt x="53110" y="81726"/>
                    </a:cubicBezTo>
                    <a:cubicBezTo>
                      <a:pt x="53110" y="38561"/>
                      <a:pt x="53110" y="38561"/>
                      <a:pt x="53110" y="38561"/>
                    </a:cubicBezTo>
                    <a:cubicBezTo>
                      <a:pt x="66388" y="38561"/>
                      <a:pt x="66388" y="38561"/>
                      <a:pt x="66388" y="38561"/>
                    </a:cubicBezTo>
                    <a:lnTo>
                      <a:pt x="66388" y="8172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lIns="45700" tIns="22850" rIns="45700" bIns="2285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Roboto"/>
                  <a:cs typeface="Arial" panose="020B0604020202020204" pitchFamily="34" charset="0"/>
                  <a:sym typeface="Roboto"/>
                </a:endParaRPr>
              </a:p>
            </p:txBody>
          </p:sp>
        </p:grpSp>
      </p:grpSp>
      <p:sp>
        <p:nvSpPr>
          <p:cNvPr id="223" name="TextBox 222"/>
          <p:cNvSpPr txBox="1"/>
          <p:nvPr/>
        </p:nvSpPr>
        <p:spPr>
          <a:xfrm>
            <a:off x="8831067" y="3569341"/>
            <a:ext cx="125975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 </a:t>
            </a:r>
          </a:p>
          <a:p>
            <a:r>
              <a:rPr lang="en-IN" sz="1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Challenges</a:t>
            </a:r>
          </a:p>
          <a:p>
            <a:endParaRPr lang="en-IN" sz="16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IN" sz="1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 cash</a:t>
            </a:r>
          </a:p>
          <a:p>
            <a:r>
              <a:rPr lang="en-IN" sz="1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Prize</a:t>
            </a:r>
          </a:p>
          <a:p>
            <a:r>
              <a:rPr lang="en-IN" sz="1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r>
              <a:rPr lang="en-IN" sz="1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date&amp; time</a:t>
            </a:r>
          </a:p>
          <a:p>
            <a:endParaRPr lang="en-IN" sz="16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IN" sz="1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Deadline</a:t>
            </a:r>
          </a:p>
          <a:p>
            <a:endParaRPr lang="en-IN" sz="16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IN" sz="1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Evaluation </a:t>
            </a:r>
          </a:p>
          <a:p>
            <a:r>
              <a:rPr lang="en-IN" sz="1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Criteria</a:t>
            </a:r>
            <a:endParaRPr lang="en-IN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603776" y="3831234"/>
            <a:ext cx="112562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Location</a:t>
            </a:r>
          </a:p>
          <a:p>
            <a:endParaRPr lang="en-IN" sz="16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IN" sz="1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Date &amp;</a:t>
            </a:r>
          </a:p>
          <a:p>
            <a:r>
              <a:rPr lang="en-IN" sz="1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time</a:t>
            </a:r>
          </a:p>
          <a:p>
            <a:endParaRPr lang="en-IN" sz="16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IN" sz="1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Fees</a:t>
            </a:r>
          </a:p>
          <a:p>
            <a:endParaRPr lang="en-IN" sz="16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IN" sz="1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Alert </a:t>
            </a:r>
          </a:p>
          <a:p>
            <a:r>
              <a:rPr lang="en-IN" sz="1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messages</a:t>
            </a:r>
          </a:p>
        </p:txBody>
      </p:sp>
      <p:sp>
        <p:nvSpPr>
          <p:cNvPr id="265" name="Rounded Rectangle 264"/>
          <p:cNvSpPr/>
          <p:nvPr/>
        </p:nvSpPr>
        <p:spPr>
          <a:xfrm>
            <a:off x="4829497" y="98615"/>
            <a:ext cx="1686219" cy="49766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 smtClean="0">
                <a:latin typeface="Lato"/>
              </a:rPr>
              <a:t>  </a:t>
            </a:r>
            <a:r>
              <a:rPr lang="en-IN" sz="1400" b="1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ahoma" panose="020B0604030504040204" pitchFamily="34" charset="0"/>
              </a:rPr>
              <a:t>Sign in/Sign up</a:t>
            </a:r>
            <a:endParaRPr lang="en-IN" sz="1600" b="1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Tahoma" panose="020B0604030504040204" pitchFamily="34" charset="0"/>
            </a:endParaRPr>
          </a:p>
        </p:txBody>
      </p:sp>
      <p:sp>
        <p:nvSpPr>
          <p:cNvPr id="279" name="Rounded Rectangle 278"/>
          <p:cNvSpPr/>
          <p:nvPr/>
        </p:nvSpPr>
        <p:spPr>
          <a:xfrm>
            <a:off x="4829497" y="802011"/>
            <a:ext cx="1686219" cy="49766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 smtClean="0">
                <a:latin typeface="Lato"/>
              </a:rPr>
              <a:t>  </a:t>
            </a:r>
            <a:r>
              <a:rPr lang="en-IN" sz="1400" b="1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ahoma" panose="020B0604030504040204" pitchFamily="34" charset="0"/>
              </a:rPr>
              <a:t>Who </a:t>
            </a:r>
            <a:r>
              <a:rPr lang="en-IN" sz="1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ahoma" panose="020B0604030504040204" pitchFamily="34" charset="0"/>
              </a:rPr>
              <a:t>are you?</a:t>
            </a:r>
          </a:p>
        </p:txBody>
      </p:sp>
      <p:sp>
        <p:nvSpPr>
          <p:cNvPr id="281" name="Rounded Rectangle 280"/>
          <p:cNvSpPr/>
          <p:nvPr/>
        </p:nvSpPr>
        <p:spPr>
          <a:xfrm>
            <a:off x="4829497" y="1505408"/>
            <a:ext cx="1686219" cy="49766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</a:t>
            </a:r>
            <a:r>
              <a:rPr lang="en-IN" sz="1400" b="1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ahoma" panose="020B0604030504040204" pitchFamily="34" charset="0"/>
              </a:rPr>
              <a:t>Choose</a:t>
            </a:r>
            <a:endParaRPr lang="en-IN" sz="1400" b="1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Tahoma" panose="020B0604030504040204" pitchFamily="34" charset="0"/>
            </a:endParaRPr>
          </a:p>
          <a:p>
            <a:r>
              <a:rPr lang="en-IN" sz="1400" b="1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ahoma" panose="020B0604030504040204" pitchFamily="34" charset="0"/>
              </a:rPr>
              <a:t>       Domain</a:t>
            </a:r>
            <a:r>
              <a:rPr lang="en-IN" sz="1400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</a:t>
            </a:r>
            <a:endParaRPr lang="en-IN" sz="14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1573668" y="1880992"/>
            <a:ext cx="1686219" cy="49766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STARTUP</a:t>
            </a:r>
          </a:p>
        </p:txBody>
      </p:sp>
      <p:sp>
        <p:nvSpPr>
          <p:cNvPr id="131" name="Rounded Rectangle 130"/>
          <p:cNvSpPr/>
          <p:nvPr/>
        </p:nvSpPr>
        <p:spPr>
          <a:xfrm>
            <a:off x="8683529" y="1895403"/>
            <a:ext cx="1686219" cy="49766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CORPORATE</a:t>
            </a:r>
          </a:p>
        </p:txBody>
      </p:sp>
      <p:sp>
        <p:nvSpPr>
          <p:cNvPr id="273" name="TextBox 272"/>
          <p:cNvSpPr txBox="1"/>
          <p:nvPr/>
        </p:nvSpPr>
        <p:spPr>
          <a:xfrm>
            <a:off x="3169491" y="6538089"/>
            <a:ext cx="5570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Figure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Idea to connect Startups and Corporates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pic>
        <p:nvPicPr>
          <p:cNvPr id="115" name="Picture 1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42468" r="70565" b="12793"/>
          <a:stretch/>
        </p:blipFill>
        <p:spPr>
          <a:xfrm>
            <a:off x="10377484" y="31329"/>
            <a:ext cx="902349" cy="945860"/>
          </a:xfrm>
          <a:prstGeom prst="rect">
            <a:avLst/>
          </a:prstGeom>
        </p:spPr>
      </p:pic>
      <p:pic>
        <p:nvPicPr>
          <p:cNvPr id="133" name="Picture 13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91" t="51842" r="487" b="-575"/>
          <a:stretch/>
        </p:blipFill>
        <p:spPr>
          <a:xfrm>
            <a:off x="16167" y="156698"/>
            <a:ext cx="1232912" cy="663090"/>
          </a:xfrm>
          <a:prstGeom prst="rect">
            <a:avLst/>
          </a:prstGeom>
        </p:spPr>
      </p:pic>
      <p:pic>
        <p:nvPicPr>
          <p:cNvPr id="141" name="Picture 1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2591" y="103774"/>
            <a:ext cx="428934" cy="858632"/>
          </a:xfrm>
          <a:prstGeom prst="rect">
            <a:avLst/>
          </a:prstGeom>
        </p:spPr>
      </p:pic>
      <p:sp>
        <p:nvSpPr>
          <p:cNvPr id="152" name="TextBox 151"/>
          <p:cNvSpPr txBox="1"/>
          <p:nvPr/>
        </p:nvSpPr>
        <p:spPr>
          <a:xfrm>
            <a:off x="225182" y="928339"/>
            <a:ext cx="1155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IN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Rural Community 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22" name="Group 121"/>
          <p:cNvGrpSpPr/>
          <p:nvPr/>
        </p:nvGrpSpPr>
        <p:grpSpPr>
          <a:xfrm>
            <a:off x="3299346" y="287262"/>
            <a:ext cx="529050" cy="540259"/>
            <a:chOff x="570346" y="1195942"/>
            <a:chExt cx="2158449" cy="2033395"/>
          </a:xfrm>
        </p:grpSpPr>
        <p:sp>
          <p:nvSpPr>
            <p:cNvPr id="123" name="Shape 5143"/>
            <p:cNvSpPr/>
            <p:nvPr/>
          </p:nvSpPr>
          <p:spPr>
            <a:xfrm>
              <a:off x="570346" y="1735433"/>
              <a:ext cx="1712086" cy="149390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720" y="0"/>
                  </a:moveTo>
                  <a:lnTo>
                    <a:pt x="106720" y="0"/>
                  </a:lnTo>
                  <a:cubicBezTo>
                    <a:pt x="12796" y="0"/>
                    <a:pt x="12796" y="0"/>
                    <a:pt x="12796" y="0"/>
                  </a:cubicBezTo>
                  <a:cubicBezTo>
                    <a:pt x="6277" y="0"/>
                    <a:pt x="0" y="4689"/>
                    <a:pt x="0" y="12137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0" y="95172"/>
                    <a:pt x="4104" y="102620"/>
                    <a:pt x="10623" y="105103"/>
                  </a:cubicBezTo>
                  <a:cubicBezTo>
                    <a:pt x="38631" y="110068"/>
                    <a:pt x="38631" y="110068"/>
                    <a:pt x="38631" y="110068"/>
                  </a:cubicBezTo>
                  <a:cubicBezTo>
                    <a:pt x="38631" y="110068"/>
                    <a:pt x="14969" y="119724"/>
                    <a:pt x="29698" y="119724"/>
                  </a:cubicBezTo>
                  <a:cubicBezTo>
                    <a:pt x="89818" y="119724"/>
                    <a:pt x="89818" y="119724"/>
                    <a:pt x="89818" y="119724"/>
                  </a:cubicBezTo>
                  <a:cubicBezTo>
                    <a:pt x="104788" y="119724"/>
                    <a:pt x="81126" y="110068"/>
                    <a:pt x="81126" y="110068"/>
                  </a:cubicBezTo>
                  <a:cubicBezTo>
                    <a:pt x="108893" y="105103"/>
                    <a:pt x="108893" y="105103"/>
                    <a:pt x="108893" y="105103"/>
                  </a:cubicBezTo>
                  <a:cubicBezTo>
                    <a:pt x="115653" y="102620"/>
                    <a:pt x="119758" y="95172"/>
                    <a:pt x="119758" y="88000"/>
                  </a:cubicBezTo>
                  <a:cubicBezTo>
                    <a:pt x="119758" y="12137"/>
                    <a:pt x="119758" y="12137"/>
                    <a:pt x="119758" y="12137"/>
                  </a:cubicBezTo>
                  <a:cubicBezTo>
                    <a:pt x="119758" y="4689"/>
                    <a:pt x="113480" y="0"/>
                    <a:pt x="106720" y="0"/>
                  </a:cubicBezTo>
                  <a:close/>
                  <a:moveTo>
                    <a:pt x="106720" y="88000"/>
                  </a:moveTo>
                  <a:lnTo>
                    <a:pt x="106720" y="88000"/>
                  </a:lnTo>
                  <a:cubicBezTo>
                    <a:pt x="12796" y="88000"/>
                    <a:pt x="12796" y="88000"/>
                    <a:pt x="12796" y="88000"/>
                  </a:cubicBezTo>
                  <a:cubicBezTo>
                    <a:pt x="12796" y="12137"/>
                    <a:pt x="12796" y="12137"/>
                    <a:pt x="12796" y="12137"/>
                  </a:cubicBezTo>
                  <a:cubicBezTo>
                    <a:pt x="106720" y="12137"/>
                    <a:pt x="106720" y="12137"/>
                    <a:pt x="106720" y="12137"/>
                  </a:cubicBezTo>
                  <a:lnTo>
                    <a:pt x="106720" y="8800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endParaRPr>
            </a:p>
          </p:txBody>
        </p:sp>
        <p:sp>
          <p:nvSpPr>
            <p:cNvPr id="124" name="Shape 5124"/>
            <p:cNvSpPr/>
            <p:nvPr/>
          </p:nvSpPr>
          <p:spPr>
            <a:xfrm>
              <a:off x="1836069" y="1195942"/>
              <a:ext cx="892726" cy="170442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0918" y="0"/>
                  </a:moveTo>
                  <a:lnTo>
                    <a:pt x="100918" y="0"/>
                  </a:lnTo>
                  <a:cubicBezTo>
                    <a:pt x="18657" y="0"/>
                    <a:pt x="18657" y="0"/>
                    <a:pt x="18657" y="0"/>
                  </a:cubicBezTo>
                  <a:cubicBezTo>
                    <a:pt x="7208" y="0"/>
                    <a:pt x="0" y="4417"/>
                    <a:pt x="0" y="10797"/>
                  </a:cubicBezTo>
                  <a:cubicBezTo>
                    <a:pt x="0" y="106503"/>
                    <a:pt x="0" y="106503"/>
                    <a:pt x="0" y="106503"/>
                  </a:cubicBezTo>
                  <a:cubicBezTo>
                    <a:pt x="0" y="112883"/>
                    <a:pt x="7208" y="119754"/>
                    <a:pt x="18657" y="119754"/>
                  </a:cubicBezTo>
                  <a:cubicBezTo>
                    <a:pt x="100918" y="119754"/>
                    <a:pt x="100918" y="119754"/>
                    <a:pt x="100918" y="119754"/>
                  </a:cubicBezTo>
                  <a:cubicBezTo>
                    <a:pt x="112367" y="119754"/>
                    <a:pt x="119575" y="112883"/>
                    <a:pt x="119575" y="106503"/>
                  </a:cubicBezTo>
                  <a:cubicBezTo>
                    <a:pt x="119575" y="10797"/>
                    <a:pt x="119575" y="10797"/>
                    <a:pt x="119575" y="10797"/>
                  </a:cubicBezTo>
                  <a:cubicBezTo>
                    <a:pt x="119575" y="4417"/>
                    <a:pt x="112367" y="0"/>
                    <a:pt x="100918" y="0"/>
                  </a:cubicBezTo>
                  <a:close/>
                  <a:moveTo>
                    <a:pt x="59787" y="112883"/>
                  </a:moveTo>
                  <a:lnTo>
                    <a:pt x="59787" y="112883"/>
                  </a:lnTo>
                  <a:cubicBezTo>
                    <a:pt x="52155" y="112883"/>
                    <a:pt x="44946" y="110674"/>
                    <a:pt x="44946" y="108711"/>
                  </a:cubicBezTo>
                  <a:cubicBezTo>
                    <a:pt x="44946" y="104294"/>
                    <a:pt x="52155" y="102085"/>
                    <a:pt x="59787" y="102085"/>
                  </a:cubicBezTo>
                  <a:cubicBezTo>
                    <a:pt x="67420" y="102085"/>
                    <a:pt x="74628" y="104294"/>
                    <a:pt x="74628" y="108711"/>
                  </a:cubicBezTo>
                  <a:cubicBezTo>
                    <a:pt x="74628" y="110674"/>
                    <a:pt x="67420" y="112883"/>
                    <a:pt x="59787" y="112883"/>
                  </a:cubicBezTo>
                  <a:close/>
                  <a:moveTo>
                    <a:pt x="104734" y="95705"/>
                  </a:moveTo>
                  <a:lnTo>
                    <a:pt x="104734" y="95705"/>
                  </a:lnTo>
                  <a:cubicBezTo>
                    <a:pt x="14840" y="95705"/>
                    <a:pt x="14840" y="95705"/>
                    <a:pt x="14840" y="95705"/>
                  </a:cubicBezTo>
                  <a:cubicBezTo>
                    <a:pt x="14840" y="15214"/>
                    <a:pt x="14840" y="15214"/>
                    <a:pt x="14840" y="15214"/>
                  </a:cubicBezTo>
                  <a:cubicBezTo>
                    <a:pt x="104734" y="15214"/>
                    <a:pt x="104734" y="15214"/>
                    <a:pt x="104734" y="15214"/>
                  </a:cubicBezTo>
                  <a:lnTo>
                    <a:pt x="104734" y="9570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endParaRPr>
            </a:p>
          </p:txBody>
        </p:sp>
      </p:grpSp>
      <p:sp>
        <p:nvSpPr>
          <p:cNvPr id="126" name="TextBox 125"/>
          <p:cNvSpPr txBox="1"/>
          <p:nvPr/>
        </p:nvSpPr>
        <p:spPr>
          <a:xfrm>
            <a:off x="1581240" y="1020155"/>
            <a:ext cx="1155295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IN" sz="1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Mediator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3104834" y="1025798"/>
            <a:ext cx="1155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Technology</a:t>
            </a:r>
            <a:endParaRPr lang="en-I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10251010" y="955732"/>
            <a:ext cx="1155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IN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Urban</a:t>
            </a:r>
          </a:p>
          <a:p>
            <a:r>
              <a:rPr lang="en-IN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Community 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69" name="Group 168"/>
          <p:cNvGrpSpPr/>
          <p:nvPr/>
        </p:nvGrpSpPr>
        <p:grpSpPr>
          <a:xfrm>
            <a:off x="7570561" y="230955"/>
            <a:ext cx="529050" cy="540259"/>
            <a:chOff x="570346" y="1195942"/>
            <a:chExt cx="2158449" cy="2033395"/>
          </a:xfrm>
        </p:grpSpPr>
        <p:sp>
          <p:nvSpPr>
            <p:cNvPr id="170" name="Shape 5143"/>
            <p:cNvSpPr/>
            <p:nvPr/>
          </p:nvSpPr>
          <p:spPr>
            <a:xfrm>
              <a:off x="570346" y="1735433"/>
              <a:ext cx="1712086" cy="149390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720" y="0"/>
                  </a:moveTo>
                  <a:lnTo>
                    <a:pt x="106720" y="0"/>
                  </a:lnTo>
                  <a:cubicBezTo>
                    <a:pt x="12796" y="0"/>
                    <a:pt x="12796" y="0"/>
                    <a:pt x="12796" y="0"/>
                  </a:cubicBezTo>
                  <a:cubicBezTo>
                    <a:pt x="6277" y="0"/>
                    <a:pt x="0" y="4689"/>
                    <a:pt x="0" y="12137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0" y="95172"/>
                    <a:pt x="4104" y="102620"/>
                    <a:pt x="10623" y="105103"/>
                  </a:cubicBezTo>
                  <a:cubicBezTo>
                    <a:pt x="38631" y="110068"/>
                    <a:pt x="38631" y="110068"/>
                    <a:pt x="38631" y="110068"/>
                  </a:cubicBezTo>
                  <a:cubicBezTo>
                    <a:pt x="38631" y="110068"/>
                    <a:pt x="14969" y="119724"/>
                    <a:pt x="29698" y="119724"/>
                  </a:cubicBezTo>
                  <a:cubicBezTo>
                    <a:pt x="89818" y="119724"/>
                    <a:pt x="89818" y="119724"/>
                    <a:pt x="89818" y="119724"/>
                  </a:cubicBezTo>
                  <a:cubicBezTo>
                    <a:pt x="104788" y="119724"/>
                    <a:pt x="81126" y="110068"/>
                    <a:pt x="81126" y="110068"/>
                  </a:cubicBezTo>
                  <a:cubicBezTo>
                    <a:pt x="108893" y="105103"/>
                    <a:pt x="108893" y="105103"/>
                    <a:pt x="108893" y="105103"/>
                  </a:cubicBezTo>
                  <a:cubicBezTo>
                    <a:pt x="115653" y="102620"/>
                    <a:pt x="119758" y="95172"/>
                    <a:pt x="119758" y="88000"/>
                  </a:cubicBezTo>
                  <a:cubicBezTo>
                    <a:pt x="119758" y="12137"/>
                    <a:pt x="119758" y="12137"/>
                    <a:pt x="119758" y="12137"/>
                  </a:cubicBezTo>
                  <a:cubicBezTo>
                    <a:pt x="119758" y="4689"/>
                    <a:pt x="113480" y="0"/>
                    <a:pt x="106720" y="0"/>
                  </a:cubicBezTo>
                  <a:close/>
                  <a:moveTo>
                    <a:pt x="106720" y="88000"/>
                  </a:moveTo>
                  <a:lnTo>
                    <a:pt x="106720" y="88000"/>
                  </a:lnTo>
                  <a:cubicBezTo>
                    <a:pt x="12796" y="88000"/>
                    <a:pt x="12796" y="88000"/>
                    <a:pt x="12796" y="88000"/>
                  </a:cubicBezTo>
                  <a:cubicBezTo>
                    <a:pt x="12796" y="12137"/>
                    <a:pt x="12796" y="12137"/>
                    <a:pt x="12796" y="12137"/>
                  </a:cubicBezTo>
                  <a:cubicBezTo>
                    <a:pt x="106720" y="12137"/>
                    <a:pt x="106720" y="12137"/>
                    <a:pt x="106720" y="12137"/>
                  </a:cubicBezTo>
                  <a:lnTo>
                    <a:pt x="106720" y="8800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endParaRPr>
            </a:p>
          </p:txBody>
        </p:sp>
        <p:sp>
          <p:nvSpPr>
            <p:cNvPr id="171" name="Shape 5124"/>
            <p:cNvSpPr/>
            <p:nvPr/>
          </p:nvSpPr>
          <p:spPr>
            <a:xfrm>
              <a:off x="1836069" y="1195942"/>
              <a:ext cx="892726" cy="170442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0918" y="0"/>
                  </a:moveTo>
                  <a:lnTo>
                    <a:pt x="100918" y="0"/>
                  </a:lnTo>
                  <a:cubicBezTo>
                    <a:pt x="18657" y="0"/>
                    <a:pt x="18657" y="0"/>
                    <a:pt x="18657" y="0"/>
                  </a:cubicBezTo>
                  <a:cubicBezTo>
                    <a:pt x="7208" y="0"/>
                    <a:pt x="0" y="4417"/>
                    <a:pt x="0" y="10797"/>
                  </a:cubicBezTo>
                  <a:cubicBezTo>
                    <a:pt x="0" y="106503"/>
                    <a:pt x="0" y="106503"/>
                    <a:pt x="0" y="106503"/>
                  </a:cubicBezTo>
                  <a:cubicBezTo>
                    <a:pt x="0" y="112883"/>
                    <a:pt x="7208" y="119754"/>
                    <a:pt x="18657" y="119754"/>
                  </a:cubicBezTo>
                  <a:cubicBezTo>
                    <a:pt x="100918" y="119754"/>
                    <a:pt x="100918" y="119754"/>
                    <a:pt x="100918" y="119754"/>
                  </a:cubicBezTo>
                  <a:cubicBezTo>
                    <a:pt x="112367" y="119754"/>
                    <a:pt x="119575" y="112883"/>
                    <a:pt x="119575" y="106503"/>
                  </a:cubicBezTo>
                  <a:cubicBezTo>
                    <a:pt x="119575" y="10797"/>
                    <a:pt x="119575" y="10797"/>
                    <a:pt x="119575" y="10797"/>
                  </a:cubicBezTo>
                  <a:cubicBezTo>
                    <a:pt x="119575" y="4417"/>
                    <a:pt x="112367" y="0"/>
                    <a:pt x="100918" y="0"/>
                  </a:cubicBezTo>
                  <a:close/>
                  <a:moveTo>
                    <a:pt x="59787" y="112883"/>
                  </a:moveTo>
                  <a:lnTo>
                    <a:pt x="59787" y="112883"/>
                  </a:lnTo>
                  <a:cubicBezTo>
                    <a:pt x="52155" y="112883"/>
                    <a:pt x="44946" y="110674"/>
                    <a:pt x="44946" y="108711"/>
                  </a:cubicBezTo>
                  <a:cubicBezTo>
                    <a:pt x="44946" y="104294"/>
                    <a:pt x="52155" y="102085"/>
                    <a:pt x="59787" y="102085"/>
                  </a:cubicBezTo>
                  <a:cubicBezTo>
                    <a:pt x="67420" y="102085"/>
                    <a:pt x="74628" y="104294"/>
                    <a:pt x="74628" y="108711"/>
                  </a:cubicBezTo>
                  <a:cubicBezTo>
                    <a:pt x="74628" y="110674"/>
                    <a:pt x="67420" y="112883"/>
                    <a:pt x="59787" y="112883"/>
                  </a:cubicBezTo>
                  <a:close/>
                  <a:moveTo>
                    <a:pt x="104734" y="95705"/>
                  </a:moveTo>
                  <a:lnTo>
                    <a:pt x="104734" y="95705"/>
                  </a:lnTo>
                  <a:cubicBezTo>
                    <a:pt x="14840" y="95705"/>
                    <a:pt x="14840" y="95705"/>
                    <a:pt x="14840" y="95705"/>
                  </a:cubicBezTo>
                  <a:cubicBezTo>
                    <a:pt x="14840" y="15214"/>
                    <a:pt x="14840" y="15214"/>
                    <a:pt x="14840" y="15214"/>
                  </a:cubicBezTo>
                  <a:cubicBezTo>
                    <a:pt x="104734" y="15214"/>
                    <a:pt x="104734" y="15214"/>
                    <a:pt x="104734" y="15214"/>
                  </a:cubicBezTo>
                  <a:lnTo>
                    <a:pt x="104734" y="9570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endParaRPr>
            </a:p>
          </p:txBody>
        </p:sp>
      </p:grpSp>
      <p:sp>
        <p:nvSpPr>
          <p:cNvPr id="173" name="TextBox 172"/>
          <p:cNvSpPr txBox="1"/>
          <p:nvPr/>
        </p:nvSpPr>
        <p:spPr>
          <a:xfrm>
            <a:off x="7347328" y="1025798"/>
            <a:ext cx="1155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Technology</a:t>
            </a:r>
            <a:endParaRPr lang="en-I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75" name="Group 174"/>
          <p:cNvGrpSpPr/>
          <p:nvPr/>
        </p:nvGrpSpPr>
        <p:grpSpPr>
          <a:xfrm>
            <a:off x="2247800" y="3028598"/>
            <a:ext cx="1383472" cy="555994"/>
            <a:chOff x="252029" y="3001644"/>
            <a:chExt cx="1383472" cy="555994"/>
          </a:xfrm>
        </p:grpSpPr>
        <p:sp>
          <p:nvSpPr>
            <p:cNvPr id="176" name="직사각형 227">
              <a:extLst>
                <a:ext uri="{FF2B5EF4-FFF2-40B4-BE49-F238E27FC236}">
                  <a16:creationId xmlns:a16="http://schemas.microsoft.com/office/drawing/2014/main" xmlns="" id="{E5A79E2C-CAD3-4360-93E8-9EE2B267AFEA}"/>
                </a:ext>
              </a:extLst>
            </p:cNvPr>
            <p:cNvSpPr/>
            <p:nvPr/>
          </p:nvSpPr>
          <p:spPr>
            <a:xfrm rot="5400000">
              <a:off x="665768" y="2587905"/>
              <a:ext cx="555994" cy="138347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352356" y="3012903"/>
              <a:ext cx="11552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Contest</a:t>
              </a:r>
            </a:p>
            <a:p>
              <a:pPr algn="ctr"/>
              <a:r>
                <a:rPr lang="en-IN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Participation</a:t>
              </a:r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4243571" y="3028598"/>
            <a:ext cx="1383472" cy="555994"/>
            <a:chOff x="252029" y="3001644"/>
            <a:chExt cx="1383472" cy="555994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179" name="직사각형 227">
              <a:extLst>
                <a:ext uri="{FF2B5EF4-FFF2-40B4-BE49-F238E27FC236}">
                  <a16:creationId xmlns:a16="http://schemas.microsoft.com/office/drawing/2014/main" xmlns="" id="{E5A79E2C-CAD3-4360-93E8-9EE2B267AFEA}"/>
                </a:ext>
              </a:extLst>
            </p:cNvPr>
            <p:cNvSpPr/>
            <p:nvPr/>
          </p:nvSpPr>
          <p:spPr>
            <a:xfrm rot="5400000">
              <a:off x="665768" y="2587905"/>
              <a:ext cx="555994" cy="1383472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352356" y="3012903"/>
              <a:ext cx="1155295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Create profile</a:t>
              </a:r>
              <a:endParaRPr lang="en-IN" sz="1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6239342" y="3024693"/>
            <a:ext cx="1383472" cy="563805"/>
            <a:chOff x="252029" y="3001644"/>
            <a:chExt cx="1383472" cy="563805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82" name="직사각형 227">
              <a:extLst>
                <a:ext uri="{FF2B5EF4-FFF2-40B4-BE49-F238E27FC236}">
                  <a16:creationId xmlns:a16="http://schemas.microsoft.com/office/drawing/2014/main" xmlns="" id="{E5A79E2C-CAD3-4360-93E8-9EE2B267AFEA}"/>
                </a:ext>
              </a:extLst>
            </p:cNvPr>
            <p:cNvSpPr/>
            <p:nvPr/>
          </p:nvSpPr>
          <p:spPr>
            <a:xfrm rot="5400000">
              <a:off x="665768" y="2587905"/>
              <a:ext cx="555994" cy="1383472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353771" y="3042229"/>
              <a:ext cx="1155295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Discussion Forum</a:t>
              </a:r>
              <a:endParaRPr lang="en-IN" sz="1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85" name="Group 184"/>
          <p:cNvGrpSpPr/>
          <p:nvPr/>
        </p:nvGrpSpPr>
        <p:grpSpPr>
          <a:xfrm>
            <a:off x="8433876" y="3028598"/>
            <a:ext cx="1383472" cy="555994"/>
            <a:chOff x="252029" y="3001644"/>
            <a:chExt cx="1383472" cy="555994"/>
          </a:xfrm>
        </p:grpSpPr>
        <p:sp>
          <p:nvSpPr>
            <p:cNvPr id="186" name="직사각형 227">
              <a:extLst>
                <a:ext uri="{FF2B5EF4-FFF2-40B4-BE49-F238E27FC236}">
                  <a16:creationId xmlns:a16="http://schemas.microsoft.com/office/drawing/2014/main" xmlns="" id="{E5A79E2C-CAD3-4360-93E8-9EE2B267AFEA}"/>
                </a:ext>
              </a:extLst>
            </p:cNvPr>
            <p:cNvSpPr/>
            <p:nvPr/>
          </p:nvSpPr>
          <p:spPr>
            <a:xfrm rot="5400000">
              <a:off x="665768" y="2587905"/>
              <a:ext cx="555994" cy="138347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352356" y="3012903"/>
              <a:ext cx="11552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Contest</a:t>
              </a:r>
            </a:p>
            <a:p>
              <a:pPr algn="ctr"/>
              <a:r>
                <a:rPr lang="en-IN" sz="14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Creation</a:t>
              </a:r>
              <a:endParaRPr lang="en-IN" sz="1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5" name="Group 224"/>
          <p:cNvGrpSpPr/>
          <p:nvPr/>
        </p:nvGrpSpPr>
        <p:grpSpPr>
          <a:xfrm>
            <a:off x="10429649" y="3014208"/>
            <a:ext cx="1383472" cy="584775"/>
            <a:chOff x="252029" y="2987253"/>
            <a:chExt cx="1383472" cy="584775"/>
          </a:xfrm>
        </p:grpSpPr>
        <p:sp>
          <p:nvSpPr>
            <p:cNvPr id="226" name="직사각형 227">
              <a:extLst>
                <a:ext uri="{FF2B5EF4-FFF2-40B4-BE49-F238E27FC236}">
                  <a16:creationId xmlns:a16="http://schemas.microsoft.com/office/drawing/2014/main" xmlns="" id="{E5A79E2C-CAD3-4360-93E8-9EE2B267AFEA}"/>
                </a:ext>
              </a:extLst>
            </p:cNvPr>
            <p:cNvSpPr/>
            <p:nvPr/>
          </p:nvSpPr>
          <p:spPr>
            <a:xfrm rot="5400000">
              <a:off x="665768" y="2587905"/>
              <a:ext cx="555994" cy="138347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444032" y="2987253"/>
              <a:ext cx="11552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 </a:t>
              </a:r>
              <a:r>
                <a:rPr lang="en-IN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Organise</a:t>
              </a:r>
            </a:p>
            <a:p>
              <a:r>
                <a:rPr lang="en-IN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IN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Events</a:t>
              </a:r>
              <a:endParaRPr lang="en-IN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698157" y="3558835"/>
            <a:ext cx="1479334" cy="3046988"/>
            <a:chOff x="2587969" y="3656249"/>
            <a:chExt cx="1479334" cy="3046988"/>
          </a:xfrm>
        </p:grpSpPr>
        <p:sp>
          <p:nvSpPr>
            <p:cNvPr id="41" name="TextBox 40"/>
            <p:cNvSpPr txBox="1"/>
            <p:nvPr/>
          </p:nvSpPr>
          <p:spPr>
            <a:xfrm>
              <a:off x="2601172" y="3656249"/>
              <a:ext cx="1466131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N" sz="1600" i="1" dirty="0" smtClean="0">
                <a:latin typeface="Adobe Hebrew" panose="02040503050201020203" pitchFamily="18" charset="-79"/>
                <a:cs typeface="Adobe Hebrew" panose="02040503050201020203" pitchFamily="18" charset="-79"/>
              </a:endParaRPr>
            </a:p>
            <a:p>
              <a:r>
                <a:rPr lang="en-IN" sz="1600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Profile info</a:t>
              </a:r>
            </a:p>
            <a:p>
              <a:r>
                <a:rPr lang="en-IN" sz="1600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</a:p>
            <a:p>
              <a:r>
                <a:rPr lang="en-IN" sz="1600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Solutions to</a:t>
              </a:r>
            </a:p>
            <a:p>
              <a:r>
                <a:rPr lang="en-IN" sz="1600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idea </a:t>
              </a:r>
            </a:p>
            <a:p>
              <a:endParaRPr lang="en-IN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endParaRPr lang="en-IN" sz="1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endParaRPr lang="en-IN" sz="1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r>
                <a:rPr lang="en-IN" sz="1600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Funding</a:t>
              </a:r>
            </a:p>
            <a:p>
              <a:endParaRPr lang="en-IN" sz="1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r>
                <a:rPr lang="en-IN" sz="1600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Evaluation </a:t>
              </a:r>
            </a:p>
            <a:p>
              <a:r>
                <a:rPr lang="en-IN" sz="1600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Criteria</a:t>
              </a: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2587969" y="4798250"/>
              <a:ext cx="11552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    </a:t>
              </a:r>
              <a:r>
                <a:rPr lang="en-IN" sz="1600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Deadline</a:t>
              </a:r>
              <a:endParaRPr lang="en-IN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115272" y="3683720"/>
            <a:ext cx="2502881" cy="2800767"/>
            <a:chOff x="6228793" y="3698533"/>
            <a:chExt cx="2502881" cy="2800767"/>
          </a:xfrm>
        </p:grpSpPr>
        <p:sp>
          <p:nvSpPr>
            <p:cNvPr id="216" name="Freeform 215"/>
            <p:cNvSpPr>
              <a:spLocks/>
            </p:cNvSpPr>
            <p:nvPr/>
          </p:nvSpPr>
          <p:spPr bwMode="auto">
            <a:xfrm rot="6288196">
              <a:off x="8366149" y="3778952"/>
              <a:ext cx="374625" cy="269658"/>
            </a:xfrm>
            <a:custGeom>
              <a:avLst/>
              <a:gdLst>
                <a:gd name="T0" fmla="*/ 9 w 39"/>
                <a:gd name="T1" fmla="*/ 1 h 28"/>
                <a:gd name="T2" fmla="*/ 15 w 39"/>
                <a:gd name="T3" fmla="*/ 1 h 28"/>
                <a:gd name="T4" fmla="*/ 16 w 39"/>
                <a:gd name="T5" fmla="*/ 1 h 28"/>
                <a:gd name="T6" fmla="*/ 16 w 39"/>
                <a:gd name="T7" fmla="*/ 3 h 28"/>
                <a:gd name="T8" fmla="*/ 15 w 39"/>
                <a:gd name="T9" fmla="*/ 5 h 28"/>
                <a:gd name="T10" fmla="*/ 19 w 39"/>
                <a:gd name="T11" fmla="*/ 9 h 28"/>
                <a:gd name="T12" fmla="*/ 22 w 39"/>
                <a:gd name="T13" fmla="*/ 5 h 28"/>
                <a:gd name="T14" fmla="*/ 22 w 39"/>
                <a:gd name="T15" fmla="*/ 4 h 28"/>
                <a:gd name="T16" fmla="*/ 22 w 39"/>
                <a:gd name="T17" fmla="*/ 3 h 28"/>
                <a:gd name="T18" fmla="*/ 22 w 39"/>
                <a:gd name="T19" fmla="*/ 1 h 28"/>
                <a:gd name="T20" fmla="*/ 23 w 39"/>
                <a:gd name="T21" fmla="*/ 1 h 28"/>
                <a:gd name="T22" fmla="*/ 29 w 39"/>
                <a:gd name="T23" fmla="*/ 1 h 28"/>
                <a:gd name="T24" fmla="*/ 31 w 39"/>
                <a:gd name="T25" fmla="*/ 3 h 28"/>
                <a:gd name="T26" fmla="*/ 31 w 39"/>
                <a:gd name="T27" fmla="*/ 9 h 28"/>
                <a:gd name="T28" fmla="*/ 31 w 39"/>
                <a:gd name="T29" fmla="*/ 11 h 28"/>
                <a:gd name="T30" fmla="*/ 33 w 39"/>
                <a:gd name="T31" fmla="*/ 11 h 28"/>
                <a:gd name="T32" fmla="*/ 35 w 39"/>
                <a:gd name="T33" fmla="*/ 10 h 28"/>
                <a:gd name="T34" fmla="*/ 39 w 39"/>
                <a:gd name="T35" fmla="*/ 14 h 28"/>
                <a:gd name="T36" fmla="*/ 35 w 39"/>
                <a:gd name="T37" fmla="*/ 17 h 28"/>
                <a:gd name="T38" fmla="*/ 33 w 39"/>
                <a:gd name="T39" fmla="*/ 17 h 28"/>
                <a:gd name="T40" fmla="*/ 32 w 39"/>
                <a:gd name="T41" fmla="*/ 16 h 28"/>
                <a:gd name="T42" fmla="*/ 31 w 39"/>
                <a:gd name="T43" fmla="*/ 17 h 28"/>
                <a:gd name="T44" fmla="*/ 30 w 39"/>
                <a:gd name="T45" fmla="*/ 18 h 28"/>
                <a:gd name="T46" fmla="*/ 31 w 39"/>
                <a:gd name="T47" fmla="*/ 25 h 28"/>
                <a:gd name="T48" fmla="*/ 29 w 39"/>
                <a:gd name="T49" fmla="*/ 27 h 28"/>
                <a:gd name="T50" fmla="*/ 24 w 39"/>
                <a:gd name="T51" fmla="*/ 28 h 28"/>
                <a:gd name="T52" fmla="*/ 23 w 39"/>
                <a:gd name="T53" fmla="*/ 27 h 28"/>
                <a:gd name="T54" fmla="*/ 23 w 39"/>
                <a:gd name="T55" fmla="*/ 25 h 28"/>
                <a:gd name="T56" fmla="*/ 23 w 39"/>
                <a:gd name="T57" fmla="*/ 24 h 28"/>
                <a:gd name="T58" fmla="*/ 20 w 39"/>
                <a:gd name="T59" fmla="*/ 20 h 28"/>
                <a:gd name="T60" fmla="*/ 16 w 39"/>
                <a:gd name="T61" fmla="*/ 24 h 28"/>
                <a:gd name="T62" fmla="*/ 17 w 39"/>
                <a:gd name="T63" fmla="*/ 25 h 28"/>
                <a:gd name="T64" fmla="*/ 17 w 39"/>
                <a:gd name="T65" fmla="*/ 25 h 28"/>
                <a:gd name="T66" fmla="*/ 16 w 39"/>
                <a:gd name="T67" fmla="*/ 27 h 28"/>
                <a:gd name="T68" fmla="*/ 15 w 39"/>
                <a:gd name="T69" fmla="*/ 28 h 28"/>
                <a:gd name="T70" fmla="*/ 9 w 39"/>
                <a:gd name="T71" fmla="*/ 27 h 28"/>
                <a:gd name="T72" fmla="*/ 7 w 39"/>
                <a:gd name="T73" fmla="*/ 25 h 28"/>
                <a:gd name="T74" fmla="*/ 8 w 39"/>
                <a:gd name="T75" fmla="*/ 19 h 28"/>
                <a:gd name="T76" fmla="*/ 7 w 39"/>
                <a:gd name="T77" fmla="*/ 17 h 28"/>
                <a:gd name="T78" fmla="*/ 5 w 39"/>
                <a:gd name="T79" fmla="*/ 17 h 28"/>
                <a:gd name="T80" fmla="*/ 3 w 39"/>
                <a:gd name="T81" fmla="*/ 18 h 28"/>
                <a:gd name="T82" fmla="*/ 0 w 39"/>
                <a:gd name="T83" fmla="*/ 14 h 28"/>
                <a:gd name="T84" fmla="*/ 3 w 39"/>
                <a:gd name="T85" fmla="*/ 11 h 28"/>
                <a:gd name="T86" fmla="*/ 5 w 39"/>
                <a:gd name="T87" fmla="*/ 11 h 28"/>
                <a:gd name="T88" fmla="*/ 6 w 39"/>
                <a:gd name="T89" fmla="*/ 12 h 28"/>
                <a:gd name="T90" fmla="*/ 7 w 39"/>
                <a:gd name="T91" fmla="*/ 11 h 28"/>
                <a:gd name="T92" fmla="*/ 8 w 39"/>
                <a:gd name="T93" fmla="*/ 10 h 28"/>
                <a:gd name="T94" fmla="*/ 7 w 39"/>
                <a:gd name="T95" fmla="*/ 3 h 28"/>
                <a:gd name="T96" fmla="*/ 9 w 39"/>
                <a:gd name="T97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9" h="28">
                  <a:moveTo>
                    <a:pt x="9" y="1"/>
                  </a:moveTo>
                  <a:cubicBezTo>
                    <a:pt x="11" y="1"/>
                    <a:pt x="13" y="1"/>
                    <a:pt x="15" y="1"/>
                  </a:cubicBezTo>
                  <a:cubicBezTo>
                    <a:pt x="15" y="0"/>
                    <a:pt x="16" y="1"/>
                    <a:pt x="16" y="1"/>
                  </a:cubicBezTo>
                  <a:cubicBezTo>
                    <a:pt x="17" y="2"/>
                    <a:pt x="17" y="3"/>
                    <a:pt x="16" y="3"/>
                  </a:cubicBezTo>
                  <a:cubicBezTo>
                    <a:pt x="16" y="4"/>
                    <a:pt x="15" y="4"/>
                    <a:pt x="15" y="5"/>
                  </a:cubicBezTo>
                  <a:cubicBezTo>
                    <a:pt x="15" y="7"/>
                    <a:pt x="17" y="9"/>
                    <a:pt x="19" y="9"/>
                  </a:cubicBezTo>
                  <a:cubicBezTo>
                    <a:pt x="21" y="9"/>
                    <a:pt x="22" y="7"/>
                    <a:pt x="22" y="5"/>
                  </a:cubicBezTo>
                  <a:cubicBezTo>
                    <a:pt x="22" y="5"/>
                    <a:pt x="22" y="4"/>
                    <a:pt x="22" y="4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2"/>
                    <a:pt x="22" y="2"/>
                    <a:pt x="22" y="1"/>
                  </a:cubicBezTo>
                  <a:cubicBezTo>
                    <a:pt x="22" y="1"/>
                    <a:pt x="23" y="0"/>
                    <a:pt x="23" y="1"/>
                  </a:cubicBezTo>
                  <a:cubicBezTo>
                    <a:pt x="25" y="1"/>
                    <a:pt x="27" y="1"/>
                    <a:pt x="29" y="1"/>
                  </a:cubicBezTo>
                  <a:cubicBezTo>
                    <a:pt x="30" y="1"/>
                    <a:pt x="31" y="2"/>
                    <a:pt x="31" y="3"/>
                  </a:cubicBezTo>
                  <a:cubicBezTo>
                    <a:pt x="31" y="5"/>
                    <a:pt x="31" y="7"/>
                    <a:pt x="31" y="9"/>
                  </a:cubicBezTo>
                  <a:cubicBezTo>
                    <a:pt x="30" y="10"/>
                    <a:pt x="31" y="11"/>
                    <a:pt x="31" y="11"/>
                  </a:cubicBezTo>
                  <a:cubicBezTo>
                    <a:pt x="32" y="11"/>
                    <a:pt x="33" y="11"/>
                    <a:pt x="33" y="11"/>
                  </a:cubicBezTo>
                  <a:cubicBezTo>
                    <a:pt x="34" y="11"/>
                    <a:pt x="34" y="10"/>
                    <a:pt x="35" y="10"/>
                  </a:cubicBezTo>
                  <a:cubicBezTo>
                    <a:pt x="37" y="10"/>
                    <a:pt x="39" y="12"/>
                    <a:pt x="39" y="14"/>
                  </a:cubicBezTo>
                  <a:cubicBezTo>
                    <a:pt x="39" y="16"/>
                    <a:pt x="37" y="17"/>
                    <a:pt x="35" y="17"/>
                  </a:cubicBezTo>
                  <a:cubicBezTo>
                    <a:pt x="34" y="17"/>
                    <a:pt x="34" y="17"/>
                    <a:pt x="33" y="17"/>
                  </a:cubicBezTo>
                  <a:cubicBezTo>
                    <a:pt x="33" y="17"/>
                    <a:pt x="33" y="16"/>
                    <a:pt x="32" y="16"/>
                  </a:cubicBezTo>
                  <a:cubicBezTo>
                    <a:pt x="32" y="16"/>
                    <a:pt x="31" y="17"/>
                    <a:pt x="31" y="17"/>
                  </a:cubicBezTo>
                  <a:cubicBezTo>
                    <a:pt x="31" y="17"/>
                    <a:pt x="30" y="18"/>
                    <a:pt x="30" y="18"/>
                  </a:cubicBezTo>
                  <a:cubicBezTo>
                    <a:pt x="31" y="21"/>
                    <a:pt x="31" y="23"/>
                    <a:pt x="31" y="25"/>
                  </a:cubicBezTo>
                  <a:cubicBezTo>
                    <a:pt x="31" y="26"/>
                    <a:pt x="30" y="27"/>
                    <a:pt x="29" y="27"/>
                  </a:cubicBezTo>
                  <a:cubicBezTo>
                    <a:pt x="28" y="27"/>
                    <a:pt x="26" y="28"/>
                    <a:pt x="24" y="28"/>
                  </a:cubicBezTo>
                  <a:cubicBezTo>
                    <a:pt x="24" y="28"/>
                    <a:pt x="23" y="28"/>
                    <a:pt x="23" y="27"/>
                  </a:cubicBezTo>
                  <a:cubicBezTo>
                    <a:pt x="22" y="26"/>
                    <a:pt x="22" y="26"/>
                    <a:pt x="23" y="25"/>
                  </a:cubicBezTo>
                  <a:cubicBezTo>
                    <a:pt x="23" y="25"/>
                    <a:pt x="23" y="24"/>
                    <a:pt x="23" y="24"/>
                  </a:cubicBezTo>
                  <a:cubicBezTo>
                    <a:pt x="23" y="22"/>
                    <a:pt x="22" y="20"/>
                    <a:pt x="20" y="20"/>
                  </a:cubicBezTo>
                  <a:cubicBezTo>
                    <a:pt x="18" y="20"/>
                    <a:pt x="16" y="22"/>
                    <a:pt x="16" y="24"/>
                  </a:cubicBezTo>
                  <a:cubicBezTo>
                    <a:pt x="16" y="24"/>
                    <a:pt x="16" y="25"/>
                    <a:pt x="17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26"/>
                    <a:pt x="17" y="27"/>
                    <a:pt x="16" y="27"/>
                  </a:cubicBezTo>
                  <a:cubicBezTo>
                    <a:pt x="16" y="28"/>
                    <a:pt x="16" y="28"/>
                    <a:pt x="15" y="28"/>
                  </a:cubicBezTo>
                  <a:cubicBezTo>
                    <a:pt x="13" y="28"/>
                    <a:pt x="11" y="27"/>
                    <a:pt x="9" y="27"/>
                  </a:cubicBezTo>
                  <a:cubicBezTo>
                    <a:pt x="8" y="27"/>
                    <a:pt x="7" y="26"/>
                    <a:pt x="7" y="25"/>
                  </a:cubicBezTo>
                  <a:cubicBezTo>
                    <a:pt x="8" y="23"/>
                    <a:pt x="8" y="21"/>
                    <a:pt x="8" y="19"/>
                  </a:cubicBezTo>
                  <a:cubicBezTo>
                    <a:pt x="8" y="18"/>
                    <a:pt x="8" y="18"/>
                    <a:pt x="7" y="17"/>
                  </a:cubicBezTo>
                  <a:cubicBezTo>
                    <a:pt x="6" y="17"/>
                    <a:pt x="6" y="17"/>
                    <a:pt x="5" y="17"/>
                  </a:cubicBezTo>
                  <a:cubicBezTo>
                    <a:pt x="5" y="18"/>
                    <a:pt x="4" y="18"/>
                    <a:pt x="3" y="18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3"/>
                    <a:pt x="1" y="11"/>
                    <a:pt x="3" y="11"/>
                  </a:cubicBezTo>
                  <a:cubicBezTo>
                    <a:pt x="4" y="11"/>
                    <a:pt x="4" y="11"/>
                    <a:pt x="5" y="11"/>
                  </a:cubicBezTo>
                  <a:cubicBezTo>
                    <a:pt x="5" y="12"/>
                    <a:pt x="6" y="12"/>
                    <a:pt x="6" y="12"/>
                  </a:cubicBezTo>
                  <a:cubicBezTo>
                    <a:pt x="7" y="12"/>
                    <a:pt x="7" y="12"/>
                    <a:pt x="7" y="11"/>
                  </a:cubicBezTo>
                  <a:cubicBezTo>
                    <a:pt x="8" y="11"/>
                    <a:pt x="8" y="10"/>
                    <a:pt x="8" y="10"/>
                  </a:cubicBezTo>
                  <a:cubicBezTo>
                    <a:pt x="8" y="8"/>
                    <a:pt x="8" y="5"/>
                    <a:pt x="7" y="3"/>
                  </a:cubicBezTo>
                  <a:cubicBezTo>
                    <a:pt x="7" y="2"/>
                    <a:pt x="8" y="1"/>
                    <a:pt x="9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121889" tIns="60944" rIns="121889" bIns="60944" numCol="1" anchor="t" anchorCtr="0" compatLnSpc="1">
              <a:prstTxWarp prst="textNoShape">
                <a:avLst/>
              </a:prstTxWarp>
            </a:bodyPr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6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grpSp>
          <p:nvGrpSpPr>
            <p:cNvPr id="217" name="Group 216"/>
            <p:cNvGrpSpPr/>
            <p:nvPr/>
          </p:nvGrpSpPr>
          <p:grpSpPr>
            <a:xfrm>
              <a:off x="8375249" y="4403745"/>
              <a:ext cx="326164" cy="308119"/>
              <a:chOff x="10121900" y="790575"/>
              <a:chExt cx="746125" cy="704851"/>
            </a:xfrm>
            <a:solidFill>
              <a:schemeClr val="tx1"/>
            </a:solidFill>
          </p:grpSpPr>
          <p:sp>
            <p:nvSpPr>
              <p:cNvPr id="218" name="Freeform 217"/>
              <p:cNvSpPr>
                <a:spLocks noEditPoints="1"/>
              </p:cNvSpPr>
              <p:nvPr/>
            </p:nvSpPr>
            <p:spPr bwMode="auto">
              <a:xfrm>
                <a:off x="10121900" y="947738"/>
                <a:ext cx="746125" cy="547688"/>
              </a:xfrm>
              <a:custGeom>
                <a:avLst/>
                <a:gdLst>
                  <a:gd name="T0" fmla="*/ 167 w 196"/>
                  <a:gd name="T1" fmla="*/ 35 h 144"/>
                  <a:gd name="T2" fmla="*/ 153 w 196"/>
                  <a:gd name="T3" fmla="*/ 34 h 144"/>
                  <a:gd name="T4" fmla="*/ 136 w 196"/>
                  <a:gd name="T5" fmla="*/ 28 h 144"/>
                  <a:gd name="T6" fmla="*/ 172 w 196"/>
                  <a:gd name="T7" fmla="*/ 28 h 144"/>
                  <a:gd name="T8" fmla="*/ 167 w 196"/>
                  <a:gd name="T9" fmla="*/ 18 h 144"/>
                  <a:gd name="T10" fmla="*/ 167 w 196"/>
                  <a:gd name="T11" fmla="*/ 11 h 144"/>
                  <a:gd name="T12" fmla="*/ 151 w 196"/>
                  <a:gd name="T13" fmla="*/ 8 h 144"/>
                  <a:gd name="T14" fmla="*/ 136 w 196"/>
                  <a:gd name="T15" fmla="*/ 6 h 144"/>
                  <a:gd name="T16" fmla="*/ 122 w 196"/>
                  <a:gd name="T17" fmla="*/ 7 h 144"/>
                  <a:gd name="T18" fmla="*/ 113 w 196"/>
                  <a:gd name="T19" fmla="*/ 10 h 144"/>
                  <a:gd name="T20" fmla="*/ 105 w 196"/>
                  <a:gd name="T21" fmla="*/ 6 h 144"/>
                  <a:gd name="T22" fmla="*/ 105 w 196"/>
                  <a:gd name="T23" fmla="*/ 0 h 144"/>
                  <a:gd name="T24" fmla="*/ 43 w 196"/>
                  <a:gd name="T25" fmla="*/ 0 h 144"/>
                  <a:gd name="T26" fmla="*/ 0 w 196"/>
                  <a:gd name="T27" fmla="*/ 71 h 144"/>
                  <a:gd name="T28" fmla="*/ 108 w 196"/>
                  <a:gd name="T29" fmla="*/ 132 h 144"/>
                  <a:gd name="T30" fmla="*/ 170 w 196"/>
                  <a:gd name="T31" fmla="*/ 126 h 144"/>
                  <a:gd name="T32" fmla="*/ 167 w 196"/>
                  <a:gd name="T33" fmla="*/ 37 h 144"/>
                  <a:gd name="T34" fmla="*/ 76 w 196"/>
                  <a:gd name="T35" fmla="*/ 109 h 144"/>
                  <a:gd name="T36" fmla="*/ 64 w 196"/>
                  <a:gd name="T37" fmla="*/ 110 h 144"/>
                  <a:gd name="T38" fmla="*/ 37 w 196"/>
                  <a:gd name="T39" fmla="*/ 79 h 144"/>
                  <a:gd name="T40" fmla="*/ 53 w 196"/>
                  <a:gd name="T41" fmla="*/ 76 h 144"/>
                  <a:gd name="T42" fmla="*/ 67 w 196"/>
                  <a:gd name="T43" fmla="*/ 84 h 144"/>
                  <a:gd name="T44" fmla="*/ 54 w 196"/>
                  <a:gd name="T45" fmla="*/ 67 h 144"/>
                  <a:gd name="T46" fmla="*/ 59 w 196"/>
                  <a:gd name="T47" fmla="*/ 30 h 144"/>
                  <a:gd name="T48" fmla="*/ 60 w 196"/>
                  <a:gd name="T49" fmla="*/ 22 h 144"/>
                  <a:gd name="T50" fmla="*/ 73 w 196"/>
                  <a:gd name="T51" fmla="*/ 29 h 144"/>
                  <a:gd name="T52" fmla="*/ 95 w 196"/>
                  <a:gd name="T53" fmla="*/ 52 h 144"/>
                  <a:gd name="T54" fmla="*/ 70 w 196"/>
                  <a:gd name="T55" fmla="*/ 48 h 144"/>
                  <a:gd name="T56" fmla="*/ 82 w 196"/>
                  <a:gd name="T57" fmla="*/ 62 h 144"/>
                  <a:gd name="T58" fmla="*/ 76 w 196"/>
                  <a:gd name="T59" fmla="*/ 102 h 144"/>
                  <a:gd name="T60" fmla="*/ 145 w 196"/>
                  <a:gd name="T61" fmla="*/ 108 h 144"/>
                  <a:gd name="T62" fmla="*/ 137 w 196"/>
                  <a:gd name="T63" fmla="*/ 110 h 144"/>
                  <a:gd name="T64" fmla="*/ 118 w 196"/>
                  <a:gd name="T65" fmla="*/ 87 h 144"/>
                  <a:gd name="T66" fmla="*/ 129 w 196"/>
                  <a:gd name="T67" fmla="*/ 85 h 144"/>
                  <a:gd name="T68" fmla="*/ 139 w 196"/>
                  <a:gd name="T69" fmla="*/ 91 h 144"/>
                  <a:gd name="T70" fmla="*/ 129 w 196"/>
                  <a:gd name="T71" fmla="*/ 79 h 144"/>
                  <a:gd name="T72" fmla="*/ 133 w 196"/>
                  <a:gd name="T73" fmla="*/ 53 h 144"/>
                  <a:gd name="T74" fmla="*/ 134 w 196"/>
                  <a:gd name="T75" fmla="*/ 47 h 144"/>
                  <a:gd name="T76" fmla="*/ 143 w 196"/>
                  <a:gd name="T77" fmla="*/ 52 h 144"/>
                  <a:gd name="T78" fmla="*/ 158 w 196"/>
                  <a:gd name="T79" fmla="*/ 68 h 144"/>
                  <a:gd name="T80" fmla="*/ 141 w 196"/>
                  <a:gd name="T81" fmla="*/ 65 h 144"/>
                  <a:gd name="T82" fmla="*/ 150 w 196"/>
                  <a:gd name="T83" fmla="*/ 75 h 144"/>
                  <a:gd name="T84" fmla="*/ 145 w 196"/>
                  <a:gd name="T85" fmla="*/ 10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96" h="144">
                    <a:moveTo>
                      <a:pt x="167" y="37"/>
                    </a:moveTo>
                    <a:cubicBezTo>
                      <a:pt x="168" y="36"/>
                      <a:pt x="168" y="35"/>
                      <a:pt x="167" y="35"/>
                    </a:cubicBezTo>
                    <a:cubicBezTo>
                      <a:pt x="167" y="34"/>
                      <a:pt x="167" y="33"/>
                      <a:pt x="167" y="33"/>
                    </a:cubicBezTo>
                    <a:cubicBezTo>
                      <a:pt x="163" y="33"/>
                      <a:pt x="158" y="34"/>
                      <a:pt x="153" y="34"/>
                    </a:cubicBezTo>
                    <a:cubicBezTo>
                      <a:pt x="133" y="34"/>
                      <a:pt x="117" y="26"/>
                      <a:pt x="115" y="17"/>
                    </a:cubicBezTo>
                    <a:cubicBezTo>
                      <a:pt x="122" y="22"/>
                      <a:pt x="132" y="27"/>
                      <a:pt x="136" y="28"/>
                    </a:cubicBezTo>
                    <a:cubicBezTo>
                      <a:pt x="136" y="28"/>
                      <a:pt x="137" y="28"/>
                      <a:pt x="137" y="28"/>
                    </a:cubicBezTo>
                    <a:cubicBezTo>
                      <a:pt x="149" y="33"/>
                      <a:pt x="172" y="28"/>
                      <a:pt x="172" y="28"/>
                    </a:cubicBezTo>
                    <a:cubicBezTo>
                      <a:pt x="172" y="28"/>
                      <a:pt x="173" y="27"/>
                      <a:pt x="171" y="25"/>
                    </a:cubicBezTo>
                    <a:cubicBezTo>
                      <a:pt x="168" y="22"/>
                      <a:pt x="165" y="21"/>
                      <a:pt x="167" y="18"/>
                    </a:cubicBezTo>
                    <a:cubicBezTo>
                      <a:pt x="168" y="16"/>
                      <a:pt x="170" y="14"/>
                      <a:pt x="169" y="12"/>
                    </a:cubicBezTo>
                    <a:cubicBezTo>
                      <a:pt x="169" y="12"/>
                      <a:pt x="168" y="11"/>
                      <a:pt x="167" y="11"/>
                    </a:cubicBezTo>
                    <a:cubicBezTo>
                      <a:pt x="163" y="11"/>
                      <a:pt x="157" y="12"/>
                      <a:pt x="157" y="12"/>
                    </a:cubicBezTo>
                    <a:cubicBezTo>
                      <a:pt x="157" y="12"/>
                      <a:pt x="156" y="9"/>
                      <a:pt x="151" y="8"/>
                    </a:cubicBezTo>
                    <a:cubicBezTo>
                      <a:pt x="147" y="7"/>
                      <a:pt x="140" y="5"/>
                      <a:pt x="136" y="5"/>
                    </a:cubicBezTo>
                    <a:cubicBezTo>
                      <a:pt x="136" y="5"/>
                      <a:pt x="136" y="6"/>
                      <a:pt x="136" y="6"/>
                    </a:cubicBezTo>
                    <a:cubicBezTo>
                      <a:pt x="133" y="7"/>
                      <a:pt x="129" y="10"/>
                      <a:pt x="125" y="9"/>
                    </a:cubicBezTo>
                    <a:cubicBezTo>
                      <a:pt x="123" y="8"/>
                      <a:pt x="122" y="8"/>
                      <a:pt x="122" y="7"/>
                    </a:cubicBezTo>
                    <a:cubicBezTo>
                      <a:pt x="120" y="7"/>
                      <a:pt x="119" y="6"/>
                      <a:pt x="117" y="7"/>
                    </a:cubicBezTo>
                    <a:cubicBezTo>
                      <a:pt x="113" y="7"/>
                      <a:pt x="113" y="10"/>
                      <a:pt x="113" y="10"/>
                    </a:cubicBezTo>
                    <a:cubicBezTo>
                      <a:pt x="113" y="10"/>
                      <a:pt x="112" y="10"/>
                      <a:pt x="112" y="10"/>
                    </a:cubicBezTo>
                    <a:cubicBezTo>
                      <a:pt x="110" y="8"/>
                      <a:pt x="107" y="7"/>
                      <a:pt x="105" y="6"/>
                    </a:cubicBezTo>
                    <a:cubicBezTo>
                      <a:pt x="106" y="5"/>
                      <a:pt x="106" y="4"/>
                      <a:pt x="104" y="3"/>
                    </a:cubicBezTo>
                    <a:cubicBezTo>
                      <a:pt x="105" y="2"/>
                      <a:pt x="105" y="1"/>
                      <a:pt x="105" y="0"/>
                    </a:cubicBezTo>
                    <a:cubicBezTo>
                      <a:pt x="96" y="2"/>
                      <a:pt x="85" y="3"/>
                      <a:pt x="73" y="3"/>
                    </a:cubicBezTo>
                    <a:cubicBezTo>
                      <a:pt x="62" y="3"/>
                      <a:pt x="51" y="2"/>
                      <a:pt x="43" y="0"/>
                    </a:cubicBezTo>
                    <a:cubicBezTo>
                      <a:pt x="42" y="2"/>
                      <a:pt x="41" y="4"/>
                      <a:pt x="41" y="5"/>
                    </a:cubicBezTo>
                    <a:cubicBezTo>
                      <a:pt x="17" y="17"/>
                      <a:pt x="0" y="42"/>
                      <a:pt x="0" y="71"/>
                    </a:cubicBezTo>
                    <a:cubicBezTo>
                      <a:pt x="0" y="93"/>
                      <a:pt x="10" y="113"/>
                      <a:pt x="26" y="127"/>
                    </a:cubicBezTo>
                    <a:cubicBezTo>
                      <a:pt x="43" y="142"/>
                      <a:pt x="89" y="144"/>
                      <a:pt x="108" y="132"/>
                    </a:cubicBezTo>
                    <a:cubicBezTo>
                      <a:pt x="111" y="131"/>
                      <a:pt x="114" y="128"/>
                      <a:pt x="117" y="126"/>
                    </a:cubicBezTo>
                    <a:cubicBezTo>
                      <a:pt x="132" y="133"/>
                      <a:pt x="158" y="133"/>
                      <a:pt x="170" y="126"/>
                    </a:cubicBezTo>
                    <a:cubicBezTo>
                      <a:pt x="184" y="118"/>
                      <a:pt x="196" y="100"/>
                      <a:pt x="196" y="83"/>
                    </a:cubicBezTo>
                    <a:cubicBezTo>
                      <a:pt x="196" y="62"/>
                      <a:pt x="184" y="45"/>
                      <a:pt x="167" y="37"/>
                    </a:cubicBezTo>
                    <a:close/>
                    <a:moveTo>
                      <a:pt x="76" y="102"/>
                    </a:moveTo>
                    <a:cubicBezTo>
                      <a:pt x="76" y="109"/>
                      <a:pt x="76" y="109"/>
                      <a:pt x="76" y="109"/>
                    </a:cubicBezTo>
                    <a:cubicBezTo>
                      <a:pt x="76" y="109"/>
                      <a:pt x="76" y="110"/>
                      <a:pt x="75" y="110"/>
                    </a:cubicBezTo>
                    <a:cubicBezTo>
                      <a:pt x="64" y="110"/>
                      <a:pt x="64" y="110"/>
                      <a:pt x="64" y="110"/>
                    </a:cubicBezTo>
                    <a:cubicBezTo>
                      <a:pt x="63" y="110"/>
                      <a:pt x="63" y="109"/>
                      <a:pt x="63" y="102"/>
                    </a:cubicBezTo>
                    <a:cubicBezTo>
                      <a:pt x="47" y="101"/>
                      <a:pt x="38" y="93"/>
                      <a:pt x="37" y="79"/>
                    </a:cubicBezTo>
                    <a:cubicBezTo>
                      <a:pt x="37" y="78"/>
                      <a:pt x="38" y="78"/>
                      <a:pt x="38" y="78"/>
                    </a:cubicBezTo>
                    <a:cubicBezTo>
                      <a:pt x="53" y="76"/>
                      <a:pt x="53" y="76"/>
                      <a:pt x="53" y="76"/>
                    </a:cubicBezTo>
                    <a:cubicBezTo>
                      <a:pt x="54" y="76"/>
                      <a:pt x="54" y="76"/>
                      <a:pt x="55" y="77"/>
                    </a:cubicBezTo>
                    <a:cubicBezTo>
                      <a:pt x="56" y="84"/>
                      <a:pt x="63" y="84"/>
                      <a:pt x="67" y="84"/>
                    </a:cubicBezTo>
                    <a:cubicBezTo>
                      <a:pt x="69" y="83"/>
                      <a:pt x="70" y="82"/>
                      <a:pt x="70" y="81"/>
                    </a:cubicBezTo>
                    <a:cubicBezTo>
                      <a:pt x="71" y="77"/>
                      <a:pt x="68" y="73"/>
                      <a:pt x="54" y="67"/>
                    </a:cubicBezTo>
                    <a:cubicBezTo>
                      <a:pt x="44" y="62"/>
                      <a:pt x="39" y="60"/>
                      <a:pt x="39" y="52"/>
                    </a:cubicBezTo>
                    <a:cubicBezTo>
                      <a:pt x="38" y="43"/>
                      <a:pt x="45" y="33"/>
                      <a:pt x="59" y="30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23"/>
                      <a:pt x="60" y="22"/>
                      <a:pt x="60" y="22"/>
                    </a:cubicBezTo>
                    <a:cubicBezTo>
                      <a:pt x="71" y="22"/>
                      <a:pt x="71" y="22"/>
                      <a:pt x="71" y="22"/>
                    </a:cubicBezTo>
                    <a:cubicBezTo>
                      <a:pt x="72" y="22"/>
                      <a:pt x="72" y="22"/>
                      <a:pt x="73" y="29"/>
                    </a:cubicBezTo>
                    <a:cubicBezTo>
                      <a:pt x="87" y="31"/>
                      <a:pt x="96" y="40"/>
                      <a:pt x="96" y="50"/>
                    </a:cubicBezTo>
                    <a:cubicBezTo>
                      <a:pt x="96" y="51"/>
                      <a:pt x="96" y="51"/>
                      <a:pt x="95" y="52"/>
                    </a:cubicBezTo>
                    <a:cubicBezTo>
                      <a:pt x="79" y="53"/>
                      <a:pt x="79" y="53"/>
                      <a:pt x="79" y="53"/>
                    </a:cubicBezTo>
                    <a:cubicBezTo>
                      <a:pt x="79" y="53"/>
                      <a:pt x="78" y="47"/>
                      <a:pt x="70" y="48"/>
                    </a:cubicBezTo>
                    <a:cubicBezTo>
                      <a:pt x="67" y="48"/>
                      <a:pt x="67" y="50"/>
                      <a:pt x="67" y="51"/>
                    </a:cubicBezTo>
                    <a:cubicBezTo>
                      <a:pt x="67" y="55"/>
                      <a:pt x="72" y="57"/>
                      <a:pt x="82" y="62"/>
                    </a:cubicBezTo>
                    <a:cubicBezTo>
                      <a:pt x="92" y="67"/>
                      <a:pt x="97" y="71"/>
                      <a:pt x="98" y="79"/>
                    </a:cubicBezTo>
                    <a:cubicBezTo>
                      <a:pt x="98" y="90"/>
                      <a:pt x="90" y="99"/>
                      <a:pt x="76" y="102"/>
                    </a:cubicBezTo>
                    <a:close/>
                    <a:moveTo>
                      <a:pt x="145" y="104"/>
                    </a:moveTo>
                    <a:cubicBezTo>
                      <a:pt x="145" y="108"/>
                      <a:pt x="145" y="108"/>
                      <a:pt x="145" y="108"/>
                    </a:cubicBezTo>
                    <a:cubicBezTo>
                      <a:pt x="145" y="109"/>
                      <a:pt x="145" y="109"/>
                      <a:pt x="145" y="109"/>
                    </a:cubicBezTo>
                    <a:cubicBezTo>
                      <a:pt x="137" y="110"/>
                      <a:pt x="137" y="110"/>
                      <a:pt x="137" y="110"/>
                    </a:cubicBezTo>
                    <a:cubicBezTo>
                      <a:pt x="136" y="110"/>
                      <a:pt x="136" y="109"/>
                      <a:pt x="136" y="104"/>
                    </a:cubicBezTo>
                    <a:cubicBezTo>
                      <a:pt x="124" y="103"/>
                      <a:pt x="118" y="97"/>
                      <a:pt x="118" y="87"/>
                    </a:cubicBezTo>
                    <a:cubicBezTo>
                      <a:pt x="118" y="87"/>
                      <a:pt x="118" y="87"/>
                      <a:pt x="119" y="87"/>
                    </a:cubicBezTo>
                    <a:cubicBezTo>
                      <a:pt x="129" y="85"/>
                      <a:pt x="129" y="85"/>
                      <a:pt x="129" y="85"/>
                    </a:cubicBezTo>
                    <a:cubicBezTo>
                      <a:pt x="130" y="85"/>
                      <a:pt x="130" y="86"/>
                      <a:pt x="130" y="86"/>
                    </a:cubicBezTo>
                    <a:cubicBezTo>
                      <a:pt x="131" y="91"/>
                      <a:pt x="136" y="91"/>
                      <a:pt x="139" y="91"/>
                    </a:cubicBezTo>
                    <a:cubicBezTo>
                      <a:pt x="140" y="90"/>
                      <a:pt x="141" y="90"/>
                      <a:pt x="141" y="89"/>
                    </a:cubicBezTo>
                    <a:cubicBezTo>
                      <a:pt x="142" y="86"/>
                      <a:pt x="140" y="83"/>
                      <a:pt x="129" y="79"/>
                    </a:cubicBezTo>
                    <a:cubicBezTo>
                      <a:pt x="123" y="76"/>
                      <a:pt x="119" y="74"/>
                      <a:pt x="119" y="68"/>
                    </a:cubicBezTo>
                    <a:cubicBezTo>
                      <a:pt x="118" y="62"/>
                      <a:pt x="124" y="55"/>
                      <a:pt x="133" y="53"/>
                    </a:cubicBezTo>
                    <a:cubicBezTo>
                      <a:pt x="133" y="48"/>
                      <a:pt x="133" y="48"/>
                      <a:pt x="133" y="48"/>
                    </a:cubicBezTo>
                    <a:cubicBezTo>
                      <a:pt x="133" y="48"/>
                      <a:pt x="134" y="47"/>
                      <a:pt x="134" y="47"/>
                    </a:cubicBezTo>
                    <a:cubicBezTo>
                      <a:pt x="142" y="47"/>
                      <a:pt x="142" y="47"/>
                      <a:pt x="142" y="47"/>
                    </a:cubicBezTo>
                    <a:cubicBezTo>
                      <a:pt x="143" y="47"/>
                      <a:pt x="143" y="47"/>
                      <a:pt x="143" y="52"/>
                    </a:cubicBezTo>
                    <a:cubicBezTo>
                      <a:pt x="153" y="53"/>
                      <a:pt x="159" y="60"/>
                      <a:pt x="160" y="67"/>
                    </a:cubicBezTo>
                    <a:cubicBezTo>
                      <a:pt x="160" y="68"/>
                      <a:pt x="159" y="68"/>
                      <a:pt x="158" y="68"/>
                    </a:cubicBezTo>
                    <a:cubicBezTo>
                      <a:pt x="147" y="69"/>
                      <a:pt x="147" y="69"/>
                      <a:pt x="147" y="69"/>
                    </a:cubicBezTo>
                    <a:cubicBezTo>
                      <a:pt x="147" y="69"/>
                      <a:pt x="147" y="65"/>
                      <a:pt x="141" y="65"/>
                    </a:cubicBezTo>
                    <a:cubicBezTo>
                      <a:pt x="139" y="66"/>
                      <a:pt x="139" y="67"/>
                      <a:pt x="139" y="68"/>
                    </a:cubicBezTo>
                    <a:cubicBezTo>
                      <a:pt x="139" y="70"/>
                      <a:pt x="142" y="72"/>
                      <a:pt x="150" y="75"/>
                    </a:cubicBezTo>
                    <a:cubicBezTo>
                      <a:pt x="157" y="79"/>
                      <a:pt x="160" y="82"/>
                      <a:pt x="161" y="87"/>
                    </a:cubicBezTo>
                    <a:cubicBezTo>
                      <a:pt x="161" y="96"/>
                      <a:pt x="155" y="102"/>
                      <a:pt x="145" y="1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Light"/>
                  <a:ea typeface="+mn-ea"/>
                  <a:cs typeface="+mn-cs"/>
                </a:endParaRPr>
              </a:p>
            </p:txBody>
          </p:sp>
          <p:sp>
            <p:nvSpPr>
              <p:cNvPr id="219" name="Freeform 218"/>
              <p:cNvSpPr>
                <a:spLocks/>
              </p:cNvSpPr>
              <p:nvPr/>
            </p:nvSpPr>
            <p:spPr bwMode="auto">
              <a:xfrm>
                <a:off x="10198100" y="790575"/>
                <a:ext cx="406400" cy="152400"/>
              </a:xfrm>
              <a:custGeom>
                <a:avLst/>
                <a:gdLst>
                  <a:gd name="T0" fmla="*/ 26 w 107"/>
                  <a:gd name="T1" fmla="*/ 38 h 40"/>
                  <a:gd name="T2" fmla="*/ 50 w 107"/>
                  <a:gd name="T3" fmla="*/ 40 h 40"/>
                  <a:gd name="T4" fmla="*/ 84 w 107"/>
                  <a:gd name="T5" fmla="*/ 37 h 40"/>
                  <a:gd name="T6" fmla="*/ 107 w 107"/>
                  <a:gd name="T7" fmla="*/ 25 h 40"/>
                  <a:gd name="T8" fmla="*/ 102 w 107"/>
                  <a:gd name="T9" fmla="*/ 20 h 40"/>
                  <a:gd name="T10" fmla="*/ 93 w 107"/>
                  <a:gd name="T11" fmla="*/ 12 h 40"/>
                  <a:gd name="T12" fmla="*/ 95 w 107"/>
                  <a:gd name="T13" fmla="*/ 1 h 40"/>
                  <a:gd name="T14" fmla="*/ 91 w 107"/>
                  <a:gd name="T15" fmla="*/ 1 h 40"/>
                  <a:gd name="T16" fmla="*/ 75 w 107"/>
                  <a:gd name="T17" fmla="*/ 7 h 40"/>
                  <a:gd name="T18" fmla="*/ 64 w 107"/>
                  <a:gd name="T19" fmla="*/ 3 h 40"/>
                  <a:gd name="T20" fmla="*/ 40 w 107"/>
                  <a:gd name="T21" fmla="*/ 5 h 40"/>
                  <a:gd name="T22" fmla="*/ 39 w 107"/>
                  <a:gd name="T23" fmla="*/ 6 h 40"/>
                  <a:gd name="T24" fmla="*/ 23 w 107"/>
                  <a:gd name="T25" fmla="*/ 16 h 40"/>
                  <a:gd name="T26" fmla="*/ 17 w 107"/>
                  <a:gd name="T27" fmla="*/ 15 h 40"/>
                  <a:gd name="T28" fmla="*/ 10 w 107"/>
                  <a:gd name="T29" fmla="*/ 16 h 40"/>
                  <a:gd name="T30" fmla="*/ 5 w 107"/>
                  <a:gd name="T31" fmla="*/ 23 h 40"/>
                  <a:gd name="T32" fmla="*/ 0 w 107"/>
                  <a:gd name="T33" fmla="*/ 28 h 40"/>
                  <a:gd name="T34" fmla="*/ 27 w 107"/>
                  <a:gd name="T35" fmla="*/ 38 h 40"/>
                  <a:gd name="T36" fmla="*/ 26 w 107"/>
                  <a:gd name="T37" fmla="*/ 3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7" h="40">
                    <a:moveTo>
                      <a:pt x="26" y="38"/>
                    </a:moveTo>
                    <a:cubicBezTo>
                      <a:pt x="33" y="40"/>
                      <a:pt x="42" y="40"/>
                      <a:pt x="50" y="40"/>
                    </a:cubicBezTo>
                    <a:cubicBezTo>
                      <a:pt x="63" y="40"/>
                      <a:pt x="74" y="39"/>
                      <a:pt x="84" y="37"/>
                    </a:cubicBezTo>
                    <a:cubicBezTo>
                      <a:pt x="107" y="25"/>
                      <a:pt x="107" y="25"/>
                      <a:pt x="107" y="25"/>
                    </a:cubicBezTo>
                    <a:cubicBezTo>
                      <a:pt x="107" y="25"/>
                      <a:pt x="107" y="22"/>
                      <a:pt x="102" y="20"/>
                    </a:cubicBezTo>
                    <a:cubicBezTo>
                      <a:pt x="98" y="17"/>
                      <a:pt x="92" y="16"/>
                      <a:pt x="93" y="12"/>
                    </a:cubicBezTo>
                    <a:cubicBezTo>
                      <a:pt x="94" y="8"/>
                      <a:pt x="96" y="3"/>
                      <a:pt x="95" y="1"/>
                    </a:cubicBezTo>
                    <a:cubicBezTo>
                      <a:pt x="94" y="0"/>
                      <a:pt x="93" y="0"/>
                      <a:pt x="91" y="1"/>
                    </a:cubicBezTo>
                    <a:cubicBezTo>
                      <a:pt x="84" y="2"/>
                      <a:pt x="75" y="7"/>
                      <a:pt x="75" y="7"/>
                    </a:cubicBezTo>
                    <a:cubicBezTo>
                      <a:pt x="75" y="7"/>
                      <a:pt x="73" y="3"/>
                      <a:pt x="64" y="3"/>
                    </a:cubicBezTo>
                    <a:cubicBezTo>
                      <a:pt x="57" y="3"/>
                      <a:pt x="45" y="3"/>
                      <a:pt x="40" y="5"/>
                    </a:cubicBezTo>
                    <a:cubicBezTo>
                      <a:pt x="39" y="5"/>
                      <a:pt x="39" y="6"/>
                      <a:pt x="39" y="6"/>
                    </a:cubicBezTo>
                    <a:cubicBezTo>
                      <a:pt x="36" y="8"/>
                      <a:pt x="30" y="16"/>
                      <a:pt x="23" y="16"/>
                    </a:cubicBezTo>
                    <a:cubicBezTo>
                      <a:pt x="21" y="16"/>
                      <a:pt x="19" y="15"/>
                      <a:pt x="17" y="15"/>
                    </a:cubicBezTo>
                    <a:cubicBezTo>
                      <a:pt x="15" y="14"/>
                      <a:pt x="14" y="14"/>
                      <a:pt x="10" y="16"/>
                    </a:cubicBezTo>
                    <a:cubicBezTo>
                      <a:pt x="5" y="19"/>
                      <a:pt x="5" y="23"/>
                      <a:pt x="5" y="23"/>
                    </a:cubicBezTo>
                    <a:cubicBezTo>
                      <a:pt x="5" y="23"/>
                      <a:pt x="0" y="22"/>
                      <a:pt x="0" y="28"/>
                    </a:cubicBezTo>
                    <a:cubicBezTo>
                      <a:pt x="15" y="35"/>
                      <a:pt x="27" y="38"/>
                      <a:pt x="27" y="38"/>
                    </a:cubicBezTo>
                    <a:cubicBezTo>
                      <a:pt x="27" y="38"/>
                      <a:pt x="26" y="38"/>
                      <a:pt x="26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Light"/>
                  <a:ea typeface="+mn-ea"/>
                  <a:cs typeface="+mn-cs"/>
                </a:endParaRPr>
              </a:p>
            </p:txBody>
          </p:sp>
        </p:grpSp>
        <p:sp>
          <p:nvSpPr>
            <p:cNvPr id="220" name="Shape 5178"/>
            <p:cNvSpPr/>
            <p:nvPr/>
          </p:nvSpPr>
          <p:spPr>
            <a:xfrm>
              <a:off x="8382239" y="6134478"/>
              <a:ext cx="196474" cy="27241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191" y="13038"/>
                  </a:moveTo>
                  <a:lnTo>
                    <a:pt x="107191" y="13038"/>
                  </a:lnTo>
                  <a:cubicBezTo>
                    <a:pt x="95393" y="29939"/>
                    <a:pt x="95393" y="29939"/>
                    <a:pt x="95393" y="29939"/>
                  </a:cubicBezTo>
                  <a:cubicBezTo>
                    <a:pt x="23932" y="29939"/>
                    <a:pt x="23932" y="29939"/>
                    <a:pt x="23932" y="29939"/>
                  </a:cubicBezTo>
                  <a:cubicBezTo>
                    <a:pt x="12134" y="13038"/>
                    <a:pt x="12134" y="13038"/>
                    <a:pt x="12134" y="13038"/>
                  </a:cubicBezTo>
                  <a:cubicBezTo>
                    <a:pt x="5730" y="13038"/>
                    <a:pt x="0" y="17142"/>
                    <a:pt x="0" y="21488"/>
                  </a:cubicBezTo>
                  <a:cubicBezTo>
                    <a:pt x="0" y="111307"/>
                    <a:pt x="0" y="111307"/>
                    <a:pt x="0" y="111307"/>
                  </a:cubicBezTo>
                  <a:cubicBezTo>
                    <a:pt x="0" y="117585"/>
                    <a:pt x="5730" y="119758"/>
                    <a:pt x="12134" y="119758"/>
                  </a:cubicBezTo>
                  <a:cubicBezTo>
                    <a:pt x="107191" y="119758"/>
                    <a:pt x="107191" y="119758"/>
                    <a:pt x="107191" y="119758"/>
                  </a:cubicBezTo>
                  <a:cubicBezTo>
                    <a:pt x="113258" y="119758"/>
                    <a:pt x="119662" y="117585"/>
                    <a:pt x="119662" y="111307"/>
                  </a:cubicBezTo>
                  <a:cubicBezTo>
                    <a:pt x="119662" y="21488"/>
                    <a:pt x="119662" y="21488"/>
                    <a:pt x="119662" y="21488"/>
                  </a:cubicBezTo>
                  <a:cubicBezTo>
                    <a:pt x="119662" y="17142"/>
                    <a:pt x="113258" y="13038"/>
                    <a:pt x="107191" y="13038"/>
                  </a:cubicBezTo>
                  <a:close/>
                  <a:moveTo>
                    <a:pt x="89325" y="23661"/>
                  </a:moveTo>
                  <a:lnTo>
                    <a:pt x="89325" y="23661"/>
                  </a:lnTo>
                  <a:cubicBezTo>
                    <a:pt x="98426" y="13038"/>
                    <a:pt x="98426" y="13038"/>
                    <a:pt x="98426" y="13038"/>
                  </a:cubicBezTo>
                  <a:cubicBezTo>
                    <a:pt x="77528" y="13038"/>
                    <a:pt x="77528" y="13038"/>
                    <a:pt x="77528" y="13038"/>
                  </a:cubicBezTo>
                  <a:cubicBezTo>
                    <a:pt x="71460" y="0"/>
                    <a:pt x="71460" y="0"/>
                    <a:pt x="71460" y="0"/>
                  </a:cubicBezTo>
                  <a:cubicBezTo>
                    <a:pt x="44831" y="0"/>
                    <a:pt x="44831" y="0"/>
                    <a:pt x="44831" y="0"/>
                  </a:cubicBezTo>
                  <a:cubicBezTo>
                    <a:pt x="38764" y="13038"/>
                    <a:pt x="38764" y="13038"/>
                    <a:pt x="38764" y="13038"/>
                  </a:cubicBezTo>
                  <a:cubicBezTo>
                    <a:pt x="20561" y="13038"/>
                    <a:pt x="20561" y="13038"/>
                    <a:pt x="20561" y="13038"/>
                  </a:cubicBezTo>
                  <a:cubicBezTo>
                    <a:pt x="30000" y="23661"/>
                    <a:pt x="30000" y="23661"/>
                    <a:pt x="30000" y="23661"/>
                  </a:cubicBezTo>
                  <a:lnTo>
                    <a:pt x="89325" y="2366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endParaRPr>
            </a:p>
          </p:txBody>
        </p:sp>
        <p:sp>
          <p:nvSpPr>
            <p:cNvPr id="221" name="Freeform 278"/>
            <p:cNvSpPr>
              <a:spLocks noEditPoints="1"/>
            </p:cNvSpPr>
            <p:nvPr/>
          </p:nvSpPr>
          <p:spPr bwMode="auto">
            <a:xfrm>
              <a:off x="8404103" y="4996285"/>
              <a:ext cx="327571" cy="336619"/>
            </a:xfrm>
            <a:custGeom>
              <a:avLst/>
              <a:gdLst>
                <a:gd name="T0" fmla="*/ 24 w 34"/>
                <a:gd name="T1" fmla="*/ 23 h 35"/>
                <a:gd name="T2" fmla="*/ 29 w 34"/>
                <a:gd name="T3" fmla="*/ 20 h 35"/>
                <a:gd name="T4" fmla="*/ 25 w 34"/>
                <a:gd name="T5" fmla="*/ 25 h 35"/>
                <a:gd name="T6" fmla="*/ 23 w 34"/>
                <a:gd name="T7" fmla="*/ 26 h 35"/>
                <a:gd name="T8" fmla="*/ 21 w 34"/>
                <a:gd name="T9" fmla="*/ 31 h 35"/>
                <a:gd name="T10" fmla="*/ 22 w 34"/>
                <a:gd name="T11" fmla="*/ 26 h 35"/>
                <a:gd name="T12" fmla="*/ 19 w 34"/>
                <a:gd name="T13" fmla="*/ 22 h 35"/>
                <a:gd name="T14" fmla="*/ 23 w 34"/>
                <a:gd name="T15" fmla="*/ 24 h 35"/>
                <a:gd name="T16" fmla="*/ 14 w 34"/>
                <a:gd name="T17" fmla="*/ 17 h 35"/>
                <a:gd name="T18" fmla="*/ 16 w 34"/>
                <a:gd name="T19" fmla="*/ 16 h 35"/>
                <a:gd name="T20" fmla="*/ 24 w 34"/>
                <a:gd name="T21" fmla="*/ 11 h 35"/>
                <a:gd name="T22" fmla="*/ 26 w 34"/>
                <a:gd name="T23" fmla="*/ 4 h 35"/>
                <a:gd name="T24" fmla="*/ 21 w 34"/>
                <a:gd name="T25" fmla="*/ 6 h 35"/>
                <a:gd name="T26" fmla="*/ 7 w 34"/>
                <a:gd name="T27" fmla="*/ 2 h 35"/>
                <a:gd name="T28" fmla="*/ 3 w 34"/>
                <a:gd name="T29" fmla="*/ 5 h 35"/>
                <a:gd name="T30" fmla="*/ 0 w 34"/>
                <a:gd name="T31" fmla="*/ 28 h 35"/>
                <a:gd name="T32" fmla="*/ 1 w 34"/>
                <a:gd name="T33" fmla="*/ 29 h 35"/>
                <a:gd name="T34" fmla="*/ 1 w 34"/>
                <a:gd name="T35" fmla="*/ 28 h 35"/>
                <a:gd name="T36" fmla="*/ 2 w 34"/>
                <a:gd name="T37" fmla="*/ 27 h 35"/>
                <a:gd name="T38" fmla="*/ 24 w 34"/>
                <a:gd name="T39" fmla="*/ 11 h 35"/>
                <a:gd name="T40" fmla="*/ 21 w 34"/>
                <a:gd name="T41" fmla="*/ 1 h 35"/>
                <a:gd name="T42" fmla="*/ 19 w 34"/>
                <a:gd name="T43" fmla="*/ 5 h 35"/>
                <a:gd name="T44" fmla="*/ 5 w 34"/>
                <a:gd name="T45" fmla="*/ 0 h 35"/>
                <a:gd name="T46" fmla="*/ 5 w 34"/>
                <a:gd name="T47" fmla="*/ 5 h 35"/>
                <a:gd name="T48" fmla="*/ 12 w 34"/>
                <a:gd name="T49" fmla="*/ 22 h 35"/>
                <a:gd name="T50" fmla="*/ 6 w 34"/>
                <a:gd name="T51" fmla="*/ 20 h 35"/>
                <a:gd name="T52" fmla="*/ 10 w 34"/>
                <a:gd name="T53" fmla="*/ 16 h 35"/>
                <a:gd name="T54" fmla="*/ 7 w 34"/>
                <a:gd name="T55" fmla="*/ 18 h 35"/>
                <a:gd name="T56" fmla="*/ 9 w 34"/>
                <a:gd name="T57" fmla="*/ 15 h 35"/>
                <a:gd name="T58" fmla="*/ 9 w 34"/>
                <a:gd name="T59" fmla="*/ 20 h 35"/>
                <a:gd name="T60" fmla="*/ 12 w 34"/>
                <a:gd name="T61" fmla="*/ 22 h 35"/>
                <a:gd name="T62" fmla="*/ 17 w 34"/>
                <a:gd name="T63" fmla="*/ 8 h 35"/>
                <a:gd name="T64" fmla="*/ 17 w 34"/>
                <a:gd name="T65" fmla="*/ 6 h 35"/>
                <a:gd name="T66" fmla="*/ 16 w 34"/>
                <a:gd name="T67" fmla="*/ 7 h 35"/>
                <a:gd name="T68" fmla="*/ 17 w 34"/>
                <a:gd name="T69" fmla="*/ 8 h 35"/>
                <a:gd name="T70" fmla="*/ 10 w 34"/>
                <a:gd name="T71" fmla="*/ 8 h 35"/>
                <a:gd name="T72" fmla="*/ 8 w 34"/>
                <a:gd name="T73" fmla="*/ 7 h 35"/>
                <a:gd name="T74" fmla="*/ 9 w 34"/>
                <a:gd name="T75" fmla="*/ 8 h 35"/>
                <a:gd name="T76" fmla="*/ 10 w 34"/>
                <a:gd name="T77" fmla="*/ 5 h 35"/>
                <a:gd name="T78" fmla="*/ 12 w 34"/>
                <a:gd name="T79" fmla="*/ 8 h 35"/>
                <a:gd name="T80" fmla="*/ 10 w 34"/>
                <a:gd name="T81" fmla="*/ 6 h 35"/>
                <a:gd name="T82" fmla="*/ 11 w 34"/>
                <a:gd name="T83" fmla="*/ 8 h 35"/>
                <a:gd name="T84" fmla="*/ 13 w 34"/>
                <a:gd name="T85" fmla="*/ 6 h 35"/>
                <a:gd name="T86" fmla="*/ 14 w 34"/>
                <a:gd name="T87" fmla="*/ 6 h 35"/>
                <a:gd name="T88" fmla="*/ 14 w 34"/>
                <a:gd name="T89" fmla="*/ 7 h 35"/>
                <a:gd name="T90" fmla="*/ 13 w 34"/>
                <a:gd name="T91" fmla="*/ 7 h 35"/>
                <a:gd name="T92" fmla="*/ 17 w 34"/>
                <a:gd name="T93" fmla="*/ 7 h 35"/>
                <a:gd name="T94" fmla="*/ 17 w 34"/>
                <a:gd name="T95" fmla="*/ 7 h 35"/>
                <a:gd name="T96" fmla="*/ 27 w 34"/>
                <a:gd name="T97" fmla="*/ 17 h 35"/>
                <a:gd name="T98" fmla="*/ 16 w 34"/>
                <a:gd name="T99" fmla="*/ 22 h 35"/>
                <a:gd name="T100" fmla="*/ 20 w 34"/>
                <a:gd name="T101" fmla="*/ 32 h 35"/>
                <a:gd name="T102" fmla="*/ 31 w 34"/>
                <a:gd name="T103" fmla="*/ 28 h 35"/>
                <a:gd name="T104" fmla="*/ 16 w 34"/>
                <a:gd name="T105" fmla="*/ 17 h 35"/>
                <a:gd name="T106" fmla="*/ 31 w 34"/>
                <a:gd name="T107" fmla="*/ 32 h 35"/>
                <a:gd name="T108" fmla="*/ 16 w 34"/>
                <a:gd name="T10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4" h="35">
                  <a:moveTo>
                    <a:pt x="24" y="24"/>
                  </a:moveTo>
                  <a:cubicBezTo>
                    <a:pt x="24" y="23"/>
                    <a:pt x="24" y="23"/>
                    <a:pt x="24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4" y="23"/>
                    <a:pt x="24" y="24"/>
                    <a:pt x="24" y="24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8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5" y="25"/>
                    <a:pt x="25" y="25"/>
                    <a:pt x="25" y="26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1" y="31"/>
                    <a:pt x="21" y="31"/>
                    <a:pt x="21" y="32"/>
                  </a:cubicBezTo>
                  <a:cubicBezTo>
                    <a:pt x="21" y="32"/>
                    <a:pt x="21" y="32"/>
                    <a:pt x="21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5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4" y="24"/>
                    <a:pt x="24" y="24"/>
                    <a:pt x="24" y="24"/>
                  </a:cubicBezTo>
                  <a:close/>
                  <a:moveTo>
                    <a:pt x="14" y="19"/>
                  </a:moveTo>
                  <a:cubicBezTo>
                    <a:pt x="14" y="19"/>
                    <a:pt x="14" y="19"/>
                    <a:pt x="14" y="18"/>
                  </a:cubicBezTo>
                  <a:cubicBezTo>
                    <a:pt x="14" y="18"/>
                    <a:pt x="14" y="18"/>
                    <a:pt x="14" y="17"/>
                  </a:cubicBezTo>
                  <a:cubicBezTo>
                    <a:pt x="14" y="16"/>
                    <a:pt x="14" y="16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7" y="15"/>
                    <a:pt x="18" y="15"/>
                    <a:pt x="18" y="15"/>
                  </a:cubicBezTo>
                  <a:cubicBezTo>
                    <a:pt x="17" y="15"/>
                    <a:pt x="17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5" y="17"/>
                    <a:pt x="15" y="17"/>
                  </a:cubicBezTo>
                  <a:cubicBezTo>
                    <a:pt x="15" y="18"/>
                    <a:pt x="14" y="18"/>
                    <a:pt x="14" y="19"/>
                  </a:cubicBezTo>
                  <a:close/>
                  <a:moveTo>
                    <a:pt x="24" y="11"/>
                  </a:moveTo>
                  <a:cubicBezTo>
                    <a:pt x="24" y="14"/>
                    <a:pt x="24" y="14"/>
                    <a:pt x="24" y="14"/>
                  </a:cubicBezTo>
                  <a:cubicBezTo>
                    <a:pt x="25" y="14"/>
                    <a:pt x="25" y="14"/>
                    <a:pt x="26" y="14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3"/>
                    <a:pt x="25" y="2"/>
                    <a:pt x="23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6"/>
                    <a:pt x="21" y="6"/>
                    <a:pt x="21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9" y="6"/>
                    <a:pt x="19" y="6"/>
                    <a:pt x="19" y="5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6"/>
                    <a:pt x="6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4" y="6"/>
                    <a:pt x="3" y="6"/>
                    <a:pt x="3" y="5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0" y="3"/>
                    <a:pt x="0" y="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6" y="30"/>
                    <a:pt x="10" y="30"/>
                    <a:pt x="14" y="30"/>
                  </a:cubicBezTo>
                  <a:cubicBezTo>
                    <a:pt x="13" y="30"/>
                    <a:pt x="13" y="30"/>
                    <a:pt x="13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9"/>
                    <a:pt x="13" y="29"/>
                    <a:pt x="13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8"/>
                    <a:pt x="12" y="28"/>
                    <a:pt x="1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2" y="11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4" y="11"/>
                    <a:pt x="24" y="11"/>
                    <a:pt x="24" y="11"/>
                  </a:cubicBezTo>
                  <a:close/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1" y="0"/>
                    <a:pt x="21" y="0"/>
                    <a:pt x="21" y="1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19" y="5"/>
                    <a:pt x="19" y="5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20" y="0"/>
                    <a:pt x="20" y="0"/>
                  </a:cubicBezTo>
                  <a:close/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1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4" y="5"/>
                    <a:pt x="4" y="5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5" y="0"/>
                    <a:pt x="5" y="0"/>
                  </a:cubicBezTo>
                  <a:close/>
                  <a:moveTo>
                    <a:pt x="12" y="22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21"/>
                    <a:pt x="6" y="20"/>
                    <a:pt x="6" y="20"/>
                  </a:cubicBezTo>
                  <a:cubicBezTo>
                    <a:pt x="6" y="20"/>
                    <a:pt x="7" y="19"/>
                    <a:pt x="8" y="19"/>
                  </a:cubicBezTo>
                  <a:cubicBezTo>
                    <a:pt x="9" y="19"/>
                    <a:pt x="10" y="19"/>
                    <a:pt x="10" y="19"/>
                  </a:cubicBezTo>
                  <a:cubicBezTo>
                    <a:pt x="10" y="19"/>
                    <a:pt x="10" y="18"/>
                    <a:pt x="10" y="18"/>
                  </a:cubicBezTo>
                  <a:cubicBezTo>
                    <a:pt x="10" y="17"/>
                    <a:pt x="10" y="17"/>
                    <a:pt x="10" y="16"/>
                  </a:cubicBezTo>
                  <a:cubicBezTo>
                    <a:pt x="10" y="16"/>
                    <a:pt x="9" y="16"/>
                    <a:pt x="9" y="16"/>
                  </a:cubicBezTo>
                  <a:cubicBezTo>
                    <a:pt x="8" y="16"/>
                    <a:pt x="8" y="16"/>
                    <a:pt x="7" y="16"/>
                  </a:cubicBezTo>
                  <a:cubicBezTo>
                    <a:pt x="7" y="17"/>
                    <a:pt x="7" y="17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6"/>
                    <a:pt x="6" y="16"/>
                    <a:pt x="6" y="15"/>
                  </a:cubicBezTo>
                  <a:cubicBezTo>
                    <a:pt x="7" y="15"/>
                    <a:pt x="7" y="15"/>
                    <a:pt x="9" y="15"/>
                  </a:cubicBezTo>
                  <a:cubicBezTo>
                    <a:pt x="10" y="15"/>
                    <a:pt x="11" y="15"/>
                    <a:pt x="11" y="15"/>
                  </a:cubicBezTo>
                  <a:cubicBezTo>
                    <a:pt x="12" y="16"/>
                    <a:pt x="12" y="16"/>
                    <a:pt x="12" y="18"/>
                  </a:cubicBezTo>
                  <a:cubicBezTo>
                    <a:pt x="12" y="19"/>
                    <a:pt x="12" y="19"/>
                    <a:pt x="11" y="20"/>
                  </a:cubicBezTo>
                  <a:cubicBezTo>
                    <a:pt x="11" y="20"/>
                    <a:pt x="10" y="20"/>
                    <a:pt x="9" y="20"/>
                  </a:cubicBezTo>
                  <a:cubicBezTo>
                    <a:pt x="8" y="21"/>
                    <a:pt x="7" y="21"/>
                    <a:pt x="7" y="21"/>
                  </a:cubicBezTo>
                  <a:cubicBezTo>
                    <a:pt x="7" y="21"/>
                    <a:pt x="7" y="21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12" y="22"/>
                    <a:pt x="12" y="22"/>
                    <a:pt x="12" y="22"/>
                  </a:cubicBezTo>
                  <a:close/>
                  <a:moveTo>
                    <a:pt x="17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7" y="8"/>
                    <a:pt x="17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5" y="8"/>
                    <a:pt x="15" y="7"/>
                  </a:cubicBezTo>
                  <a:cubicBezTo>
                    <a:pt x="15" y="7"/>
                    <a:pt x="16" y="6"/>
                    <a:pt x="16" y="6"/>
                  </a:cubicBezTo>
                  <a:cubicBezTo>
                    <a:pt x="16" y="6"/>
                    <a:pt x="16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7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lose/>
                  <a:moveTo>
                    <a:pt x="10" y="5"/>
                  </a:moveTo>
                  <a:cubicBezTo>
                    <a:pt x="10" y="7"/>
                    <a:pt x="10" y="7"/>
                    <a:pt x="10" y="7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8"/>
                  </a:cubicBezTo>
                  <a:cubicBezTo>
                    <a:pt x="8" y="8"/>
                    <a:pt x="8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7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0" y="5"/>
                    <a:pt x="10" y="5"/>
                    <a:pt x="10" y="5"/>
                  </a:cubicBezTo>
                  <a:close/>
                  <a:moveTo>
                    <a:pt x="12" y="6"/>
                  </a:move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1" y="8"/>
                    <a:pt x="11" y="8"/>
                  </a:cubicBezTo>
                  <a:cubicBezTo>
                    <a:pt x="11" y="8"/>
                    <a:pt x="10" y="8"/>
                    <a:pt x="10" y="8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2" y="8"/>
                    <a:pt x="12" y="8"/>
                    <a:pt x="12" y="7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lose/>
                  <a:moveTo>
                    <a:pt x="13" y="6"/>
                  </a:move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5" y="6"/>
                    <a:pt x="15" y="6"/>
                    <a:pt x="15" y="7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6"/>
                    <a:pt x="14" y="6"/>
                  </a:cubicBezTo>
                  <a:cubicBezTo>
                    <a:pt x="14" y="6"/>
                    <a:pt x="13" y="7"/>
                    <a:pt x="13" y="7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6"/>
                    <a:pt x="13" y="6"/>
                    <a:pt x="13" y="6"/>
                  </a:cubicBezTo>
                  <a:close/>
                  <a:moveTo>
                    <a:pt x="17" y="7"/>
                  </a:move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6"/>
                    <a:pt x="16" y="6"/>
                    <a:pt x="17" y="6"/>
                  </a:cubicBezTo>
                  <a:cubicBezTo>
                    <a:pt x="17" y="6"/>
                    <a:pt x="17" y="6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lose/>
                  <a:moveTo>
                    <a:pt x="29" y="19"/>
                  </a:moveTo>
                  <a:cubicBezTo>
                    <a:pt x="28" y="18"/>
                    <a:pt x="27" y="18"/>
                    <a:pt x="27" y="17"/>
                  </a:cubicBezTo>
                  <a:cubicBezTo>
                    <a:pt x="26" y="17"/>
                    <a:pt x="25" y="17"/>
                    <a:pt x="23" y="17"/>
                  </a:cubicBezTo>
                  <a:cubicBezTo>
                    <a:pt x="22" y="17"/>
                    <a:pt x="21" y="17"/>
                    <a:pt x="20" y="17"/>
                  </a:cubicBezTo>
                  <a:cubicBezTo>
                    <a:pt x="19" y="18"/>
                    <a:pt x="19" y="18"/>
                    <a:pt x="18" y="19"/>
                  </a:cubicBezTo>
                  <a:cubicBezTo>
                    <a:pt x="17" y="20"/>
                    <a:pt x="17" y="21"/>
                    <a:pt x="16" y="22"/>
                  </a:cubicBezTo>
                  <a:cubicBezTo>
                    <a:pt x="16" y="23"/>
                    <a:pt x="16" y="24"/>
                    <a:pt x="16" y="25"/>
                  </a:cubicBezTo>
                  <a:cubicBezTo>
                    <a:pt x="16" y="26"/>
                    <a:pt x="16" y="27"/>
                    <a:pt x="16" y="28"/>
                  </a:cubicBezTo>
                  <a:cubicBezTo>
                    <a:pt x="17" y="29"/>
                    <a:pt x="17" y="30"/>
                    <a:pt x="18" y="30"/>
                  </a:cubicBezTo>
                  <a:cubicBezTo>
                    <a:pt x="19" y="31"/>
                    <a:pt x="19" y="32"/>
                    <a:pt x="20" y="32"/>
                  </a:cubicBezTo>
                  <a:cubicBezTo>
                    <a:pt x="21" y="33"/>
                    <a:pt x="22" y="33"/>
                    <a:pt x="23" y="33"/>
                  </a:cubicBezTo>
                  <a:cubicBezTo>
                    <a:pt x="25" y="33"/>
                    <a:pt x="26" y="33"/>
                    <a:pt x="27" y="32"/>
                  </a:cubicBezTo>
                  <a:cubicBezTo>
                    <a:pt x="27" y="32"/>
                    <a:pt x="28" y="31"/>
                    <a:pt x="29" y="30"/>
                  </a:cubicBezTo>
                  <a:cubicBezTo>
                    <a:pt x="30" y="30"/>
                    <a:pt x="30" y="29"/>
                    <a:pt x="31" y="28"/>
                  </a:cubicBezTo>
                  <a:cubicBezTo>
                    <a:pt x="31" y="27"/>
                    <a:pt x="31" y="26"/>
                    <a:pt x="31" y="25"/>
                  </a:cubicBezTo>
                  <a:cubicBezTo>
                    <a:pt x="31" y="24"/>
                    <a:pt x="31" y="23"/>
                    <a:pt x="31" y="22"/>
                  </a:cubicBezTo>
                  <a:cubicBezTo>
                    <a:pt x="30" y="21"/>
                    <a:pt x="30" y="20"/>
                    <a:pt x="29" y="19"/>
                  </a:cubicBezTo>
                  <a:close/>
                  <a:moveTo>
                    <a:pt x="16" y="17"/>
                  </a:moveTo>
                  <a:cubicBezTo>
                    <a:pt x="14" y="19"/>
                    <a:pt x="13" y="22"/>
                    <a:pt x="13" y="25"/>
                  </a:cubicBezTo>
                  <a:cubicBezTo>
                    <a:pt x="13" y="28"/>
                    <a:pt x="14" y="30"/>
                    <a:pt x="16" y="32"/>
                  </a:cubicBezTo>
                  <a:cubicBezTo>
                    <a:pt x="18" y="34"/>
                    <a:pt x="21" y="35"/>
                    <a:pt x="23" y="35"/>
                  </a:cubicBezTo>
                  <a:cubicBezTo>
                    <a:pt x="26" y="35"/>
                    <a:pt x="29" y="34"/>
                    <a:pt x="31" y="32"/>
                  </a:cubicBezTo>
                  <a:cubicBezTo>
                    <a:pt x="33" y="30"/>
                    <a:pt x="34" y="28"/>
                    <a:pt x="34" y="25"/>
                  </a:cubicBezTo>
                  <a:cubicBezTo>
                    <a:pt x="34" y="22"/>
                    <a:pt x="33" y="19"/>
                    <a:pt x="31" y="17"/>
                  </a:cubicBezTo>
                  <a:cubicBezTo>
                    <a:pt x="29" y="16"/>
                    <a:pt x="26" y="14"/>
                    <a:pt x="23" y="14"/>
                  </a:cubicBezTo>
                  <a:cubicBezTo>
                    <a:pt x="21" y="14"/>
                    <a:pt x="18" y="16"/>
                    <a:pt x="16" y="1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121889" tIns="60944" rIns="121889" bIns="6094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6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22" name="Shape 5187"/>
            <p:cNvSpPr/>
            <p:nvPr/>
          </p:nvSpPr>
          <p:spPr>
            <a:xfrm>
              <a:off x="8346870" y="5592420"/>
              <a:ext cx="264560" cy="22960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749" y="112230"/>
                  </a:moveTo>
                  <a:lnTo>
                    <a:pt x="119749" y="112230"/>
                  </a:lnTo>
                  <a:cubicBezTo>
                    <a:pt x="64384" y="0"/>
                    <a:pt x="64384" y="0"/>
                    <a:pt x="64384" y="0"/>
                  </a:cubicBezTo>
                  <a:cubicBezTo>
                    <a:pt x="62129" y="0"/>
                    <a:pt x="62129" y="0"/>
                    <a:pt x="59874" y="0"/>
                  </a:cubicBezTo>
                  <a:cubicBezTo>
                    <a:pt x="57620" y="0"/>
                    <a:pt x="57620" y="0"/>
                    <a:pt x="55365" y="0"/>
                  </a:cubicBezTo>
                  <a:cubicBezTo>
                    <a:pt x="0" y="112230"/>
                    <a:pt x="0" y="112230"/>
                    <a:pt x="0" y="112230"/>
                  </a:cubicBezTo>
                  <a:cubicBezTo>
                    <a:pt x="0" y="114820"/>
                    <a:pt x="0" y="117410"/>
                    <a:pt x="0" y="117410"/>
                  </a:cubicBezTo>
                  <a:cubicBezTo>
                    <a:pt x="2004" y="119712"/>
                    <a:pt x="2004" y="119712"/>
                    <a:pt x="4258" y="119712"/>
                  </a:cubicBezTo>
                  <a:cubicBezTo>
                    <a:pt x="115490" y="119712"/>
                    <a:pt x="115490" y="119712"/>
                    <a:pt x="115490" y="119712"/>
                  </a:cubicBezTo>
                  <a:cubicBezTo>
                    <a:pt x="117745" y="119712"/>
                    <a:pt x="117745" y="119712"/>
                    <a:pt x="119749" y="117410"/>
                  </a:cubicBezTo>
                  <a:cubicBezTo>
                    <a:pt x="119749" y="117410"/>
                    <a:pt x="119749" y="114820"/>
                    <a:pt x="119749" y="112230"/>
                  </a:cubicBezTo>
                  <a:close/>
                  <a:moveTo>
                    <a:pt x="66388" y="107050"/>
                  </a:moveTo>
                  <a:lnTo>
                    <a:pt x="66388" y="107050"/>
                  </a:lnTo>
                  <a:cubicBezTo>
                    <a:pt x="53110" y="107050"/>
                    <a:pt x="53110" y="107050"/>
                    <a:pt x="53110" y="107050"/>
                  </a:cubicBezTo>
                  <a:cubicBezTo>
                    <a:pt x="53110" y="91798"/>
                    <a:pt x="53110" y="91798"/>
                    <a:pt x="53110" y="91798"/>
                  </a:cubicBezTo>
                  <a:cubicBezTo>
                    <a:pt x="66388" y="91798"/>
                    <a:pt x="66388" y="91798"/>
                    <a:pt x="66388" y="91798"/>
                  </a:cubicBezTo>
                  <a:lnTo>
                    <a:pt x="66388" y="107050"/>
                  </a:lnTo>
                  <a:close/>
                  <a:moveTo>
                    <a:pt x="66388" y="81726"/>
                  </a:moveTo>
                  <a:lnTo>
                    <a:pt x="66388" y="81726"/>
                  </a:lnTo>
                  <a:cubicBezTo>
                    <a:pt x="53110" y="81726"/>
                    <a:pt x="53110" y="81726"/>
                    <a:pt x="53110" y="81726"/>
                  </a:cubicBezTo>
                  <a:cubicBezTo>
                    <a:pt x="53110" y="38561"/>
                    <a:pt x="53110" y="38561"/>
                    <a:pt x="53110" y="38561"/>
                  </a:cubicBezTo>
                  <a:cubicBezTo>
                    <a:pt x="66388" y="38561"/>
                    <a:pt x="66388" y="38561"/>
                    <a:pt x="66388" y="38561"/>
                  </a:cubicBezTo>
                  <a:lnTo>
                    <a:pt x="66388" y="8172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endParaRP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6228793" y="3698533"/>
              <a:ext cx="1652005" cy="2800767"/>
              <a:chOff x="6228793" y="3698533"/>
              <a:chExt cx="1652005" cy="2800767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6228793" y="3698533"/>
                <a:ext cx="1637722" cy="2800767"/>
                <a:chOff x="6228793" y="3698533"/>
                <a:chExt cx="1637722" cy="2800767"/>
              </a:xfrm>
            </p:grpSpPr>
            <p:sp>
              <p:nvSpPr>
                <p:cNvPr id="189" name="Freeform 188"/>
                <p:cNvSpPr>
                  <a:spLocks noEditPoints="1"/>
                </p:cNvSpPr>
                <p:nvPr/>
              </p:nvSpPr>
              <p:spPr bwMode="auto">
                <a:xfrm>
                  <a:off x="6256372" y="6157908"/>
                  <a:ext cx="245807" cy="301693"/>
                </a:xfrm>
                <a:custGeom>
                  <a:avLst/>
                  <a:gdLst/>
                  <a:ahLst/>
                  <a:cxnLst>
                    <a:cxn ang="0">
                      <a:pos x="192" y="0"/>
                    </a:cxn>
                    <a:cxn ang="0">
                      <a:pos x="214" y="13"/>
                    </a:cxn>
                    <a:cxn ang="0">
                      <a:pos x="227" y="35"/>
                    </a:cxn>
                    <a:cxn ang="0">
                      <a:pos x="227" y="53"/>
                    </a:cxn>
                    <a:cxn ang="0">
                      <a:pos x="214" y="77"/>
                    </a:cxn>
                    <a:cxn ang="0">
                      <a:pos x="192" y="88"/>
                    </a:cxn>
                    <a:cxn ang="0">
                      <a:pos x="174" y="88"/>
                    </a:cxn>
                    <a:cxn ang="0">
                      <a:pos x="152" y="77"/>
                    </a:cxn>
                    <a:cxn ang="0">
                      <a:pos x="139" y="53"/>
                    </a:cxn>
                    <a:cxn ang="0">
                      <a:pos x="139" y="35"/>
                    </a:cxn>
                    <a:cxn ang="0">
                      <a:pos x="152" y="13"/>
                    </a:cxn>
                    <a:cxn ang="0">
                      <a:pos x="174" y="0"/>
                    </a:cxn>
                    <a:cxn ang="0">
                      <a:pos x="98" y="13"/>
                    </a:cxn>
                    <a:cxn ang="0">
                      <a:pos x="111" y="14"/>
                    </a:cxn>
                    <a:cxn ang="0">
                      <a:pos x="126" y="27"/>
                    </a:cxn>
                    <a:cxn ang="0">
                      <a:pos x="131" y="46"/>
                    </a:cxn>
                    <a:cxn ang="0">
                      <a:pos x="127" y="59"/>
                    </a:cxn>
                    <a:cxn ang="0">
                      <a:pos x="116" y="74"/>
                    </a:cxn>
                    <a:cxn ang="0">
                      <a:pos x="98" y="79"/>
                    </a:cxn>
                    <a:cxn ang="0">
                      <a:pos x="85" y="77"/>
                    </a:cxn>
                    <a:cxn ang="0">
                      <a:pos x="70" y="64"/>
                    </a:cxn>
                    <a:cxn ang="0">
                      <a:pos x="65" y="46"/>
                    </a:cxn>
                    <a:cxn ang="0">
                      <a:pos x="66" y="33"/>
                    </a:cxn>
                    <a:cxn ang="0">
                      <a:pos x="79" y="18"/>
                    </a:cxn>
                    <a:cxn ang="0">
                      <a:pos x="98" y="13"/>
                    </a:cxn>
                    <a:cxn ang="0">
                      <a:pos x="33" y="22"/>
                    </a:cxn>
                    <a:cxn ang="0">
                      <a:pos x="55" y="37"/>
                    </a:cxn>
                    <a:cxn ang="0">
                      <a:pos x="55" y="55"/>
                    </a:cxn>
                    <a:cxn ang="0">
                      <a:pos x="33" y="70"/>
                    </a:cxn>
                    <a:cxn ang="0">
                      <a:pos x="15" y="63"/>
                    </a:cxn>
                    <a:cxn ang="0">
                      <a:pos x="9" y="46"/>
                    </a:cxn>
                    <a:cxn ang="0">
                      <a:pos x="24" y="24"/>
                    </a:cxn>
                    <a:cxn ang="0">
                      <a:pos x="250" y="281"/>
                    </a:cxn>
                    <a:cxn ang="0">
                      <a:pos x="50" y="222"/>
                    </a:cxn>
                    <a:cxn ang="0">
                      <a:pos x="0" y="107"/>
                    </a:cxn>
                    <a:cxn ang="0">
                      <a:pos x="0" y="100"/>
                    </a:cxn>
                    <a:cxn ang="0">
                      <a:pos x="9" y="83"/>
                    </a:cxn>
                    <a:cxn ang="0">
                      <a:pos x="26" y="74"/>
                    </a:cxn>
                    <a:cxn ang="0">
                      <a:pos x="44" y="75"/>
                    </a:cxn>
                    <a:cxn ang="0">
                      <a:pos x="66" y="98"/>
                    </a:cxn>
                    <a:cxn ang="0">
                      <a:pos x="81" y="88"/>
                    </a:cxn>
                    <a:cxn ang="0">
                      <a:pos x="98" y="85"/>
                    </a:cxn>
                    <a:cxn ang="0">
                      <a:pos x="135" y="103"/>
                    </a:cxn>
                    <a:cxn ang="0">
                      <a:pos x="152" y="107"/>
                    </a:cxn>
                    <a:cxn ang="0">
                      <a:pos x="185" y="98"/>
                    </a:cxn>
                    <a:cxn ang="0">
                      <a:pos x="209" y="103"/>
                    </a:cxn>
                    <a:cxn ang="0">
                      <a:pos x="237" y="125"/>
                    </a:cxn>
                    <a:cxn ang="0">
                      <a:pos x="250" y="161"/>
                    </a:cxn>
                  </a:cxnLst>
                  <a:rect l="0" t="0" r="r" b="b"/>
                  <a:pathLst>
                    <a:path w="250" h="281">
                      <a:moveTo>
                        <a:pt x="183" y="0"/>
                      </a:moveTo>
                      <a:lnTo>
                        <a:pt x="183" y="0"/>
                      </a:lnTo>
                      <a:lnTo>
                        <a:pt x="192" y="0"/>
                      </a:lnTo>
                      <a:lnTo>
                        <a:pt x="202" y="3"/>
                      </a:lnTo>
                      <a:lnTo>
                        <a:pt x="209" y="7"/>
                      </a:lnTo>
                      <a:lnTo>
                        <a:pt x="214" y="13"/>
                      </a:lnTo>
                      <a:lnTo>
                        <a:pt x="220" y="20"/>
                      </a:lnTo>
                      <a:lnTo>
                        <a:pt x="226" y="27"/>
                      </a:lnTo>
                      <a:lnTo>
                        <a:pt x="227" y="35"/>
                      </a:lnTo>
                      <a:lnTo>
                        <a:pt x="229" y="44"/>
                      </a:lnTo>
                      <a:lnTo>
                        <a:pt x="229" y="44"/>
                      </a:lnTo>
                      <a:lnTo>
                        <a:pt x="227" y="53"/>
                      </a:lnTo>
                      <a:lnTo>
                        <a:pt x="226" y="63"/>
                      </a:lnTo>
                      <a:lnTo>
                        <a:pt x="220" y="70"/>
                      </a:lnTo>
                      <a:lnTo>
                        <a:pt x="214" y="77"/>
                      </a:lnTo>
                      <a:lnTo>
                        <a:pt x="209" y="83"/>
                      </a:lnTo>
                      <a:lnTo>
                        <a:pt x="202" y="87"/>
                      </a:lnTo>
                      <a:lnTo>
                        <a:pt x="192" y="88"/>
                      </a:lnTo>
                      <a:lnTo>
                        <a:pt x="183" y="90"/>
                      </a:lnTo>
                      <a:lnTo>
                        <a:pt x="183" y="90"/>
                      </a:lnTo>
                      <a:lnTo>
                        <a:pt x="174" y="88"/>
                      </a:lnTo>
                      <a:lnTo>
                        <a:pt x="166" y="87"/>
                      </a:lnTo>
                      <a:lnTo>
                        <a:pt x="157" y="83"/>
                      </a:lnTo>
                      <a:lnTo>
                        <a:pt x="152" y="77"/>
                      </a:lnTo>
                      <a:lnTo>
                        <a:pt x="146" y="70"/>
                      </a:lnTo>
                      <a:lnTo>
                        <a:pt x="140" y="63"/>
                      </a:lnTo>
                      <a:lnTo>
                        <a:pt x="139" y="53"/>
                      </a:lnTo>
                      <a:lnTo>
                        <a:pt x="139" y="44"/>
                      </a:lnTo>
                      <a:lnTo>
                        <a:pt x="139" y="44"/>
                      </a:lnTo>
                      <a:lnTo>
                        <a:pt x="139" y="35"/>
                      </a:lnTo>
                      <a:lnTo>
                        <a:pt x="140" y="27"/>
                      </a:lnTo>
                      <a:lnTo>
                        <a:pt x="146" y="20"/>
                      </a:lnTo>
                      <a:lnTo>
                        <a:pt x="152" y="13"/>
                      </a:lnTo>
                      <a:lnTo>
                        <a:pt x="157" y="7"/>
                      </a:lnTo>
                      <a:lnTo>
                        <a:pt x="166" y="3"/>
                      </a:lnTo>
                      <a:lnTo>
                        <a:pt x="174" y="0"/>
                      </a:lnTo>
                      <a:lnTo>
                        <a:pt x="183" y="0"/>
                      </a:lnTo>
                      <a:lnTo>
                        <a:pt x="183" y="0"/>
                      </a:lnTo>
                      <a:close/>
                      <a:moveTo>
                        <a:pt x="98" y="13"/>
                      </a:moveTo>
                      <a:lnTo>
                        <a:pt x="98" y="13"/>
                      </a:lnTo>
                      <a:lnTo>
                        <a:pt x="103" y="13"/>
                      </a:lnTo>
                      <a:lnTo>
                        <a:pt x="111" y="14"/>
                      </a:lnTo>
                      <a:lnTo>
                        <a:pt x="116" y="18"/>
                      </a:lnTo>
                      <a:lnTo>
                        <a:pt x="120" y="22"/>
                      </a:lnTo>
                      <a:lnTo>
                        <a:pt x="126" y="27"/>
                      </a:lnTo>
                      <a:lnTo>
                        <a:pt x="127" y="33"/>
                      </a:lnTo>
                      <a:lnTo>
                        <a:pt x="129" y="38"/>
                      </a:lnTo>
                      <a:lnTo>
                        <a:pt x="131" y="46"/>
                      </a:lnTo>
                      <a:lnTo>
                        <a:pt x="131" y="46"/>
                      </a:lnTo>
                      <a:lnTo>
                        <a:pt x="129" y="53"/>
                      </a:lnTo>
                      <a:lnTo>
                        <a:pt x="127" y="59"/>
                      </a:lnTo>
                      <a:lnTo>
                        <a:pt x="126" y="64"/>
                      </a:lnTo>
                      <a:lnTo>
                        <a:pt x="120" y="70"/>
                      </a:lnTo>
                      <a:lnTo>
                        <a:pt x="116" y="74"/>
                      </a:lnTo>
                      <a:lnTo>
                        <a:pt x="111" y="77"/>
                      </a:lnTo>
                      <a:lnTo>
                        <a:pt x="103" y="79"/>
                      </a:lnTo>
                      <a:lnTo>
                        <a:pt x="98" y="79"/>
                      </a:lnTo>
                      <a:lnTo>
                        <a:pt x="98" y="79"/>
                      </a:lnTo>
                      <a:lnTo>
                        <a:pt x="90" y="79"/>
                      </a:lnTo>
                      <a:lnTo>
                        <a:pt x="85" y="77"/>
                      </a:lnTo>
                      <a:lnTo>
                        <a:pt x="79" y="74"/>
                      </a:lnTo>
                      <a:lnTo>
                        <a:pt x="74" y="70"/>
                      </a:lnTo>
                      <a:lnTo>
                        <a:pt x="70" y="64"/>
                      </a:lnTo>
                      <a:lnTo>
                        <a:pt x="66" y="59"/>
                      </a:lnTo>
                      <a:lnTo>
                        <a:pt x="65" y="53"/>
                      </a:lnTo>
                      <a:lnTo>
                        <a:pt x="65" y="46"/>
                      </a:lnTo>
                      <a:lnTo>
                        <a:pt x="65" y="46"/>
                      </a:lnTo>
                      <a:lnTo>
                        <a:pt x="65" y="38"/>
                      </a:lnTo>
                      <a:lnTo>
                        <a:pt x="66" y="33"/>
                      </a:lnTo>
                      <a:lnTo>
                        <a:pt x="70" y="27"/>
                      </a:lnTo>
                      <a:lnTo>
                        <a:pt x="74" y="22"/>
                      </a:lnTo>
                      <a:lnTo>
                        <a:pt x="79" y="18"/>
                      </a:lnTo>
                      <a:lnTo>
                        <a:pt x="85" y="14"/>
                      </a:lnTo>
                      <a:lnTo>
                        <a:pt x="90" y="13"/>
                      </a:lnTo>
                      <a:lnTo>
                        <a:pt x="98" y="13"/>
                      </a:lnTo>
                      <a:lnTo>
                        <a:pt x="98" y="13"/>
                      </a:lnTo>
                      <a:close/>
                      <a:moveTo>
                        <a:pt x="33" y="22"/>
                      </a:moveTo>
                      <a:lnTo>
                        <a:pt x="33" y="22"/>
                      </a:lnTo>
                      <a:lnTo>
                        <a:pt x="42" y="24"/>
                      </a:lnTo>
                      <a:lnTo>
                        <a:pt x="50" y="27"/>
                      </a:lnTo>
                      <a:lnTo>
                        <a:pt x="55" y="37"/>
                      </a:lnTo>
                      <a:lnTo>
                        <a:pt x="57" y="46"/>
                      </a:lnTo>
                      <a:lnTo>
                        <a:pt x="57" y="46"/>
                      </a:lnTo>
                      <a:lnTo>
                        <a:pt x="55" y="55"/>
                      </a:lnTo>
                      <a:lnTo>
                        <a:pt x="50" y="63"/>
                      </a:lnTo>
                      <a:lnTo>
                        <a:pt x="42" y="68"/>
                      </a:lnTo>
                      <a:lnTo>
                        <a:pt x="33" y="70"/>
                      </a:lnTo>
                      <a:lnTo>
                        <a:pt x="33" y="70"/>
                      </a:lnTo>
                      <a:lnTo>
                        <a:pt x="24" y="68"/>
                      </a:lnTo>
                      <a:lnTo>
                        <a:pt x="15" y="63"/>
                      </a:lnTo>
                      <a:lnTo>
                        <a:pt x="11" y="55"/>
                      </a:lnTo>
                      <a:lnTo>
                        <a:pt x="9" y="46"/>
                      </a:lnTo>
                      <a:lnTo>
                        <a:pt x="9" y="46"/>
                      </a:lnTo>
                      <a:lnTo>
                        <a:pt x="11" y="37"/>
                      </a:lnTo>
                      <a:lnTo>
                        <a:pt x="15" y="27"/>
                      </a:lnTo>
                      <a:lnTo>
                        <a:pt x="24" y="24"/>
                      </a:lnTo>
                      <a:lnTo>
                        <a:pt x="33" y="22"/>
                      </a:lnTo>
                      <a:lnTo>
                        <a:pt x="33" y="22"/>
                      </a:lnTo>
                      <a:close/>
                      <a:moveTo>
                        <a:pt x="250" y="281"/>
                      </a:moveTo>
                      <a:lnTo>
                        <a:pt x="120" y="281"/>
                      </a:lnTo>
                      <a:lnTo>
                        <a:pt x="120" y="222"/>
                      </a:lnTo>
                      <a:lnTo>
                        <a:pt x="50" y="222"/>
                      </a:lnTo>
                      <a:lnTo>
                        <a:pt x="50" y="172"/>
                      </a:lnTo>
                      <a:lnTo>
                        <a:pt x="0" y="172"/>
                      </a:lnTo>
                      <a:lnTo>
                        <a:pt x="0" y="107"/>
                      </a:lnTo>
                      <a:lnTo>
                        <a:pt x="0" y="107"/>
                      </a:lnTo>
                      <a:lnTo>
                        <a:pt x="0" y="107"/>
                      </a:lnTo>
                      <a:lnTo>
                        <a:pt x="0" y="100"/>
                      </a:lnTo>
                      <a:lnTo>
                        <a:pt x="2" y="94"/>
                      </a:lnTo>
                      <a:lnTo>
                        <a:pt x="5" y="88"/>
                      </a:lnTo>
                      <a:lnTo>
                        <a:pt x="9" y="83"/>
                      </a:lnTo>
                      <a:lnTo>
                        <a:pt x="15" y="79"/>
                      </a:lnTo>
                      <a:lnTo>
                        <a:pt x="20" y="75"/>
                      </a:lnTo>
                      <a:lnTo>
                        <a:pt x="26" y="74"/>
                      </a:lnTo>
                      <a:lnTo>
                        <a:pt x="33" y="74"/>
                      </a:lnTo>
                      <a:lnTo>
                        <a:pt x="33" y="74"/>
                      </a:lnTo>
                      <a:lnTo>
                        <a:pt x="44" y="75"/>
                      </a:lnTo>
                      <a:lnTo>
                        <a:pt x="53" y="81"/>
                      </a:lnTo>
                      <a:lnTo>
                        <a:pt x="61" y="88"/>
                      </a:lnTo>
                      <a:lnTo>
                        <a:pt x="66" y="98"/>
                      </a:lnTo>
                      <a:lnTo>
                        <a:pt x="66" y="98"/>
                      </a:lnTo>
                      <a:lnTo>
                        <a:pt x="72" y="92"/>
                      </a:lnTo>
                      <a:lnTo>
                        <a:pt x="81" y="88"/>
                      </a:lnTo>
                      <a:lnTo>
                        <a:pt x="89" y="87"/>
                      </a:lnTo>
                      <a:lnTo>
                        <a:pt x="98" y="85"/>
                      </a:lnTo>
                      <a:lnTo>
                        <a:pt x="98" y="85"/>
                      </a:lnTo>
                      <a:lnTo>
                        <a:pt x="113" y="88"/>
                      </a:lnTo>
                      <a:lnTo>
                        <a:pt x="124" y="94"/>
                      </a:lnTo>
                      <a:lnTo>
                        <a:pt x="135" y="103"/>
                      </a:lnTo>
                      <a:lnTo>
                        <a:pt x="142" y="114"/>
                      </a:lnTo>
                      <a:lnTo>
                        <a:pt x="142" y="114"/>
                      </a:lnTo>
                      <a:lnTo>
                        <a:pt x="152" y="107"/>
                      </a:lnTo>
                      <a:lnTo>
                        <a:pt x="161" y="101"/>
                      </a:lnTo>
                      <a:lnTo>
                        <a:pt x="172" y="100"/>
                      </a:lnTo>
                      <a:lnTo>
                        <a:pt x="185" y="98"/>
                      </a:lnTo>
                      <a:lnTo>
                        <a:pt x="185" y="98"/>
                      </a:lnTo>
                      <a:lnTo>
                        <a:pt x="198" y="100"/>
                      </a:lnTo>
                      <a:lnTo>
                        <a:pt x="209" y="103"/>
                      </a:lnTo>
                      <a:lnTo>
                        <a:pt x="220" y="109"/>
                      </a:lnTo>
                      <a:lnTo>
                        <a:pt x="229" y="116"/>
                      </a:lnTo>
                      <a:lnTo>
                        <a:pt x="237" y="125"/>
                      </a:lnTo>
                      <a:lnTo>
                        <a:pt x="244" y="137"/>
                      </a:lnTo>
                      <a:lnTo>
                        <a:pt x="248" y="148"/>
                      </a:lnTo>
                      <a:lnTo>
                        <a:pt x="250" y="161"/>
                      </a:lnTo>
                      <a:lnTo>
                        <a:pt x="250" y="161"/>
                      </a:lnTo>
                      <a:lnTo>
                        <a:pt x="250" y="28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pl-PL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/>
                </a:p>
              </p:txBody>
            </p:sp>
            <p:sp>
              <p:nvSpPr>
                <p:cNvPr id="190" name="Shape 5069"/>
                <p:cNvSpPr/>
                <p:nvPr/>
              </p:nvSpPr>
              <p:spPr>
                <a:xfrm>
                  <a:off x="6256400" y="3833293"/>
                  <a:ext cx="254834" cy="25489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60130" y="2342"/>
                      </a:moveTo>
                      <a:lnTo>
                        <a:pt x="60130" y="2342"/>
                      </a:lnTo>
                      <a:cubicBezTo>
                        <a:pt x="25249" y="2342"/>
                        <a:pt x="0" y="27592"/>
                        <a:pt x="0" y="62212"/>
                      </a:cubicBezTo>
                      <a:cubicBezTo>
                        <a:pt x="0" y="94490"/>
                        <a:pt x="27592" y="119739"/>
                        <a:pt x="60130" y="119739"/>
                      </a:cubicBezTo>
                      <a:cubicBezTo>
                        <a:pt x="94490" y="119739"/>
                        <a:pt x="119739" y="92147"/>
                        <a:pt x="119739" y="59869"/>
                      </a:cubicBezTo>
                      <a:cubicBezTo>
                        <a:pt x="119739" y="27592"/>
                        <a:pt x="92147" y="0"/>
                        <a:pt x="60130" y="2342"/>
                      </a:cubicBezTo>
                      <a:close/>
                      <a:moveTo>
                        <a:pt x="60130" y="96832"/>
                      </a:moveTo>
                      <a:lnTo>
                        <a:pt x="60130" y="96832"/>
                      </a:lnTo>
                      <a:cubicBezTo>
                        <a:pt x="57527" y="96832"/>
                        <a:pt x="57527" y="96832"/>
                        <a:pt x="57527" y="96832"/>
                      </a:cubicBezTo>
                      <a:cubicBezTo>
                        <a:pt x="53101" y="96832"/>
                        <a:pt x="50759" y="92147"/>
                        <a:pt x="50759" y="87462"/>
                      </a:cubicBezTo>
                      <a:cubicBezTo>
                        <a:pt x="50759" y="83036"/>
                        <a:pt x="53101" y="78351"/>
                        <a:pt x="60130" y="78351"/>
                      </a:cubicBezTo>
                      <a:lnTo>
                        <a:pt x="60130" y="78351"/>
                      </a:lnTo>
                      <a:cubicBezTo>
                        <a:pt x="64555" y="80694"/>
                        <a:pt x="66898" y="83036"/>
                        <a:pt x="66898" y="87462"/>
                      </a:cubicBezTo>
                      <a:cubicBezTo>
                        <a:pt x="66898" y="94490"/>
                        <a:pt x="64555" y="96832"/>
                        <a:pt x="60130" y="96832"/>
                      </a:cubicBezTo>
                      <a:close/>
                      <a:moveTo>
                        <a:pt x="80694" y="55444"/>
                      </a:moveTo>
                      <a:lnTo>
                        <a:pt x="80694" y="55444"/>
                      </a:lnTo>
                      <a:cubicBezTo>
                        <a:pt x="78351" y="55444"/>
                        <a:pt x="76268" y="57527"/>
                        <a:pt x="73926" y="59869"/>
                      </a:cubicBezTo>
                      <a:cubicBezTo>
                        <a:pt x="69240" y="64555"/>
                        <a:pt x="69240" y="64555"/>
                        <a:pt x="69240" y="64555"/>
                      </a:cubicBezTo>
                      <a:cubicBezTo>
                        <a:pt x="66898" y="64555"/>
                        <a:pt x="66898" y="66898"/>
                        <a:pt x="66898" y="66898"/>
                      </a:cubicBezTo>
                      <a:cubicBezTo>
                        <a:pt x="64555" y="69240"/>
                        <a:pt x="64555" y="69240"/>
                        <a:pt x="64555" y="71323"/>
                      </a:cubicBezTo>
                      <a:lnTo>
                        <a:pt x="64555" y="71323"/>
                      </a:lnTo>
                      <a:cubicBezTo>
                        <a:pt x="50759" y="71323"/>
                        <a:pt x="50759" y="71323"/>
                        <a:pt x="50759" y="71323"/>
                      </a:cubicBezTo>
                      <a:lnTo>
                        <a:pt x="50759" y="71323"/>
                      </a:lnTo>
                      <a:cubicBezTo>
                        <a:pt x="50759" y="66898"/>
                        <a:pt x="50759" y="64555"/>
                        <a:pt x="53101" y="59869"/>
                      </a:cubicBezTo>
                      <a:cubicBezTo>
                        <a:pt x="57527" y="57527"/>
                        <a:pt x="64555" y="53101"/>
                        <a:pt x="64555" y="53101"/>
                      </a:cubicBezTo>
                      <a:lnTo>
                        <a:pt x="66898" y="50759"/>
                      </a:lnTo>
                      <a:cubicBezTo>
                        <a:pt x="66898" y="48156"/>
                        <a:pt x="69240" y="45813"/>
                        <a:pt x="69240" y="45813"/>
                      </a:cubicBezTo>
                      <a:cubicBezTo>
                        <a:pt x="69240" y="43731"/>
                        <a:pt x="66898" y="41648"/>
                        <a:pt x="66898" y="39045"/>
                      </a:cubicBezTo>
                      <a:cubicBezTo>
                        <a:pt x="64555" y="36702"/>
                        <a:pt x="62472" y="36702"/>
                        <a:pt x="60130" y="36702"/>
                      </a:cubicBezTo>
                      <a:cubicBezTo>
                        <a:pt x="57527" y="36702"/>
                        <a:pt x="55444" y="36702"/>
                        <a:pt x="53101" y="39045"/>
                      </a:cubicBezTo>
                      <a:cubicBezTo>
                        <a:pt x="50759" y="41648"/>
                        <a:pt x="50759" y="43731"/>
                        <a:pt x="50759" y="45813"/>
                      </a:cubicBezTo>
                      <a:cubicBezTo>
                        <a:pt x="50759" y="48156"/>
                        <a:pt x="50759" y="48156"/>
                        <a:pt x="50759" y="48156"/>
                      </a:cubicBezTo>
                      <a:cubicBezTo>
                        <a:pt x="36963" y="48156"/>
                        <a:pt x="36963" y="48156"/>
                        <a:pt x="36963" y="48156"/>
                      </a:cubicBezTo>
                      <a:cubicBezTo>
                        <a:pt x="36963" y="45813"/>
                        <a:pt x="36963" y="45813"/>
                        <a:pt x="36963" y="45813"/>
                      </a:cubicBezTo>
                      <a:cubicBezTo>
                        <a:pt x="36963" y="36702"/>
                        <a:pt x="39045" y="32017"/>
                        <a:pt x="46073" y="27592"/>
                      </a:cubicBezTo>
                      <a:cubicBezTo>
                        <a:pt x="48416" y="25249"/>
                        <a:pt x="53101" y="25249"/>
                        <a:pt x="60130" y="25249"/>
                      </a:cubicBezTo>
                      <a:cubicBezTo>
                        <a:pt x="66898" y="25249"/>
                        <a:pt x="71583" y="25249"/>
                        <a:pt x="76268" y="29934"/>
                      </a:cubicBezTo>
                      <a:cubicBezTo>
                        <a:pt x="80694" y="32017"/>
                        <a:pt x="83036" y="36702"/>
                        <a:pt x="83036" y="43731"/>
                      </a:cubicBezTo>
                      <a:cubicBezTo>
                        <a:pt x="83036" y="48156"/>
                        <a:pt x="83036" y="50759"/>
                        <a:pt x="80694" y="55444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lIns="45700" tIns="22850" rIns="45700" bIns="22850" anchor="ctr" anchorCtr="0">
                  <a:noAutofit/>
                </a:bodyPr>
                <a:lstStyle>
                  <a:defPPr>
                    <a:defRPr lang="pl-PL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Roboto"/>
                    <a:cs typeface="Arial" panose="020B0604020202020204" pitchFamily="34" charset="0"/>
                    <a:sym typeface="Roboto"/>
                  </a:endParaRPr>
                </a:p>
              </p:txBody>
            </p:sp>
            <p:sp>
              <p:nvSpPr>
                <p:cNvPr id="191" name="Shape 5192"/>
                <p:cNvSpPr/>
                <p:nvPr/>
              </p:nvSpPr>
              <p:spPr>
                <a:xfrm>
                  <a:off x="6256400" y="4431932"/>
                  <a:ext cx="215926" cy="2549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86854" y="46133"/>
                      </a:moveTo>
                      <a:lnTo>
                        <a:pt x="86854" y="46133"/>
                      </a:lnTo>
                      <a:cubicBezTo>
                        <a:pt x="86854" y="43801"/>
                        <a:pt x="114475" y="23066"/>
                        <a:pt x="97902" y="4665"/>
                      </a:cubicBezTo>
                      <a:cubicBezTo>
                        <a:pt x="95140" y="0"/>
                        <a:pt x="81636" y="25399"/>
                        <a:pt x="62608" y="34730"/>
                      </a:cubicBezTo>
                      <a:cubicBezTo>
                        <a:pt x="51867" y="41468"/>
                        <a:pt x="30076" y="52872"/>
                        <a:pt x="30076" y="59870"/>
                      </a:cubicBezTo>
                      <a:cubicBezTo>
                        <a:pt x="30076" y="103671"/>
                        <a:pt x="30076" y="103671"/>
                        <a:pt x="30076" y="103671"/>
                      </a:cubicBezTo>
                      <a:cubicBezTo>
                        <a:pt x="30076" y="112742"/>
                        <a:pt x="65370" y="119740"/>
                        <a:pt x="95140" y="119740"/>
                      </a:cubicBezTo>
                      <a:cubicBezTo>
                        <a:pt x="105882" y="119740"/>
                        <a:pt x="119693" y="64535"/>
                        <a:pt x="119693" y="57537"/>
                      </a:cubicBezTo>
                      <a:cubicBezTo>
                        <a:pt x="119693" y="48466"/>
                        <a:pt x="89616" y="48466"/>
                        <a:pt x="86854" y="46133"/>
                      </a:cubicBezTo>
                      <a:close/>
                      <a:moveTo>
                        <a:pt x="21790" y="46133"/>
                      </a:moveTo>
                      <a:lnTo>
                        <a:pt x="21790" y="46133"/>
                      </a:lnTo>
                      <a:cubicBezTo>
                        <a:pt x="16572" y="46133"/>
                        <a:pt x="0" y="48466"/>
                        <a:pt x="0" y="66609"/>
                      </a:cubicBezTo>
                      <a:cubicBezTo>
                        <a:pt x="0" y="96414"/>
                        <a:pt x="0" y="96414"/>
                        <a:pt x="0" y="96414"/>
                      </a:cubicBezTo>
                      <a:cubicBezTo>
                        <a:pt x="0" y="115075"/>
                        <a:pt x="16572" y="117408"/>
                        <a:pt x="21790" y="117408"/>
                      </a:cubicBezTo>
                      <a:cubicBezTo>
                        <a:pt x="27314" y="117408"/>
                        <a:pt x="13503" y="112742"/>
                        <a:pt x="13503" y="103671"/>
                      </a:cubicBezTo>
                      <a:cubicBezTo>
                        <a:pt x="13503" y="62203"/>
                        <a:pt x="13503" y="62203"/>
                        <a:pt x="13503" y="62203"/>
                      </a:cubicBezTo>
                      <a:cubicBezTo>
                        <a:pt x="13503" y="50799"/>
                        <a:pt x="27314" y="46133"/>
                        <a:pt x="21790" y="46133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lIns="45700" tIns="22850" rIns="45700" bIns="22850" anchor="ctr" anchorCtr="0">
                  <a:noAutofit/>
                </a:bodyPr>
                <a:lstStyle>
                  <a:defPPr>
                    <a:defRPr lang="pl-PL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Roboto"/>
                    <a:cs typeface="Arial" panose="020B0604020202020204" pitchFamily="34" charset="0"/>
                    <a:sym typeface="Roboto"/>
                  </a:endParaRPr>
                </a:p>
              </p:txBody>
            </p:sp>
            <p:sp>
              <p:nvSpPr>
                <p:cNvPr id="200" name="Shape 5062"/>
                <p:cNvSpPr/>
                <p:nvPr/>
              </p:nvSpPr>
              <p:spPr>
                <a:xfrm>
                  <a:off x="6228793" y="5087734"/>
                  <a:ext cx="213981" cy="24517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98153" y="81351"/>
                      </a:moveTo>
                      <a:lnTo>
                        <a:pt x="98153" y="81351"/>
                      </a:lnTo>
                      <a:cubicBezTo>
                        <a:pt x="92615" y="81351"/>
                        <a:pt x="87076" y="81351"/>
                        <a:pt x="84307" y="83783"/>
                      </a:cubicBezTo>
                      <a:cubicBezTo>
                        <a:pt x="43692" y="64594"/>
                        <a:pt x="43692" y="64594"/>
                        <a:pt x="43692" y="64594"/>
                      </a:cubicBezTo>
                      <a:cubicBezTo>
                        <a:pt x="43692" y="62162"/>
                        <a:pt x="43692" y="62162"/>
                        <a:pt x="43692" y="60000"/>
                      </a:cubicBezTo>
                      <a:lnTo>
                        <a:pt x="43692" y="57567"/>
                      </a:lnTo>
                      <a:cubicBezTo>
                        <a:pt x="84307" y="35945"/>
                        <a:pt x="84307" y="35945"/>
                        <a:pt x="84307" y="35945"/>
                      </a:cubicBezTo>
                      <a:cubicBezTo>
                        <a:pt x="87076" y="38378"/>
                        <a:pt x="92615" y="40810"/>
                        <a:pt x="98153" y="40810"/>
                      </a:cubicBezTo>
                      <a:cubicBezTo>
                        <a:pt x="111692" y="40810"/>
                        <a:pt x="119692" y="31081"/>
                        <a:pt x="119692" y="18918"/>
                      </a:cubicBezTo>
                      <a:cubicBezTo>
                        <a:pt x="119692" y="9459"/>
                        <a:pt x="111692" y="0"/>
                        <a:pt x="98153" y="0"/>
                      </a:cubicBezTo>
                      <a:cubicBezTo>
                        <a:pt x="84307" y="0"/>
                        <a:pt x="76307" y="9459"/>
                        <a:pt x="76307" y="18918"/>
                      </a:cubicBezTo>
                      <a:cubicBezTo>
                        <a:pt x="76307" y="21621"/>
                        <a:pt x="76307" y="21621"/>
                        <a:pt x="76307" y="24054"/>
                      </a:cubicBezTo>
                      <a:cubicBezTo>
                        <a:pt x="35384" y="45675"/>
                        <a:pt x="35384" y="45675"/>
                        <a:pt x="35384" y="45675"/>
                      </a:cubicBezTo>
                      <a:cubicBezTo>
                        <a:pt x="32923" y="40810"/>
                        <a:pt x="27076" y="40810"/>
                        <a:pt x="21538" y="40810"/>
                      </a:cubicBezTo>
                      <a:cubicBezTo>
                        <a:pt x="8000" y="40810"/>
                        <a:pt x="0" y="50270"/>
                        <a:pt x="0" y="60000"/>
                      </a:cubicBezTo>
                      <a:cubicBezTo>
                        <a:pt x="0" y="71891"/>
                        <a:pt x="8000" y="81351"/>
                        <a:pt x="21538" y="81351"/>
                      </a:cubicBezTo>
                      <a:cubicBezTo>
                        <a:pt x="27076" y="81351"/>
                        <a:pt x="32923" y="78918"/>
                        <a:pt x="35384" y="76486"/>
                      </a:cubicBezTo>
                      <a:cubicBezTo>
                        <a:pt x="76307" y="98108"/>
                        <a:pt x="76307" y="98108"/>
                        <a:pt x="76307" y="98108"/>
                      </a:cubicBezTo>
                      <a:lnTo>
                        <a:pt x="76307" y="100540"/>
                      </a:lnTo>
                      <a:cubicBezTo>
                        <a:pt x="76307" y="112432"/>
                        <a:pt x="84307" y="119729"/>
                        <a:pt x="98153" y="119729"/>
                      </a:cubicBezTo>
                      <a:cubicBezTo>
                        <a:pt x="111692" y="119729"/>
                        <a:pt x="119692" y="112432"/>
                        <a:pt x="119692" y="100540"/>
                      </a:cubicBezTo>
                      <a:cubicBezTo>
                        <a:pt x="119692" y="88648"/>
                        <a:pt x="111692" y="81351"/>
                        <a:pt x="98153" y="81351"/>
                      </a:cubicBezTo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lIns="45700" tIns="22850" rIns="45700" bIns="22850" anchor="ctr" anchorCtr="0">
                  <a:noAutofit/>
                </a:bodyPr>
                <a:lstStyle>
                  <a:defPPr>
                    <a:defRPr lang="pl-PL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Roboto"/>
                    <a:cs typeface="Arial" panose="020B0604020202020204" pitchFamily="34" charset="0"/>
                    <a:sym typeface="Roboto"/>
                  </a:endParaRPr>
                </a:p>
              </p:txBody>
            </p:sp>
            <p:sp>
              <p:nvSpPr>
                <p:cNvPr id="201" name="Shape 5116"/>
                <p:cNvSpPr/>
                <p:nvPr/>
              </p:nvSpPr>
              <p:spPr>
                <a:xfrm>
                  <a:off x="6256400" y="5676910"/>
                  <a:ext cx="235380" cy="25489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92112" y="48311"/>
                      </a:moveTo>
                      <a:lnTo>
                        <a:pt x="92112" y="48311"/>
                      </a:lnTo>
                      <a:cubicBezTo>
                        <a:pt x="77183" y="16363"/>
                        <a:pt x="67042" y="4675"/>
                        <a:pt x="42253" y="4675"/>
                      </a:cubicBezTo>
                      <a:cubicBezTo>
                        <a:pt x="32112" y="4675"/>
                        <a:pt x="34647" y="0"/>
                        <a:pt x="27323" y="2597"/>
                      </a:cubicBezTo>
                      <a:cubicBezTo>
                        <a:pt x="19718" y="4675"/>
                        <a:pt x="27323" y="7012"/>
                        <a:pt x="19718" y="14025"/>
                      </a:cubicBezTo>
                      <a:cubicBezTo>
                        <a:pt x="0" y="27792"/>
                        <a:pt x="2253" y="43896"/>
                        <a:pt x="9859" y="76103"/>
                      </a:cubicBezTo>
                      <a:cubicBezTo>
                        <a:pt x="14929" y="89870"/>
                        <a:pt x="2253" y="91948"/>
                        <a:pt x="7323" y="105974"/>
                      </a:cubicBezTo>
                      <a:cubicBezTo>
                        <a:pt x="9859" y="115324"/>
                        <a:pt x="39718" y="119740"/>
                        <a:pt x="69859" y="108311"/>
                      </a:cubicBezTo>
                      <a:cubicBezTo>
                        <a:pt x="99718" y="99220"/>
                        <a:pt x="119718" y="78181"/>
                        <a:pt x="114647" y="69090"/>
                      </a:cubicBezTo>
                      <a:cubicBezTo>
                        <a:pt x="109577" y="55324"/>
                        <a:pt x="99718" y="62077"/>
                        <a:pt x="92112" y="48311"/>
                      </a:cubicBezTo>
                      <a:close/>
                      <a:moveTo>
                        <a:pt x="67042" y="101558"/>
                      </a:moveTo>
                      <a:lnTo>
                        <a:pt x="67042" y="101558"/>
                      </a:lnTo>
                      <a:cubicBezTo>
                        <a:pt x="39718" y="110649"/>
                        <a:pt x="17183" y="103636"/>
                        <a:pt x="14929" y="101558"/>
                      </a:cubicBezTo>
                      <a:cubicBezTo>
                        <a:pt x="14929" y="99220"/>
                        <a:pt x="24788" y="82857"/>
                        <a:pt x="54647" y="73766"/>
                      </a:cubicBezTo>
                      <a:cubicBezTo>
                        <a:pt x="87323" y="62077"/>
                        <a:pt x="104788" y="66753"/>
                        <a:pt x="104788" y="71428"/>
                      </a:cubicBezTo>
                      <a:cubicBezTo>
                        <a:pt x="107042" y="73766"/>
                        <a:pt x="94647" y="91948"/>
                        <a:pt x="67042" y="101558"/>
                      </a:cubicBezTo>
                      <a:close/>
                      <a:moveTo>
                        <a:pt x="57183" y="78181"/>
                      </a:moveTo>
                      <a:lnTo>
                        <a:pt x="57183" y="78181"/>
                      </a:lnTo>
                      <a:cubicBezTo>
                        <a:pt x="42253" y="82857"/>
                        <a:pt x="34647" y="87532"/>
                        <a:pt x="27323" y="94285"/>
                      </a:cubicBezTo>
                      <a:cubicBezTo>
                        <a:pt x="32112" y="96883"/>
                        <a:pt x="39718" y="99220"/>
                        <a:pt x="47042" y="94285"/>
                      </a:cubicBezTo>
                      <a:cubicBezTo>
                        <a:pt x="59718" y="91948"/>
                        <a:pt x="64788" y="82857"/>
                        <a:pt x="62253" y="76103"/>
                      </a:cubicBezTo>
                      <a:lnTo>
                        <a:pt x="62253" y="76103"/>
                      </a:lnTo>
                      <a:cubicBezTo>
                        <a:pt x="62253" y="76103"/>
                        <a:pt x="59718" y="78181"/>
                        <a:pt x="57183" y="78181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lIns="45700" tIns="22850" rIns="45700" bIns="2285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Roboto"/>
                    <a:cs typeface="Arial" panose="020B0604020202020204" pitchFamily="34" charset="0"/>
                    <a:sym typeface="Roboto"/>
                  </a:endParaRPr>
                </a:p>
              </p:txBody>
            </p:sp>
            <p:sp>
              <p:nvSpPr>
                <p:cNvPr id="202" name="TextBox 201"/>
                <p:cNvSpPr txBox="1"/>
                <p:nvPr/>
              </p:nvSpPr>
              <p:spPr>
                <a:xfrm>
                  <a:off x="6641652" y="3698533"/>
                  <a:ext cx="1224863" cy="28007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600" dirty="0"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Queries/</a:t>
                  </a:r>
                </a:p>
                <a:p>
                  <a:r>
                    <a:rPr lang="en-IN" sz="1600" dirty="0"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Answer</a:t>
                  </a:r>
                </a:p>
                <a:p>
                  <a:endParaRPr lang="en-IN" sz="16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  <a:p>
                  <a:r>
                    <a:rPr lang="en-IN" sz="1600" dirty="0"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Feedback</a:t>
                  </a:r>
                </a:p>
                <a:p>
                  <a:endParaRPr lang="en-IN" sz="16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  <a:p>
                  <a:endParaRPr lang="en-IN" sz="16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  <a:p>
                  <a:endParaRPr lang="en-IN" sz="16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  <a:p>
                  <a:endParaRPr lang="en-IN" sz="1600" dirty="0" smtClean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  <a:p>
                  <a:endParaRPr lang="en-IN" sz="1600" dirty="0" smtClean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  <a:p>
                  <a:endParaRPr lang="en-IN" sz="16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  <a:p>
                  <a:r>
                    <a:rPr lang="en-IN" sz="1600" dirty="0" smtClean="0"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Follow</a:t>
                  </a:r>
                  <a:endParaRPr lang="en-IN" sz="16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sp>
            <p:nvSpPr>
              <p:cNvPr id="232" name="TextBox 231"/>
              <p:cNvSpPr txBox="1"/>
              <p:nvPr/>
            </p:nvSpPr>
            <p:spPr>
              <a:xfrm>
                <a:off x="6541806" y="5082329"/>
                <a:ext cx="115529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  </a:t>
                </a:r>
                <a:r>
                  <a:rPr lang="en-IN" sz="16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Share</a:t>
                </a:r>
              </a:p>
            </p:txBody>
          </p:sp>
          <p:sp>
            <p:nvSpPr>
              <p:cNvPr id="243" name="TextBox 242"/>
              <p:cNvSpPr txBox="1"/>
              <p:nvPr/>
            </p:nvSpPr>
            <p:spPr>
              <a:xfrm>
                <a:off x="6594142" y="5606291"/>
                <a:ext cx="12866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600" dirty="0" smtClean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Notification</a:t>
                </a:r>
                <a:endParaRPr lang="en-IN" sz="12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10842410" y="3705880"/>
            <a:ext cx="1443030" cy="2713272"/>
            <a:chOff x="10842410" y="3705880"/>
            <a:chExt cx="1443030" cy="2713272"/>
          </a:xfrm>
        </p:grpSpPr>
        <p:sp>
          <p:nvSpPr>
            <p:cNvPr id="206" name="TextBox 205"/>
            <p:cNvSpPr txBox="1"/>
            <p:nvPr/>
          </p:nvSpPr>
          <p:spPr>
            <a:xfrm>
              <a:off x="10851951" y="3705880"/>
              <a:ext cx="14065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Seminar</a:t>
              </a:r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10878845" y="4289423"/>
              <a:ext cx="14065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Webinar</a:t>
              </a:r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10878845" y="4913513"/>
              <a:ext cx="14065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Workshop</a:t>
              </a:r>
            </a:p>
          </p:txBody>
        </p:sp>
        <p:sp>
          <p:nvSpPr>
            <p:cNvPr id="246" name="TextBox 245"/>
            <p:cNvSpPr txBox="1"/>
            <p:nvPr/>
          </p:nvSpPr>
          <p:spPr>
            <a:xfrm>
              <a:off x="10842410" y="5533366"/>
              <a:ext cx="14065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Conference</a:t>
              </a:r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10853329" y="6080598"/>
              <a:ext cx="14065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Expert Talk</a:t>
              </a:r>
            </a:p>
          </p:txBody>
        </p:sp>
      </p:grpSp>
      <p:cxnSp>
        <p:nvCxnSpPr>
          <p:cNvPr id="249" name="Line 2"/>
          <p:cNvCxnSpPr/>
          <p:nvPr/>
        </p:nvCxnSpPr>
        <p:spPr>
          <a:xfrm>
            <a:off x="3243130" y="2184235"/>
            <a:ext cx="5423642" cy="1441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262539" y="3014208"/>
            <a:ext cx="1383472" cy="584775"/>
            <a:chOff x="252029" y="2987253"/>
            <a:chExt cx="1383472" cy="584775"/>
          </a:xfrm>
        </p:grpSpPr>
        <p:sp>
          <p:nvSpPr>
            <p:cNvPr id="121" name="직사각형 227">
              <a:extLst>
                <a:ext uri="{FF2B5EF4-FFF2-40B4-BE49-F238E27FC236}">
                  <a16:creationId xmlns:a16="http://schemas.microsoft.com/office/drawing/2014/main" xmlns="" id="{E5A79E2C-CAD3-4360-93E8-9EE2B267AFEA}"/>
                </a:ext>
              </a:extLst>
            </p:cNvPr>
            <p:cNvSpPr/>
            <p:nvPr/>
          </p:nvSpPr>
          <p:spPr>
            <a:xfrm rot="5400000">
              <a:off x="665768" y="2587905"/>
              <a:ext cx="555994" cy="138347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444032" y="2987253"/>
              <a:ext cx="11552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 </a:t>
              </a:r>
              <a:r>
                <a:rPr lang="en-IN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Attend</a:t>
              </a:r>
            </a:p>
            <a:p>
              <a:r>
                <a:rPr lang="en-IN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IN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Events</a:t>
              </a:r>
              <a:endParaRPr lang="en-IN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252" name="Vecrital line"/>
          <p:cNvCxnSpPr/>
          <p:nvPr/>
        </p:nvCxnSpPr>
        <p:spPr>
          <a:xfrm>
            <a:off x="737741" y="2846574"/>
            <a:ext cx="0" cy="218704"/>
          </a:xfrm>
          <a:prstGeom prst="line">
            <a:avLst/>
          </a:prstGeom>
          <a:ln>
            <a:headEnd type="none"/>
            <a:tailEnd type="none" w="sm" len="sm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737741" y="2658909"/>
            <a:ext cx="6204193" cy="380948"/>
            <a:chOff x="737741" y="2658909"/>
            <a:chExt cx="6204193" cy="380948"/>
          </a:xfrm>
        </p:grpSpPr>
        <p:cxnSp>
          <p:nvCxnSpPr>
            <p:cNvPr id="251" name="Line 2"/>
            <p:cNvCxnSpPr/>
            <p:nvPr/>
          </p:nvCxnSpPr>
          <p:spPr>
            <a:xfrm>
              <a:off x="737741" y="2846574"/>
              <a:ext cx="6193337" cy="0"/>
            </a:xfrm>
            <a:prstGeom prst="line">
              <a:avLst/>
            </a:prstGeom>
            <a:ln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54" name="Vecrital line"/>
            <p:cNvCxnSpPr/>
            <p:nvPr/>
          </p:nvCxnSpPr>
          <p:spPr>
            <a:xfrm flipH="1">
              <a:off x="2924964" y="2832740"/>
              <a:ext cx="1" cy="182024"/>
            </a:xfrm>
            <a:prstGeom prst="line">
              <a:avLst/>
            </a:prstGeom>
            <a:ln>
              <a:headEnd type="none"/>
              <a:tailEnd type="none" w="sm" len="sm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55" name="Vecrital line"/>
            <p:cNvCxnSpPr/>
            <p:nvPr/>
          </p:nvCxnSpPr>
          <p:spPr>
            <a:xfrm>
              <a:off x="6941934" y="2658909"/>
              <a:ext cx="0" cy="380948"/>
            </a:xfrm>
            <a:prstGeom prst="line">
              <a:avLst/>
            </a:prstGeom>
            <a:ln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Vecrital line"/>
            <p:cNvCxnSpPr/>
            <p:nvPr/>
          </p:nvCxnSpPr>
          <p:spPr>
            <a:xfrm flipH="1">
              <a:off x="4935307" y="2846574"/>
              <a:ext cx="1" cy="182024"/>
            </a:xfrm>
            <a:prstGeom prst="line">
              <a:avLst/>
            </a:prstGeom>
            <a:ln>
              <a:headEnd type="none"/>
              <a:tailEnd type="none" w="sm" len="sm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cxnSp>
        <p:nvCxnSpPr>
          <p:cNvPr id="260" name="Vecrital line"/>
          <p:cNvCxnSpPr/>
          <p:nvPr/>
        </p:nvCxnSpPr>
        <p:spPr>
          <a:xfrm>
            <a:off x="4934118" y="2635760"/>
            <a:ext cx="0" cy="414755"/>
          </a:xfrm>
          <a:prstGeom prst="line">
            <a:avLst/>
          </a:prstGeom>
          <a:ln w="28575"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9131684" y="2446381"/>
            <a:ext cx="2006627" cy="578713"/>
            <a:chOff x="9131684" y="2446381"/>
            <a:chExt cx="2006627" cy="578713"/>
          </a:xfrm>
        </p:grpSpPr>
        <p:cxnSp>
          <p:nvCxnSpPr>
            <p:cNvPr id="266" name="Vecrital line"/>
            <p:cNvCxnSpPr/>
            <p:nvPr/>
          </p:nvCxnSpPr>
          <p:spPr>
            <a:xfrm>
              <a:off x="11138311" y="2635760"/>
              <a:ext cx="0" cy="389334"/>
            </a:xfrm>
            <a:prstGeom prst="line">
              <a:avLst/>
            </a:prstGeom>
            <a:ln w="28575">
              <a:headEnd type="none"/>
              <a:tail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Vecrital line"/>
            <p:cNvCxnSpPr/>
            <p:nvPr/>
          </p:nvCxnSpPr>
          <p:spPr>
            <a:xfrm>
              <a:off x="9131684" y="2658909"/>
              <a:ext cx="1" cy="354926"/>
            </a:xfrm>
            <a:prstGeom prst="line">
              <a:avLst/>
            </a:prstGeom>
            <a:ln w="28575">
              <a:headEnd type="none"/>
              <a:tail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Vecrital line"/>
            <p:cNvCxnSpPr/>
            <p:nvPr/>
          </p:nvCxnSpPr>
          <p:spPr>
            <a:xfrm>
              <a:off x="9531335" y="2446381"/>
              <a:ext cx="7759" cy="227901"/>
            </a:xfrm>
            <a:prstGeom prst="line">
              <a:avLst/>
            </a:prstGeom>
            <a:ln w="28575">
              <a:headEnd type="none"/>
              <a:tail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Arrow Connector 8"/>
          <p:cNvCxnSpPr/>
          <p:nvPr/>
        </p:nvCxnSpPr>
        <p:spPr>
          <a:xfrm flipH="1">
            <a:off x="6591486" y="337017"/>
            <a:ext cx="532463" cy="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1174094" y="342481"/>
            <a:ext cx="3661865" cy="230993"/>
            <a:chOff x="1174094" y="342481"/>
            <a:chExt cx="3661865" cy="230993"/>
          </a:xfrm>
        </p:grpSpPr>
        <p:cxnSp>
          <p:nvCxnSpPr>
            <p:cNvPr id="153" name="Line"/>
            <p:cNvCxnSpPr/>
            <p:nvPr/>
          </p:nvCxnSpPr>
          <p:spPr>
            <a:xfrm>
              <a:off x="3809695" y="560972"/>
              <a:ext cx="631200" cy="12502"/>
            </a:xfrm>
            <a:prstGeom prst="line">
              <a:avLst/>
            </a:prstGeom>
            <a:ln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1174094" y="556180"/>
              <a:ext cx="8714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/>
            <p:nvPr/>
          </p:nvCxnSpPr>
          <p:spPr>
            <a:xfrm>
              <a:off x="2385134" y="560972"/>
              <a:ext cx="8714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/>
            <p:nvPr/>
          </p:nvCxnSpPr>
          <p:spPr>
            <a:xfrm flipV="1">
              <a:off x="4420019" y="342481"/>
              <a:ext cx="415940" cy="42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7110839" y="337017"/>
            <a:ext cx="3140171" cy="226616"/>
            <a:chOff x="7110839" y="337017"/>
            <a:chExt cx="3140171" cy="226616"/>
          </a:xfrm>
        </p:grpSpPr>
        <p:cxnSp>
          <p:nvCxnSpPr>
            <p:cNvPr id="159" name="Straight Arrow Connector 158"/>
            <p:cNvCxnSpPr/>
            <p:nvPr/>
          </p:nvCxnSpPr>
          <p:spPr>
            <a:xfrm flipH="1">
              <a:off x="8268718" y="453134"/>
              <a:ext cx="1982292" cy="65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Line"/>
            <p:cNvCxnSpPr/>
            <p:nvPr/>
          </p:nvCxnSpPr>
          <p:spPr>
            <a:xfrm flipH="1">
              <a:off x="7110839" y="337017"/>
              <a:ext cx="1" cy="221306"/>
            </a:xfrm>
            <a:prstGeom prst="line">
              <a:avLst/>
            </a:prstGeom>
            <a:ln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Line"/>
            <p:cNvCxnSpPr/>
            <p:nvPr/>
          </p:nvCxnSpPr>
          <p:spPr>
            <a:xfrm flipV="1">
              <a:off x="7114461" y="558310"/>
              <a:ext cx="394268" cy="5323"/>
            </a:xfrm>
            <a:prstGeom prst="line">
              <a:avLst/>
            </a:prstGeom>
            <a:ln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4" name="Straight Arrow Connector 183"/>
          <p:cNvCxnSpPr/>
          <p:nvPr/>
        </p:nvCxnSpPr>
        <p:spPr>
          <a:xfrm flipH="1">
            <a:off x="5668605" y="632675"/>
            <a:ext cx="8001" cy="245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 flipH="1">
            <a:off x="5658604" y="1277364"/>
            <a:ext cx="8001" cy="245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Vecrital line"/>
          <p:cNvCxnSpPr/>
          <p:nvPr/>
        </p:nvCxnSpPr>
        <p:spPr>
          <a:xfrm>
            <a:off x="735368" y="2845845"/>
            <a:ext cx="0" cy="218704"/>
          </a:xfrm>
          <a:prstGeom prst="line">
            <a:avLst/>
          </a:prstGeom>
          <a:ln>
            <a:headEnd type="none"/>
            <a:tailEnd type="none" w="sm" len="sm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158" name="Group 157"/>
          <p:cNvGrpSpPr/>
          <p:nvPr/>
        </p:nvGrpSpPr>
        <p:grpSpPr>
          <a:xfrm>
            <a:off x="735368" y="2658180"/>
            <a:ext cx="6204193" cy="380948"/>
            <a:chOff x="737741" y="2658909"/>
            <a:chExt cx="6204193" cy="380948"/>
          </a:xfrm>
        </p:grpSpPr>
        <p:cxnSp>
          <p:nvCxnSpPr>
            <p:cNvPr id="160" name="Line 2"/>
            <p:cNvCxnSpPr/>
            <p:nvPr/>
          </p:nvCxnSpPr>
          <p:spPr>
            <a:xfrm>
              <a:off x="737741" y="2846574"/>
              <a:ext cx="6193337" cy="0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1" name="Vecrital line"/>
            <p:cNvCxnSpPr/>
            <p:nvPr/>
          </p:nvCxnSpPr>
          <p:spPr>
            <a:xfrm flipH="1">
              <a:off x="2924964" y="2832740"/>
              <a:ext cx="1" cy="182024"/>
            </a:xfrm>
            <a:prstGeom prst="line">
              <a:avLst/>
            </a:prstGeom>
            <a:ln w="28575">
              <a:headEnd type="none"/>
              <a:tailEnd type="none" w="sm" len="sm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2" name="Vecrital line"/>
            <p:cNvCxnSpPr/>
            <p:nvPr/>
          </p:nvCxnSpPr>
          <p:spPr>
            <a:xfrm>
              <a:off x="6941934" y="2658909"/>
              <a:ext cx="0" cy="380948"/>
            </a:xfrm>
            <a:prstGeom prst="line">
              <a:avLst/>
            </a:prstGeom>
            <a:ln w="28575"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Vecrital line"/>
            <p:cNvCxnSpPr/>
            <p:nvPr/>
          </p:nvCxnSpPr>
          <p:spPr>
            <a:xfrm flipH="1">
              <a:off x="4935307" y="2846574"/>
              <a:ext cx="1" cy="182024"/>
            </a:xfrm>
            <a:prstGeom prst="line">
              <a:avLst/>
            </a:prstGeom>
            <a:ln w="28575">
              <a:headEnd type="none"/>
              <a:tailEnd type="none" w="sm" len="sm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cxnSp>
        <p:nvCxnSpPr>
          <p:cNvPr id="164" name="Vecrital line"/>
          <p:cNvCxnSpPr/>
          <p:nvPr/>
        </p:nvCxnSpPr>
        <p:spPr>
          <a:xfrm>
            <a:off x="6939561" y="2820424"/>
            <a:ext cx="0" cy="218704"/>
          </a:xfrm>
          <a:prstGeom prst="line">
            <a:avLst/>
          </a:prstGeom>
          <a:ln w="28575">
            <a:headEnd type="none"/>
            <a:tailEnd type="none" w="sm" len="sm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4203484" y="2748043"/>
            <a:ext cx="3637227" cy="38789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45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10" y="4048407"/>
            <a:ext cx="1337306" cy="1732018"/>
          </a:xfrm>
          <a:prstGeom prst="rect">
            <a:avLst/>
          </a:prstGeom>
          <a:effectLst>
            <a:outerShdw algn="ctr" rotWithShape="0">
              <a:srgbClr val="000000">
                <a:alpha val="43137"/>
              </a:srgbClr>
            </a:outerShdw>
          </a:effectLst>
        </p:spPr>
      </p:pic>
      <p:sp>
        <p:nvSpPr>
          <p:cNvPr id="5" name="Cloud Callout 4"/>
          <p:cNvSpPr/>
          <p:nvPr/>
        </p:nvSpPr>
        <p:spPr>
          <a:xfrm>
            <a:off x="906692" y="3233702"/>
            <a:ext cx="1651498" cy="939468"/>
          </a:xfrm>
          <a:prstGeom prst="cloudCallout">
            <a:avLst/>
          </a:prstGeom>
          <a:gradFill>
            <a:gsLst>
              <a:gs pos="25000">
                <a:schemeClr val="accent4">
                  <a:lumMod val="20000"/>
                  <a:lumOff val="80000"/>
                </a:schemeClr>
              </a:gs>
              <a:gs pos="92000">
                <a:schemeClr val="accent4">
                  <a:lumMod val="60000"/>
                  <a:lumOff val="40000"/>
                </a:schemeClr>
              </a:gs>
              <a:gs pos="73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 smtClean="0">
                <a:solidFill>
                  <a:schemeClr val="tx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What if I have an idea</a:t>
            </a:r>
            <a:r>
              <a:rPr lang="en-IN" sz="1100" dirty="0" smtClean="0">
                <a:solidFill>
                  <a:schemeClr val="tx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?</a:t>
            </a:r>
            <a:endParaRPr lang="en-IN" sz="1100" dirty="0">
              <a:solidFill>
                <a:schemeClr val="tx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782" y="4634666"/>
            <a:ext cx="542749" cy="607142"/>
          </a:xfrm>
          <a:prstGeom prst="rect">
            <a:avLst/>
          </a:prstGeom>
          <a:effectLst>
            <a:outerShdw blurRad="50800" dist="50800" dir="2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965" y="512694"/>
            <a:ext cx="915029" cy="817426"/>
          </a:xfrm>
          <a:prstGeom prst="rect">
            <a:avLst/>
          </a:prstGeom>
          <a:effectLst>
            <a:outerShdw algn="ctr" rotWithShape="0">
              <a:srgbClr val="000000">
                <a:alpha val="43137"/>
              </a:srgbClr>
            </a:outerShdw>
          </a:effectLst>
        </p:spPr>
      </p:pic>
      <p:sp>
        <p:nvSpPr>
          <p:cNvPr id="48" name="Right Arrow 47"/>
          <p:cNvSpPr/>
          <p:nvPr/>
        </p:nvSpPr>
        <p:spPr>
          <a:xfrm>
            <a:off x="4422841" y="4789962"/>
            <a:ext cx="412843" cy="201378"/>
          </a:xfrm>
          <a:prstGeom prst="rightArrow">
            <a:avLst>
              <a:gd name="adj1" fmla="val 45064"/>
              <a:gd name="adj2" fmla="val 45064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2" name="Group 61"/>
          <p:cNvGrpSpPr/>
          <p:nvPr/>
        </p:nvGrpSpPr>
        <p:grpSpPr>
          <a:xfrm>
            <a:off x="-259187" y="105778"/>
            <a:ext cx="2311260" cy="603743"/>
            <a:chOff x="108041" y="172972"/>
            <a:chExt cx="2311260" cy="603743"/>
          </a:xfrm>
        </p:grpSpPr>
        <p:sp>
          <p:nvSpPr>
            <p:cNvPr id="63" name="Half Frame 62"/>
            <p:cNvSpPr/>
            <p:nvPr/>
          </p:nvSpPr>
          <p:spPr>
            <a:xfrm>
              <a:off x="443515" y="172972"/>
              <a:ext cx="523220" cy="603743"/>
            </a:xfrm>
            <a:prstGeom prst="halfFrame">
              <a:avLst>
                <a:gd name="adj1" fmla="val 9548"/>
                <a:gd name="adj2" fmla="val 9216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solidFill>
                  <a:schemeClr val="accent4"/>
                </a:solidFill>
                <a:latin typeface="Nexa Light" panose="02000000000000000000" pitchFamily="50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08041" y="277006"/>
              <a:ext cx="231126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accent5">
                      <a:lumMod val="7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HIGHLIGHTS</a:t>
              </a:r>
              <a:endParaRPr lang="en-US" b="1" dirty="0">
                <a:solidFill>
                  <a:schemeClr val="accent5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412925" y="5820198"/>
            <a:ext cx="1155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IN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Rural Community 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3520680" y="4587509"/>
            <a:ext cx="538182" cy="811980"/>
            <a:chOff x="3548168" y="4468445"/>
            <a:chExt cx="538182" cy="81198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7989" y="4819173"/>
              <a:ext cx="461252" cy="461252"/>
            </a:xfrm>
            <a:prstGeom prst="rect">
              <a:avLst/>
            </a:prstGeom>
          </p:spPr>
        </p:pic>
        <p:sp>
          <p:nvSpPr>
            <p:cNvPr id="67" name="AutoShape 135"/>
            <p:cNvSpPr>
              <a:spLocks/>
            </p:cNvSpPr>
            <p:nvPr/>
          </p:nvSpPr>
          <p:spPr bwMode="auto">
            <a:xfrm>
              <a:off x="3548168" y="4468445"/>
              <a:ext cx="538182" cy="37011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8681"/>
                  </a:moveTo>
                  <a:lnTo>
                    <a:pt x="19651" y="18681"/>
                  </a:lnTo>
                  <a:lnTo>
                    <a:pt x="19575" y="18681"/>
                  </a:lnTo>
                  <a:lnTo>
                    <a:pt x="16874" y="14754"/>
                  </a:lnTo>
                  <a:lnTo>
                    <a:pt x="16874" y="14727"/>
                  </a:lnTo>
                  <a:lnTo>
                    <a:pt x="16199" y="13745"/>
                  </a:lnTo>
                  <a:lnTo>
                    <a:pt x="16199" y="7854"/>
                  </a:lnTo>
                  <a:lnTo>
                    <a:pt x="19575" y="2945"/>
                  </a:lnTo>
                  <a:lnTo>
                    <a:pt x="19651" y="2945"/>
                  </a:lnTo>
                  <a:lnTo>
                    <a:pt x="20249" y="2945"/>
                  </a:lnTo>
                  <a:cubicBezTo>
                    <a:pt x="20249" y="2945"/>
                    <a:pt x="20249" y="18681"/>
                    <a:pt x="20249" y="18681"/>
                  </a:cubicBezTo>
                  <a:close/>
                  <a:moveTo>
                    <a:pt x="2024" y="19636"/>
                  </a:moveTo>
                  <a:cubicBezTo>
                    <a:pt x="1651" y="19636"/>
                    <a:pt x="1349" y="19195"/>
                    <a:pt x="1349" y="18654"/>
                  </a:cubicBezTo>
                  <a:lnTo>
                    <a:pt x="1349" y="2945"/>
                  </a:lnTo>
                  <a:cubicBezTo>
                    <a:pt x="1349" y="2402"/>
                    <a:pt x="1651" y="1963"/>
                    <a:pt x="2024" y="1963"/>
                  </a:cubicBezTo>
                  <a:lnTo>
                    <a:pt x="14849" y="1963"/>
                  </a:lnTo>
                  <a:cubicBezTo>
                    <a:pt x="15221" y="1963"/>
                    <a:pt x="15524" y="2403"/>
                    <a:pt x="15524" y="2945"/>
                  </a:cubicBezTo>
                  <a:lnTo>
                    <a:pt x="15524" y="18654"/>
                  </a:lnTo>
                  <a:cubicBezTo>
                    <a:pt x="15524" y="19195"/>
                    <a:pt x="15221" y="19636"/>
                    <a:pt x="14849" y="19636"/>
                  </a:cubicBezTo>
                  <a:cubicBezTo>
                    <a:pt x="14849" y="19636"/>
                    <a:pt x="2024" y="19636"/>
                    <a:pt x="2024" y="19636"/>
                  </a:cubicBezTo>
                  <a:close/>
                  <a:moveTo>
                    <a:pt x="20249" y="981"/>
                  </a:moveTo>
                  <a:lnTo>
                    <a:pt x="19651" y="981"/>
                  </a:lnTo>
                  <a:cubicBezTo>
                    <a:pt x="19296" y="981"/>
                    <a:pt x="18956" y="1185"/>
                    <a:pt x="18703" y="1547"/>
                  </a:cubicBezTo>
                  <a:lnTo>
                    <a:pt x="16874" y="4170"/>
                  </a:lnTo>
                  <a:lnTo>
                    <a:pt x="16874" y="2945"/>
                  </a:lnTo>
                  <a:cubicBezTo>
                    <a:pt x="16874" y="1317"/>
                    <a:pt x="15967" y="0"/>
                    <a:pt x="14849" y="0"/>
                  </a:cubicBezTo>
                  <a:lnTo>
                    <a:pt x="2024" y="0"/>
                  </a:lnTo>
                  <a:cubicBezTo>
                    <a:pt x="908" y="0"/>
                    <a:pt x="0" y="1320"/>
                    <a:pt x="0" y="2945"/>
                  </a:cubicBezTo>
                  <a:lnTo>
                    <a:pt x="0" y="9789"/>
                  </a:lnTo>
                  <a:lnTo>
                    <a:pt x="0" y="18654"/>
                  </a:lnTo>
                  <a:cubicBezTo>
                    <a:pt x="0" y="20281"/>
                    <a:pt x="905" y="21599"/>
                    <a:pt x="2024" y="21599"/>
                  </a:cubicBezTo>
                  <a:lnTo>
                    <a:pt x="14849" y="21599"/>
                  </a:lnTo>
                  <a:cubicBezTo>
                    <a:pt x="15967" y="21599"/>
                    <a:pt x="16874" y="20281"/>
                    <a:pt x="16874" y="18654"/>
                  </a:cubicBezTo>
                  <a:lnTo>
                    <a:pt x="16874" y="17456"/>
                  </a:lnTo>
                  <a:lnTo>
                    <a:pt x="18703" y="20079"/>
                  </a:lnTo>
                  <a:cubicBezTo>
                    <a:pt x="18956" y="20442"/>
                    <a:pt x="19296" y="20645"/>
                    <a:pt x="19651" y="20645"/>
                  </a:cubicBezTo>
                  <a:lnTo>
                    <a:pt x="20249" y="20645"/>
                  </a:lnTo>
                  <a:cubicBezTo>
                    <a:pt x="20994" y="20645"/>
                    <a:pt x="21600" y="19765"/>
                    <a:pt x="21600" y="18681"/>
                  </a:cubicBezTo>
                  <a:lnTo>
                    <a:pt x="21600" y="2945"/>
                  </a:lnTo>
                  <a:cubicBezTo>
                    <a:pt x="21600" y="1860"/>
                    <a:pt x="20994" y="981"/>
                    <a:pt x="20249" y="98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9585"/>
              <a:endParaRPr lang="en-US" dirty="0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3231105" y="5820198"/>
            <a:ext cx="11723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Audio/Video sharing medium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Right Arrow 68"/>
          <p:cNvSpPr/>
          <p:nvPr/>
        </p:nvSpPr>
        <p:spPr>
          <a:xfrm>
            <a:off x="2920497" y="4775703"/>
            <a:ext cx="412843" cy="201378"/>
          </a:xfrm>
          <a:prstGeom prst="rightArrow">
            <a:avLst>
              <a:gd name="adj1" fmla="val 45064"/>
              <a:gd name="adj2" fmla="val 45064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Right Arrow 69"/>
          <p:cNvSpPr/>
          <p:nvPr/>
        </p:nvSpPr>
        <p:spPr>
          <a:xfrm>
            <a:off x="1371042" y="4789962"/>
            <a:ext cx="412843" cy="201378"/>
          </a:xfrm>
          <a:prstGeom prst="rightArrow">
            <a:avLst>
              <a:gd name="adj1" fmla="val 45064"/>
              <a:gd name="adj2" fmla="val 45064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TextBox 71"/>
          <p:cNvSpPr txBox="1"/>
          <p:nvPr/>
        </p:nvSpPr>
        <p:spPr>
          <a:xfrm>
            <a:off x="4802196" y="5825586"/>
            <a:ext cx="1172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Customer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6357774" y="3508012"/>
            <a:ext cx="4614307" cy="2516433"/>
            <a:chOff x="6357774" y="3508012"/>
            <a:chExt cx="4614307" cy="2516433"/>
          </a:xfrm>
        </p:grpSpPr>
        <p:sp>
          <p:nvSpPr>
            <p:cNvPr id="82" name="6-Point Star 81"/>
            <p:cNvSpPr/>
            <p:nvPr/>
          </p:nvSpPr>
          <p:spPr>
            <a:xfrm>
              <a:off x="10103943" y="5032529"/>
              <a:ext cx="817333" cy="991916"/>
            </a:xfrm>
            <a:prstGeom prst="star6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6357774" y="3508012"/>
              <a:ext cx="4614307" cy="2158171"/>
              <a:chOff x="6490084" y="903138"/>
              <a:chExt cx="4987776" cy="2158171"/>
            </a:xfrm>
          </p:grpSpPr>
          <p:pic>
            <p:nvPicPr>
              <p:cNvPr id="75" name="Picture 74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90084" y="903138"/>
                <a:ext cx="3834716" cy="2158171"/>
              </a:xfrm>
              <a:prstGeom prst="rect">
                <a:avLst/>
              </a:prstGeom>
              <a:effectLst>
                <a:outerShdw blurRad="304800" dist="50800" dir="2280000" sx="98000" sy="98000" algn="ctr" rotWithShape="0">
                  <a:srgbClr val="000000">
                    <a:alpha val="41000"/>
                  </a:srgbClr>
                </a:outerShdw>
              </a:effectLst>
            </p:spPr>
          </p:pic>
          <p:sp>
            <p:nvSpPr>
              <p:cNvPr id="76" name="TextBox 75"/>
              <p:cNvSpPr txBox="1"/>
              <p:nvPr/>
            </p:nvSpPr>
            <p:spPr>
              <a:xfrm>
                <a:off x="7943816" y="2649438"/>
                <a:ext cx="12875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b="1" dirty="0" smtClean="0">
                    <a:solidFill>
                      <a:schemeClr val="bg1"/>
                    </a:solidFill>
                  </a:rPr>
                  <a:t>Corporate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7545485" y="1074097"/>
                <a:ext cx="9230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b="1" dirty="0" smtClean="0">
                    <a:solidFill>
                      <a:schemeClr val="bg1"/>
                    </a:solidFill>
                  </a:rPr>
                  <a:t>Startup</a:t>
                </a:r>
              </a:p>
            </p:txBody>
          </p:sp>
          <p:cxnSp>
            <p:nvCxnSpPr>
              <p:cNvPr id="78" name="Curved Connector 77"/>
              <p:cNvCxnSpPr>
                <a:endCxn id="79" idx="1"/>
              </p:cNvCxnSpPr>
              <p:nvPr/>
            </p:nvCxnSpPr>
            <p:spPr>
              <a:xfrm>
                <a:off x="9259007" y="2256604"/>
                <a:ext cx="1426073" cy="618869"/>
              </a:xfrm>
              <a:prstGeom prst="curvedConnector3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Box 78"/>
              <p:cNvSpPr txBox="1"/>
              <p:nvPr/>
            </p:nvSpPr>
            <p:spPr>
              <a:xfrm>
                <a:off x="10685080" y="2706196"/>
                <a:ext cx="7927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95%   </a:t>
                </a:r>
                <a:endParaRPr lang="en-US" sz="1600" b="1" dirty="0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8892446" y="2068024"/>
                <a:ext cx="347754" cy="370114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412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6" name="Vecrital line"/>
          <p:cNvCxnSpPr/>
          <p:nvPr/>
        </p:nvCxnSpPr>
        <p:spPr>
          <a:xfrm flipH="1">
            <a:off x="5924071" y="3658037"/>
            <a:ext cx="9576" cy="1987339"/>
          </a:xfrm>
          <a:prstGeom prst="line">
            <a:avLst/>
          </a:prstGeom>
          <a:ln w="28575" cap="rnd">
            <a:solidFill>
              <a:schemeClr val="tx1"/>
            </a:solidFill>
            <a:prstDash val="sysDot"/>
            <a:miter lim="800000"/>
            <a:headEnd type="non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olded Corner 88"/>
          <p:cNvSpPr/>
          <p:nvPr/>
        </p:nvSpPr>
        <p:spPr>
          <a:xfrm>
            <a:off x="10238662" y="3308723"/>
            <a:ext cx="1779730" cy="1056357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b="1" dirty="0" smtClean="0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Unite</a:t>
            </a:r>
          </a:p>
          <a:p>
            <a:r>
              <a:rPr lang="en-IN" sz="1400" b="1" dirty="0" smtClean="0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Website Finds </a:t>
            </a:r>
            <a:r>
              <a:rPr lang="en-IN" sz="1400" b="1" dirty="0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best </a:t>
            </a:r>
            <a:r>
              <a:rPr lang="en-IN" sz="1400" b="1" dirty="0" smtClean="0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match </a:t>
            </a:r>
            <a:r>
              <a:rPr lang="en-IN" sz="1400" b="1" dirty="0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you!!</a:t>
            </a:r>
          </a:p>
          <a:p>
            <a:pPr algn="ctr"/>
            <a:endParaRPr lang="en-IN" dirty="0"/>
          </a:p>
        </p:txBody>
      </p:sp>
      <p:sp>
        <p:nvSpPr>
          <p:cNvPr id="3" name="Horizontal Scroll 2"/>
          <p:cNvSpPr/>
          <p:nvPr/>
        </p:nvSpPr>
        <p:spPr>
          <a:xfrm rot="20309457">
            <a:off x="6135016" y="3494023"/>
            <a:ext cx="1598141" cy="418826"/>
          </a:xfrm>
          <a:prstGeom prst="horizontalScroll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chemeClr val="bg1"/>
                </a:solidFill>
              </a:rPr>
              <a:t>EXCLUSIVE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7" name="Vertical Scroll 6"/>
          <p:cNvSpPr/>
          <p:nvPr/>
        </p:nvSpPr>
        <p:spPr>
          <a:xfrm>
            <a:off x="-33391" y="3506909"/>
            <a:ext cx="475301" cy="2626454"/>
          </a:xfrm>
          <a:prstGeom prst="verticalScroll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bg1"/>
                </a:solidFill>
              </a:rPr>
              <a:t>EXCLUS</a:t>
            </a:r>
          </a:p>
          <a:p>
            <a:pPr algn="ctr"/>
            <a:r>
              <a:rPr lang="en-IN" b="1" dirty="0" smtClean="0">
                <a:solidFill>
                  <a:schemeClr val="bg1"/>
                </a:solidFill>
              </a:rPr>
              <a:t>I</a:t>
            </a:r>
          </a:p>
          <a:p>
            <a:pPr algn="ctr"/>
            <a:r>
              <a:rPr lang="en-IN" b="1" dirty="0" smtClean="0">
                <a:solidFill>
                  <a:schemeClr val="bg1"/>
                </a:solidFill>
              </a:rPr>
              <a:t>V</a:t>
            </a:r>
          </a:p>
          <a:p>
            <a:pPr algn="ctr"/>
            <a:r>
              <a:rPr lang="en-IN" b="1" dirty="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35" name="Vecrital line"/>
          <p:cNvCxnSpPr/>
          <p:nvPr/>
        </p:nvCxnSpPr>
        <p:spPr>
          <a:xfrm flipH="1">
            <a:off x="5908277" y="1074097"/>
            <a:ext cx="1" cy="1830468"/>
          </a:xfrm>
          <a:prstGeom prst="line">
            <a:avLst/>
          </a:prstGeom>
          <a:ln w="28575" cap="rnd">
            <a:solidFill>
              <a:schemeClr val="tx1"/>
            </a:solidFill>
            <a:prstDash val="sysDot"/>
            <a:miter lim="800000"/>
            <a:headEnd type="non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5601" y="1685760"/>
            <a:ext cx="542749" cy="607142"/>
          </a:xfrm>
          <a:prstGeom prst="rect">
            <a:avLst/>
          </a:prstGeom>
          <a:effectLst>
            <a:outerShdw blurRad="50800" dist="50800" dir="2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9418" y="1359417"/>
            <a:ext cx="1364703" cy="964845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4780684" y="2556068"/>
            <a:ext cx="1172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Startup</a:t>
            </a:r>
            <a:endParaRPr lang="en-IN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468" y="4489566"/>
            <a:ext cx="915029" cy="817426"/>
          </a:xfrm>
          <a:prstGeom prst="rect">
            <a:avLst/>
          </a:prstGeom>
          <a:effectLst>
            <a:outerShdw algn="ctr" rotWithShape="0">
              <a:srgbClr val="000000">
                <a:alpha val="43137"/>
              </a:srgbClr>
            </a:outerShdw>
          </a:effectLst>
        </p:spPr>
      </p:pic>
      <p:sp>
        <p:nvSpPr>
          <p:cNvPr id="45" name="TextBox 44"/>
          <p:cNvSpPr txBox="1"/>
          <p:nvPr/>
        </p:nvSpPr>
        <p:spPr>
          <a:xfrm>
            <a:off x="804422" y="2371740"/>
            <a:ext cx="1155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Corporate               Incubator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Curved Down Arrow 18"/>
          <p:cNvSpPr/>
          <p:nvPr/>
        </p:nvSpPr>
        <p:spPr>
          <a:xfrm rot="19298829">
            <a:off x="1820594" y="1041342"/>
            <a:ext cx="872030" cy="335822"/>
          </a:xfrm>
          <a:prstGeom prst="curvedDownArrow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3" name="Curved Down Arrow 52"/>
          <p:cNvSpPr/>
          <p:nvPr/>
        </p:nvSpPr>
        <p:spPr>
          <a:xfrm rot="1701901">
            <a:off x="4021852" y="1041343"/>
            <a:ext cx="872030" cy="335822"/>
          </a:xfrm>
          <a:prstGeom prst="curved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4" name="Horizontal Scroll 53"/>
          <p:cNvSpPr/>
          <p:nvPr/>
        </p:nvSpPr>
        <p:spPr>
          <a:xfrm rot="20309457">
            <a:off x="164611" y="1018572"/>
            <a:ext cx="1598141" cy="418826"/>
          </a:xfrm>
          <a:prstGeom prst="horizontalScroll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chemeClr val="bg1"/>
                </a:solidFill>
              </a:rPr>
              <a:t>EXCLUSIVE</a:t>
            </a:r>
            <a:endParaRPr lang="en-IN" sz="1600" b="1" dirty="0">
              <a:solidFill>
                <a:schemeClr val="bg1"/>
              </a:solidFill>
            </a:endParaRP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266" y="209812"/>
            <a:ext cx="915029" cy="817426"/>
          </a:xfrm>
          <a:prstGeom prst="rect">
            <a:avLst/>
          </a:prstGeom>
          <a:effectLst>
            <a:outerShdw algn="ctr" rotWithShape="0">
              <a:srgbClr val="000000">
                <a:alpha val="43137"/>
              </a:srgbClr>
            </a:outerShdw>
          </a:effectLst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97754" y="1134063"/>
            <a:ext cx="1364703" cy="964845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51284" y="1127953"/>
            <a:ext cx="521002" cy="1042932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10438242" y="2190169"/>
            <a:ext cx="11552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Corporate post Requirement             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Curved Down Arrow 59"/>
          <p:cNvSpPr/>
          <p:nvPr/>
        </p:nvSpPr>
        <p:spPr>
          <a:xfrm rot="19978764">
            <a:off x="7267360" y="712406"/>
            <a:ext cx="872030" cy="335822"/>
          </a:xfrm>
          <a:prstGeom prst="curvedDownArrow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421444" y="2190169"/>
            <a:ext cx="11552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Innovative Idea </a:t>
            </a:r>
            <a:r>
              <a:rPr lang="en-IN" sz="1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Contracter</a:t>
            </a:r>
            <a:r>
              <a:rPr lang="en-IN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Curved Up Arrow 19"/>
          <p:cNvSpPr/>
          <p:nvPr/>
        </p:nvSpPr>
        <p:spPr>
          <a:xfrm rot="12096564">
            <a:off x="9757034" y="647794"/>
            <a:ext cx="817333" cy="341663"/>
          </a:xfrm>
          <a:prstGeom prst="curvedUp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1" name="Left-Right Arrow 20"/>
          <p:cNvSpPr/>
          <p:nvPr/>
        </p:nvSpPr>
        <p:spPr>
          <a:xfrm>
            <a:off x="7946426" y="1841839"/>
            <a:ext cx="2138083" cy="147492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TextBox 80"/>
          <p:cNvSpPr txBox="1"/>
          <p:nvPr/>
        </p:nvSpPr>
        <p:spPr>
          <a:xfrm>
            <a:off x="8017054" y="2022724"/>
            <a:ext cx="21052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Bidding on best Idea</a:t>
            </a:r>
            <a:endParaRPr lang="en-I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1936931" y="5796704"/>
            <a:ext cx="925462" cy="570208"/>
            <a:chOff x="2808777" y="1419123"/>
            <a:chExt cx="925462" cy="570208"/>
          </a:xfrm>
          <a:solidFill>
            <a:schemeClr val="accent4"/>
          </a:solidFill>
        </p:grpSpPr>
        <p:sp>
          <p:nvSpPr>
            <p:cNvPr id="84" name="Rectangle 83"/>
            <p:cNvSpPr/>
            <p:nvPr/>
          </p:nvSpPr>
          <p:spPr>
            <a:xfrm>
              <a:off x="2808777" y="1419123"/>
              <a:ext cx="925462" cy="5702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911480" y="1419123"/>
              <a:ext cx="772731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IN" sz="12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IN" sz="14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Unite        website</a:t>
              </a:r>
              <a:endParaRPr lang="en-IN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2901242" y="1480625"/>
            <a:ext cx="925462" cy="570208"/>
            <a:chOff x="2808777" y="1419123"/>
            <a:chExt cx="925462" cy="570208"/>
          </a:xfrm>
          <a:solidFill>
            <a:schemeClr val="accent4"/>
          </a:solidFill>
        </p:grpSpPr>
        <p:sp>
          <p:nvSpPr>
            <p:cNvPr id="90" name="Rectangle 89"/>
            <p:cNvSpPr/>
            <p:nvPr/>
          </p:nvSpPr>
          <p:spPr>
            <a:xfrm>
              <a:off x="2808777" y="1419123"/>
              <a:ext cx="925462" cy="5702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911480" y="1419123"/>
              <a:ext cx="772731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IN" sz="12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IN" sz="14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Unite        website</a:t>
              </a:r>
              <a:endParaRPr lang="en-IN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8495851" y="1062562"/>
            <a:ext cx="925462" cy="570208"/>
            <a:chOff x="2808777" y="1419123"/>
            <a:chExt cx="925462" cy="570208"/>
          </a:xfrm>
          <a:solidFill>
            <a:schemeClr val="accent4"/>
          </a:solidFill>
        </p:grpSpPr>
        <p:sp>
          <p:nvSpPr>
            <p:cNvPr id="93" name="Rectangle 92"/>
            <p:cNvSpPr/>
            <p:nvPr/>
          </p:nvSpPr>
          <p:spPr>
            <a:xfrm>
              <a:off x="2808777" y="1419123"/>
              <a:ext cx="925462" cy="5702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950898" y="1446799"/>
              <a:ext cx="772731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IN" sz="12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IN" sz="14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Unite        website</a:t>
              </a:r>
              <a:endParaRPr lang="en-IN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95" name="Vertical Scroll 94"/>
          <p:cNvSpPr/>
          <p:nvPr/>
        </p:nvSpPr>
        <p:spPr>
          <a:xfrm>
            <a:off x="11755735" y="407649"/>
            <a:ext cx="475301" cy="2626454"/>
          </a:xfrm>
          <a:prstGeom prst="verticalScroll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bg1"/>
                </a:solidFill>
              </a:rPr>
              <a:t>EXCLUS</a:t>
            </a:r>
          </a:p>
          <a:p>
            <a:pPr algn="ctr"/>
            <a:r>
              <a:rPr lang="en-IN" b="1" dirty="0" smtClean="0">
                <a:solidFill>
                  <a:schemeClr val="bg1"/>
                </a:solidFill>
              </a:rPr>
              <a:t>I</a:t>
            </a:r>
          </a:p>
          <a:p>
            <a:pPr algn="ctr"/>
            <a:r>
              <a:rPr lang="en-IN" b="1" dirty="0" smtClean="0">
                <a:solidFill>
                  <a:schemeClr val="bg1"/>
                </a:solidFill>
              </a:rPr>
              <a:t>V</a:t>
            </a:r>
          </a:p>
          <a:p>
            <a:pPr algn="ctr"/>
            <a:r>
              <a:rPr lang="en-IN" b="1" dirty="0">
                <a:solidFill>
                  <a:schemeClr val="bg1"/>
                </a:solidFill>
              </a:rPr>
              <a:t>E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7815650" y="5820976"/>
            <a:ext cx="925462" cy="570208"/>
            <a:chOff x="2808777" y="1419123"/>
            <a:chExt cx="925462" cy="570208"/>
          </a:xfrm>
          <a:solidFill>
            <a:schemeClr val="accent4"/>
          </a:solidFill>
        </p:grpSpPr>
        <p:sp>
          <p:nvSpPr>
            <p:cNvPr id="97" name="Rectangle 96"/>
            <p:cNvSpPr/>
            <p:nvPr/>
          </p:nvSpPr>
          <p:spPr>
            <a:xfrm>
              <a:off x="2808777" y="1419123"/>
              <a:ext cx="925462" cy="5702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946461" y="1442617"/>
              <a:ext cx="772731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IN" sz="12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IN" sz="14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Unite        website</a:t>
              </a:r>
              <a:endParaRPr lang="en-IN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7610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Line"/>
          <p:cNvCxnSpPr/>
          <p:nvPr/>
        </p:nvCxnSpPr>
        <p:spPr>
          <a:xfrm flipH="1">
            <a:off x="8533515" y="5481264"/>
            <a:ext cx="7744" cy="616045"/>
          </a:xfrm>
          <a:prstGeom prst="line">
            <a:avLst/>
          </a:prstGeom>
          <a:ln w="28575">
            <a:solidFill>
              <a:srgbClr val="AFABAB"/>
            </a:solidFill>
            <a:prstDash val="sysDot"/>
            <a:miter lim="800000"/>
            <a:headEnd type="non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22" y="994642"/>
            <a:ext cx="6614733" cy="4770533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443515" y="172972"/>
            <a:ext cx="2311260" cy="603743"/>
            <a:chOff x="443515" y="172972"/>
            <a:chExt cx="2311260" cy="603743"/>
          </a:xfrm>
        </p:grpSpPr>
        <p:sp>
          <p:nvSpPr>
            <p:cNvPr id="15" name="Half Frame 14"/>
            <p:cNvSpPr/>
            <p:nvPr/>
          </p:nvSpPr>
          <p:spPr>
            <a:xfrm>
              <a:off x="443515" y="172972"/>
              <a:ext cx="523220" cy="603743"/>
            </a:xfrm>
            <a:prstGeom prst="halfFrame">
              <a:avLst>
                <a:gd name="adj1" fmla="val 9548"/>
                <a:gd name="adj2" fmla="val 9216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solidFill>
                  <a:schemeClr val="tx1"/>
                </a:solidFill>
                <a:latin typeface="Nexa Light" panose="02000000000000000000" pitchFamily="50" charset="0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443515" y="277006"/>
              <a:ext cx="231126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dirty="0" smtClean="0">
                  <a:solidFill>
                    <a:schemeClr val="accent5">
                      <a:lumMod val="7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USE CASE DIAGRAM</a:t>
              </a:r>
              <a:endParaRPr lang="en-US" dirty="0">
                <a:solidFill>
                  <a:schemeClr val="accent5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451892" y="196585"/>
            <a:ext cx="2666718" cy="523220"/>
            <a:chOff x="9317123" y="172973"/>
            <a:chExt cx="2666718" cy="523220"/>
          </a:xfrm>
        </p:grpSpPr>
        <p:sp>
          <p:nvSpPr>
            <p:cNvPr id="17" name="Half Frame 16"/>
            <p:cNvSpPr/>
            <p:nvPr/>
          </p:nvSpPr>
          <p:spPr>
            <a:xfrm rot="5400000">
              <a:off x="11350909" y="132711"/>
              <a:ext cx="523220" cy="603743"/>
            </a:xfrm>
            <a:prstGeom prst="halfFrame">
              <a:avLst>
                <a:gd name="adj1" fmla="val 9548"/>
                <a:gd name="adj2" fmla="val 9216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solidFill>
                  <a:schemeClr val="accent5">
                    <a:lumMod val="75000"/>
                  </a:schemeClr>
                </a:solidFill>
                <a:latin typeface="Nexa Light" panose="02000000000000000000" pitchFamily="50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317123" y="265430"/>
              <a:ext cx="266671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dirty="0" smtClean="0">
                  <a:solidFill>
                    <a:schemeClr val="accent5">
                      <a:lumMod val="7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TECHNOLOGY STACK</a:t>
              </a:r>
              <a:endParaRPr lang="en-US" dirty="0">
                <a:solidFill>
                  <a:schemeClr val="accent5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cxnSp>
        <p:nvCxnSpPr>
          <p:cNvPr id="64" name="Line"/>
          <p:cNvCxnSpPr/>
          <p:nvPr/>
        </p:nvCxnSpPr>
        <p:spPr>
          <a:xfrm>
            <a:off x="10254436" y="864304"/>
            <a:ext cx="0" cy="1047914"/>
          </a:xfrm>
          <a:prstGeom prst="line">
            <a:avLst/>
          </a:prstGeom>
          <a:ln w="28575">
            <a:solidFill>
              <a:srgbClr val="AFABAB"/>
            </a:solidFill>
            <a:prstDash val="sysDot"/>
            <a:miter lim="800000"/>
            <a:headEnd type="non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Line"/>
          <p:cNvCxnSpPr/>
          <p:nvPr/>
        </p:nvCxnSpPr>
        <p:spPr>
          <a:xfrm flipH="1">
            <a:off x="8568039" y="1075240"/>
            <a:ext cx="5669" cy="1630370"/>
          </a:xfrm>
          <a:prstGeom prst="line">
            <a:avLst/>
          </a:prstGeom>
          <a:ln w="28575">
            <a:solidFill>
              <a:srgbClr val="AFABAB"/>
            </a:solidFill>
            <a:prstDash val="sysDot"/>
            <a:miter lim="800000"/>
            <a:headEnd type="non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8456573" y="864304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8456573" y="1267481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8456573" y="1670658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8456573" y="2073835"/>
            <a:ext cx="228600" cy="228600"/>
          </a:xfrm>
          <a:prstGeom prst="ellipse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8456573" y="247701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10140136" y="827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10140136" y="1263552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10155854" y="1683618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725514" y="846350"/>
            <a:ext cx="3258327" cy="1858362"/>
            <a:chOff x="8725514" y="846350"/>
            <a:chExt cx="3258327" cy="1858362"/>
          </a:xfrm>
        </p:grpSpPr>
        <p:sp>
          <p:nvSpPr>
            <p:cNvPr id="25" name="TextBox 24"/>
            <p:cNvSpPr txBox="1"/>
            <p:nvPr/>
          </p:nvSpPr>
          <p:spPr>
            <a:xfrm>
              <a:off x="8756197" y="846350"/>
              <a:ext cx="13496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 smtClean="0">
                  <a:solidFill>
                    <a:srgbClr val="00206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HTML</a:t>
              </a:r>
              <a:endParaRPr lang="en-US" sz="12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756197" y="1235620"/>
              <a:ext cx="13496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 smtClean="0">
                  <a:solidFill>
                    <a:srgbClr val="00206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CSS</a:t>
              </a:r>
              <a:endParaRPr lang="en-US" sz="12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766551" y="1640063"/>
              <a:ext cx="13496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 smtClean="0">
                  <a:solidFill>
                    <a:srgbClr val="00206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JAVASCRIPT</a:t>
              </a:r>
              <a:endParaRPr lang="en-US" sz="12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725514" y="2427713"/>
              <a:ext cx="13496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 smtClean="0">
                  <a:solidFill>
                    <a:srgbClr val="00206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PYTHON</a:t>
              </a:r>
              <a:endParaRPr lang="en-US" sz="12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745785" y="2017774"/>
              <a:ext cx="13496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 smtClean="0">
                  <a:solidFill>
                    <a:srgbClr val="00206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PHP</a:t>
              </a:r>
              <a:endParaRPr lang="en-US" sz="12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0434527" y="850082"/>
              <a:ext cx="13496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 smtClean="0">
                  <a:solidFill>
                    <a:srgbClr val="00206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ANGULAR.JS</a:t>
              </a:r>
              <a:endParaRPr lang="en-US" sz="12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0434527" y="1239352"/>
              <a:ext cx="13496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 smtClean="0">
                  <a:solidFill>
                    <a:srgbClr val="00206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NODE.JS</a:t>
              </a:r>
              <a:endParaRPr lang="en-US" sz="12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0444880" y="1643795"/>
              <a:ext cx="15389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 smtClean="0">
                  <a:solidFill>
                    <a:srgbClr val="00206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MACHINE</a:t>
              </a:r>
            </a:p>
            <a:p>
              <a:r>
                <a:rPr lang="en-IN" sz="1200" b="1" dirty="0" smtClean="0">
                  <a:solidFill>
                    <a:srgbClr val="00206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LEARNING</a:t>
              </a:r>
              <a:endParaRPr lang="en-US" sz="12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10444880" y="2108765"/>
            <a:ext cx="1349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b="1" dirty="0">
              <a:solidFill>
                <a:srgbClr val="AFABA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9775989" y="2856688"/>
            <a:ext cx="2666718" cy="523220"/>
            <a:chOff x="9594920" y="172973"/>
            <a:chExt cx="2666718" cy="523220"/>
          </a:xfrm>
        </p:grpSpPr>
        <p:sp>
          <p:nvSpPr>
            <p:cNvPr id="76" name="Half Frame 75"/>
            <p:cNvSpPr/>
            <p:nvPr/>
          </p:nvSpPr>
          <p:spPr>
            <a:xfrm rot="5400000">
              <a:off x="11350909" y="132711"/>
              <a:ext cx="523220" cy="603743"/>
            </a:xfrm>
            <a:prstGeom prst="halfFrame">
              <a:avLst>
                <a:gd name="adj1" fmla="val 9548"/>
                <a:gd name="adj2" fmla="val 9216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solidFill>
                  <a:schemeClr val="tx1"/>
                </a:solidFill>
                <a:latin typeface="Nexa Light" panose="02000000000000000000" pitchFamily="50" charset="0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9594920" y="265430"/>
              <a:ext cx="266671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dirty="0" smtClean="0">
                  <a:solidFill>
                    <a:schemeClr val="accent5">
                      <a:lumMod val="7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DEPENDENCIES</a:t>
              </a:r>
              <a:endParaRPr lang="en-US" dirty="0">
                <a:solidFill>
                  <a:schemeClr val="accent5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9786342" y="4920461"/>
            <a:ext cx="2666718" cy="523220"/>
            <a:chOff x="9594920" y="172973"/>
            <a:chExt cx="2666718" cy="523220"/>
          </a:xfrm>
        </p:grpSpPr>
        <p:sp>
          <p:nvSpPr>
            <p:cNvPr id="82" name="Half Frame 81"/>
            <p:cNvSpPr/>
            <p:nvPr/>
          </p:nvSpPr>
          <p:spPr>
            <a:xfrm rot="5400000">
              <a:off x="11350909" y="132711"/>
              <a:ext cx="523220" cy="603743"/>
            </a:xfrm>
            <a:prstGeom prst="halfFrame">
              <a:avLst>
                <a:gd name="adj1" fmla="val 9548"/>
                <a:gd name="adj2" fmla="val 9216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solidFill>
                  <a:schemeClr val="tx1"/>
                </a:solidFill>
                <a:latin typeface="Nexa Light" panose="02000000000000000000" pitchFamily="50" charset="0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9594920" y="265430"/>
              <a:ext cx="266671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dirty="0" smtClean="0">
                  <a:solidFill>
                    <a:schemeClr val="accent5">
                      <a:lumMod val="7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SHOW STOPPER</a:t>
              </a:r>
              <a:endParaRPr lang="en-US" dirty="0">
                <a:solidFill>
                  <a:schemeClr val="accent5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8666846" y="3403558"/>
            <a:ext cx="31142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of </a:t>
            </a:r>
            <a:r>
              <a:rPr lang="en-US" sz="1200" b="1" dirty="0" smtClean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Corporate and Startups</a:t>
            </a:r>
          </a:p>
          <a:p>
            <a:endParaRPr lang="en-US" sz="1200" b="1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2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of Machine Learning in matching Startup with </a:t>
            </a:r>
            <a:r>
              <a:rPr lang="en-US" sz="1200" b="1" dirty="0" smtClean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Corporate</a:t>
            </a:r>
          </a:p>
          <a:p>
            <a:endParaRPr lang="en-US" sz="1200" b="1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200" b="1" dirty="0" smtClean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Language Barrier</a:t>
            </a:r>
            <a:endParaRPr lang="en-US" sz="1200" b="1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8710143" y="5373787"/>
            <a:ext cx="3114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Connecting Rural community to the Unite </a:t>
            </a:r>
            <a:r>
              <a:rPr lang="en-US" sz="1200" b="1" dirty="0" smtClean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website</a:t>
            </a:r>
            <a:r>
              <a:rPr lang="en-US" sz="1200" b="1" dirty="0" smtClean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endParaRPr lang="en-US" sz="1200" b="1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200" b="1" dirty="0" smtClean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Finding an appropriate mediator</a:t>
            </a:r>
            <a:endParaRPr lang="en-US" sz="1200" b="1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8" name="Oval 87"/>
          <p:cNvSpPr/>
          <p:nvPr/>
        </p:nvSpPr>
        <p:spPr>
          <a:xfrm>
            <a:off x="8413512" y="5443681"/>
            <a:ext cx="228600" cy="228600"/>
          </a:xfrm>
          <a:prstGeom prst="ellipse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2" name="Line"/>
          <p:cNvCxnSpPr>
            <a:endCxn id="44" idx="4"/>
          </p:cNvCxnSpPr>
          <p:nvPr/>
        </p:nvCxnSpPr>
        <p:spPr>
          <a:xfrm flipH="1">
            <a:off x="8533515" y="3919212"/>
            <a:ext cx="7744" cy="616045"/>
          </a:xfrm>
          <a:prstGeom prst="line">
            <a:avLst/>
          </a:prstGeom>
          <a:ln w="28575">
            <a:solidFill>
              <a:srgbClr val="AFABAB"/>
            </a:solidFill>
            <a:prstDash val="sysDot"/>
            <a:miter lim="800000"/>
            <a:headEnd type="non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Line"/>
          <p:cNvCxnSpPr>
            <a:endCxn id="87" idx="4"/>
          </p:cNvCxnSpPr>
          <p:nvPr/>
        </p:nvCxnSpPr>
        <p:spPr>
          <a:xfrm flipH="1">
            <a:off x="8533515" y="3492361"/>
            <a:ext cx="7744" cy="616045"/>
          </a:xfrm>
          <a:prstGeom prst="line">
            <a:avLst/>
          </a:prstGeom>
          <a:ln w="28575">
            <a:solidFill>
              <a:srgbClr val="AFABAB"/>
            </a:solidFill>
            <a:prstDash val="sysDot"/>
            <a:miter lim="800000"/>
            <a:headEnd type="non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8400065" y="3472186"/>
            <a:ext cx="228600" cy="228600"/>
          </a:xfrm>
          <a:prstGeom prst="ellipse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8419215" y="3879806"/>
            <a:ext cx="228600" cy="228600"/>
          </a:xfrm>
          <a:prstGeom prst="ellipse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8419215" y="4306657"/>
            <a:ext cx="228600" cy="228600"/>
          </a:xfrm>
          <a:prstGeom prst="ellipse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8431232" y="5908115"/>
            <a:ext cx="228600" cy="228600"/>
          </a:xfrm>
          <a:prstGeom prst="ellipse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84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llppt-Diagram-Theme-Color-01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57687C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13751</TotalTime>
  <Words>260</Words>
  <Application>Microsoft Office PowerPoint</Application>
  <PresentationFormat>Widescreen</PresentationFormat>
  <Paragraphs>148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9" baseType="lpstr">
      <vt:lpstr>Adobe Fangsong Std R</vt:lpstr>
      <vt:lpstr>Arial Unicode MS</vt:lpstr>
      <vt:lpstr>Microsoft JhengHei Light</vt:lpstr>
      <vt:lpstr>Microsoft YaHei UI Light</vt:lpstr>
      <vt:lpstr>Adobe Hebrew</vt:lpstr>
      <vt:lpstr>Arial</vt:lpstr>
      <vt:lpstr>Calibri</vt:lpstr>
      <vt:lpstr>Lato</vt:lpstr>
      <vt:lpstr>Lato Light</vt:lpstr>
      <vt:lpstr>Nexa Light</vt:lpstr>
      <vt:lpstr>Open Sans</vt:lpstr>
      <vt:lpstr>Roboto</vt:lpstr>
      <vt:lpstr>Tahoma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BSHARANYA .</cp:lastModifiedBy>
  <cp:revision>211</cp:revision>
  <dcterms:created xsi:type="dcterms:W3CDTF">2018-02-18T19:39:47Z</dcterms:created>
  <dcterms:modified xsi:type="dcterms:W3CDTF">2019-01-22T03:51:55Z</dcterms:modified>
</cp:coreProperties>
</file>