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223E4-AEB5-478D-A250-AE8FA0F90A2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27EEFE-C838-4803-A445-C31836A914E6}">
      <dgm:prSet phldrT="[Text]"/>
      <dgm:spPr/>
      <dgm:t>
        <a:bodyPr/>
        <a:lstStyle/>
        <a:p>
          <a:r>
            <a:rPr lang="en-US" b="1" dirty="0"/>
            <a:t>Removal of Punctuation</a:t>
          </a:r>
          <a:endParaRPr lang="en-IN" b="1" dirty="0"/>
        </a:p>
      </dgm:t>
    </dgm:pt>
    <dgm:pt modelId="{1680523F-AD48-49A2-A2A7-2DD84F4CBF8C}" type="parTrans" cxnId="{F797385B-2C03-4982-BCD5-81189D9EDB88}">
      <dgm:prSet/>
      <dgm:spPr/>
      <dgm:t>
        <a:bodyPr/>
        <a:lstStyle/>
        <a:p>
          <a:endParaRPr lang="en-IN"/>
        </a:p>
      </dgm:t>
    </dgm:pt>
    <dgm:pt modelId="{258B6F4A-2F2F-4754-8AA2-F09673B93105}" type="sibTrans" cxnId="{F797385B-2C03-4982-BCD5-81189D9EDB88}">
      <dgm:prSet/>
      <dgm:spPr/>
      <dgm:t>
        <a:bodyPr/>
        <a:lstStyle/>
        <a:p>
          <a:endParaRPr lang="en-IN"/>
        </a:p>
      </dgm:t>
    </dgm:pt>
    <dgm:pt modelId="{9157FFA7-8058-46C8-BD41-2336B877B488}">
      <dgm:prSet phldrT="[Text]"/>
      <dgm:spPr/>
      <dgm:t>
        <a:bodyPr/>
        <a:lstStyle/>
        <a:p>
          <a:r>
            <a:rPr lang="en-IN" b="1" dirty="0"/>
            <a:t>Removal of Stop Words </a:t>
          </a:r>
          <a:endParaRPr lang="en-IN" dirty="0"/>
        </a:p>
      </dgm:t>
    </dgm:pt>
    <dgm:pt modelId="{B348001D-60B7-4136-83B9-7D5E865973F5}" type="parTrans" cxnId="{2AB27AFC-27E3-4E1E-A016-AF62FB337E66}">
      <dgm:prSet/>
      <dgm:spPr/>
      <dgm:t>
        <a:bodyPr/>
        <a:lstStyle/>
        <a:p>
          <a:endParaRPr lang="en-IN"/>
        </a:p>
      </dgm:t>
    </dgm:pt>
    <dgm:pt modelId="{CD46D179-EE01-445B-BBDF-DC2AB33FCA55}" type="sibTrans" cxnId="{2AB27AFC-27E3-4E1E-A016-AF62FB337E66}">
      <dgm:prSet/>
      <dgm:spPr/>
      <dgm:t>
        <a:bodyPr/>
        <a:lstStyle/>
        <a:p>
          <a:endParaRPr lang="en-IN"/>
        </a:p>
      </dgm:t>
    </dgm:pt>
    <dgm:pt modelId="{335CD509-E6BC-4006-9B0A-1A3975A5290D}">
      <dgm:prSet phldrT="[Text]"/>
      <dgm:spPr/>
      <dgm:t>
        <a:bodyPr/>
        <a:lstStyle/>
        <a:p>
          <a:r>
            <a:rPr lang="en-IN" b="1" dirty="0"/>
            <a:t>Lowercasing of words </a:t>
          </a:r>
          <a:endParaRPr lang="en-IN" dirty="0"/>
        </a:p>
      </dgm:t>
    </dgm:pt>
    <dgm:pt modelId="{9BB2B61C-12DA-4FAC-BA47-EFB05B89085A}" type="parTrans" cxnId="{EE06D339-40A1-4E2A-94A6-57F909FD07EF}">
      <dgm:prSet/>
      <dgm:spPr/>
      <dgm:t>
        <a:bodyPr/>
        <a:lstStyle/>
        <a:p>
          <a:endParaRPr lang="en-IN"/>
        </a:p>
      </dgm:t>
    </dgm:pt>
    <dgm:pt modelId="{5563007E-60C0-40F7-9EE6-413588F4233C}" type="sibTrans" cxnId="{EE06D339-40A1-4E2A-94A6-57F909FD07EF}">
      <dgm:prSet/>
      <dgm:spPr/>
      <dgm:t>
        <a:bodyPr/>
        <a:lstStyle/>
        <a:p>
          <a:endParaRPr lang="en-IN"/>
        </a:p>
      </dgm:t>
    </dgm:pt>
    <dgm:pt modelId="{F9BA7687-5B52-4F4D-941A-5C7771840060}">
      <dgm:prSet phldrT="[Text]"/>
      <dgm:spPr/>
      <dgm:t>
        <a:bodyPr/>
        <a:lstStyle/>
        <a:p>
          <a:r>
            <a:rPr lang="en-IN" b="1" dirty="0"/>
            <a:t>Removal of emojis</a:t>
          </a:r>
          <a:endParaRPr lang="en-IN" dirty="0"/>
        </a:p>
      </dgm:t>
    </dgm:pt>
    <dgm:pt modelId="{33B9CF6C-EDA0-4BD3-91B7-D64B731BB3E7}" type="parTrans" cxnId="{40072EB2-8227-4290-BE4B-889A56B71BF6}">
      <dgm:prSet/>
      <dgm:spPr/>
      <dgm:t>
        <a:bodyPr/>
        <a:lstStyle/>
        <a:p>
          <a:endParaRPr lang="en-IN"/>
        </a:p>
      </dgm:t>
    </dgm:pt>
    <dgm:pt modelId="{A2316F49-07A1-4AF5-BAF5-FECDCE79D488}" type="sibTrans" cxnId="{40072EB2-8227-4290-BE4B-889A56B71BF6}">
      <dgm:prSet/>
      <dgm:spPr/>
      <dgm:t>
        <a:bodyPr/>
        <a:lstStyle/>
        <a:p>
          <a:endParaRPr lang="en-IN"/>
        </a:p>
      </dgm:t>
    </dgm:pt>
    <dgm:pt modelId="{651AC2EA-C01B-4980-8E32-11DF1F1B7E65}">
      <dgm:prSet phldrT="[Text]"/>
      <dgm:spPr/>
      <dgm:t>
        <a:bodyPr/>
        <a:lstStyle/>
        <a:p>
          <a:r>
            <a:rPr lang="en-US" b="1" dirty="0"/>
            <a:t>Removal of Links</a:t>
          </a:r>
          <a:endParaRPr lang="en-IN" b="1" dirty="0"/>
        </a:p>
      </dgm:t>
    </dgm:pt>
    <dgm:pt modelId="{014BF95F-A6C3-4351-8455-D52CA352CBD2}" type="parTrans" cxnId="{943EAA6B-F057-4062-8220-0F5CB11E5FA3}">
      <dgm:prSet/>
      <dgm:spPr/>
      <dgm:t>
        <a:bodyPr/>
        <a:lstStyle/>
        <a:p>
          <a:endParaRPr lang="en-IN"/>
        </a:p>
      </dgm:t>
    </dgm:pt>
    <dgm:pt modelId="{F7B4CA6E-37D8-4954-A643-4527F3FB4709}" type="sibTrans" cxnId="{943EAA6B-F057-4062-8220-0F5CB11E5FA3}">
      <dgm:prSet/>
      <dgm:spPr/>
      <dgm:t>
        <a:bodyPr/>
        <a:lstStyle/>
        <a:p>
          <a:endParaRPr lang="en-IN"/>
        </a:p>
      </dgm:t>
    </dgm:pt>
    <dgm:pt modelId="{19B6CA01-D236-4B2F-B348-78D2ECAFF083}" type="pres">
      <dgm:prSet presAssocID="{7E4223E4-AEB5-478D-A250-AE8FA0F90A2F}" presName="cycle" presStyleCnt="0">
        <dgm:presLayoutVars>
          <dgm:dir/>
          <dgm:resizeHandles val="exact"/>
        </dgm:presLayoutVars>
      </dgm:prSet>
      <dgm:spPr/>
    </dgm:pt>
    <dgm:pt modelId="{6A8D250D-F939-486B-8077-6A235471748B}" type="pres">
      <dgm:prSet presAssocID="{9A27EEFE-C838-4803-A445-C31836A914E6}" presName="node" presStyleLbl="node1" presStyleIdx="0" presStyleCnt="5">
        <dgm:presLayoutVars>
          <dgm:bulletEnabled val="1"/>
        </dgm:presLayoutVars>
      </dgm:prSet>
      <dgm:spPr/>
    </dgm:pt>
    <dgm:pt modelId="{49CB319C-2A42-4DED-BF6F-3A9E563438DB}" type="pres">
      <dgm:prSet presAssocID="{9A27EEFE-C838-4803-A445-C31836A914E6}" presName="spNode" presStyleCnt="0"/>
      <dgm:spPr/>
    </dgm:pt>
    <dgm:pt modelId="{05F490CB-BEDA-4FD6-99B7-E46496033F12}" type="pres">
      <dgm:prSet presAssocID="{258B6F4A-2F2F-4754-8AA2-F09673B93105}" presName="sibTrans" presStyleLbl="sibTrans1D1" presStyleIdx="0" presStyleCnt="5"/>
      <dgm:spPr/>
    </dgm:pt>
    <dgm:pt modelId="{7824CEFA-018D-4F72-B49F-24ACA8B8BCC9}" type="pres">
      <dgm:prSet presAssocID="{9157FFA7-8058-46C8-BD41-2336B877B488}" presName="node" presStyleLbl="node1" presStyleIdx="1" presStyleCnt="5">
        <dgm:presLayoutVars>
          <dgm:bulletEnabled val="1"/>
        </dgm:presLayoutVars>
      </dgm:prSet>
      <dgm:spPr/>
    </dgm:pt>
    <dgm:pt modelId="{0092869B-FAE9-42B8-99F7-AE97B6E5D4DB}" type="pres">
      <dgm:prSet presAssocID="{9157FFA7-8058-46C8-BD41-2336B877B488}" presName="spNode" presStyleCnt="0"/>
      <dgm:spPr/>
    </dgm:pt>
    <dgm:pt modelId="{99DD694E-7019-4845-A89F-2FE3DDD1BE14}" type="pres">
      <dgm:prSet presAssocID="{CD46D179-EE01-445B-BBDF-DC2AB33FCA55}" presName="sibTrans" presStyleLbl="sibTrans1D1" presStyleIdx="1" presStyleCnt="5"/>
      <dgm:spPr/>
    </dgm:pt>
    <dgm:pt modelId="{9FFCE537-7710-4CE4-9A6C-85A2D0807F02}" type="pres">
      <dgm:prSet presAssocID="{335CD509-E6BC-4006-9B0A-1A3975A5290D}" presName="node" presStyleLbl="node1" presStyleIdx="2" presStyleCnt="5">
        <dgm:presLayoutVars>
          <dgm:bulletEnabled val="1"/>
        </dgm:presLayoutVars>
      </dgm:prSet>
      <dgm:spPr/>
    </dgm:pt>
    <dgm:pt modelId="{09C8B42E-2CF4-41C1-9BB4-7BE7C5AEC2A4}" type="pres">
      <dgm:prSet presAssocID="{335CD509-E6BC-4006-9B0A-1A3975A5290D}" presName="spNode" presStyleCnt="0"/>
      <dgm:spPr/>
    </dgm:pt>
    <dgm:pt modelId="{4DFA5B46-0D86-45AE-9ED8-4E18899B1EC0}" type="pres">
      <dgm:prSet presAssocID="{5563007E-60C0-40F7-9EE6-413588F4233C}" presName="sibTrans" presStyleLbl="sibTrans1D1" presStyleIdx="2" presStyleCnt="5"/>
      <dgm:spPr/>
    </dgm:pt>
    <dgm:pt modelId="{AA2E09BA-F1C9-4F69-883F-679299FBAF74}" type="pres">
      <dgm:prSet presAssocID="{F9BA7687-5B52-4F4D-941A-5C7771840060}" presName="node" presStyleLbl="node1" presStyleIdx="3" presStyleCnt="5">
        <dgm:presLayoutVars>
          <dgm:bulletEnabled val="1"/>
        </dgm:presLayoutVars>
      </dgm:prSet>
      <dgm:spPr/>
    </dgm:pt>
    <dgm:pt modelId="{3A6E06F7-7BC7-4B59-901B-FA89BEBE0692}" type="pres">
      <dgm:prSet presAssocID="{F9BA7687-5B52-4F4D-941A-5C7771840060}" presName="spNode" presStyleCnt="0"/>
      <dgm:spPr/>
    </dgm:pt>
    <dgm:pt modelId="{76CD7E55-0D39-4455-9419-9590E79DAE05}" type="pres">
      <dgm:prSet presAssocID="{A2316F49-07A1-4AF5-BAF5-FECDCE79D488}" presName="sibTrans" presStyleLbl="sibTrans1D1" presStyleIdx="3" presStyleCnt="5"/>
      <dgm:spPr/>
    </dgm:pt>
    <dgm:pt modelId="{8DA8B035-1429-414E-A219-64FCD2A4FA34}" type="pres">
      <dgm:prSet presAssocID="{651AC2EA-C01B-4980-8E32-11DF1F1B7E65}" presName="node" presStyleLbl="node1" presStyleIdx="4" presStyleCnt="5">
        <dgm:presLayoutVars>
          <dgm:bulletEnabled val="1"/>
        </dgm:presLayoutVars>
      </dgm:prSet>
      <dgm:spPr/>
    </dgm:pt>
    <dgm:pt modelId="{E398F81D-EDA1-4974-A534-B7C094198568}" type="pres">
      <dgm:prSet presAssocID="{651AC2EA-C01B-4980-8E32-11DF1F1B7E65}" presName="spNode" presStyleCnt="0"/>
      <dgm:spPr/>
    </dgm:pt>
    <dgm:pt modelId="{003762B7-5175-4F61-A704-8F5B171446A1}" type="pres">
      <dgm:prSet presAssocID="{F7B4CA6E-37D8-4954-A643-4527F3FB4709}" presName="sibTrans" presStyleLbl="sibTrans1D1" presStyleIdx="4" presStyleCnt="5"/>
      <dgm:spPr/>
    </dgm:pt>
  </dgm:ptLst>
  <dgm:cxnLst>
    <dgm:cxn modelId="{F2179001-9E8B-4767-AC25-FD6EE218A89C}" type="presOf" srcId="{258B6F4A-2F2F-4754-8AA2-F09673B93105}" destId="{05F490CB-BEDA-4FD6-99B7-E46496033F12}" srcOrd="0" destOrd="0" presId="urn:microsoft.com/office/officeart/2005/8/layout/cycle6"/>
    <dgm:cxn modelId="{3EA74B19-97A4-4947-BF43-B78025D2F4FE}" type="presOf" srcId="{335CD509-E6BC-4006-9B0A-1A3975A5290D}" destId="{9FFCE537-7710-4CE4-9A6C-85A2D0807F02}" srcOrd="0" destOrd="0" presId="urn:microsoft.com/office/officeart/2005/8/layout/cycle6"/>
    <dgm:cxn modelId="{EE06D339-40A1-4E2A-94A6-57F909FD07EF}" srcId="{7E4223E4-AEB5-478D-A250-AE8FA0F90A2F}" destId="{335CD509-E6BC-4006-9B0A-1A3975A5290D}" srcOrd="2" destOrd="0" parTransId="{9BB2B61C-12DA-4FAC-BA47-EFB05B89085A}" sibTransId="{5563007E-60C0-40F7-9EE6-413588F4233C}"/>
    <dgm:cxn modelId="{F797385B-2C03-4982-BCD5-81189D9EDB88}" srcId="{7E4223E4-AEB5-478D-A250-AE8FA0F90A2F}" destId="{9A27EEFE-C838-4803-A445-C31836A914E6}" srcOrd="0" destOrd="0" parTransId="{1680523F-AD48-49A2-A2A7-2DD84F4CBF8C}" sibTransId="{258B6F4A-2F2F-4754-8AA2-F09673B93105}"/>
    <dgm:cxn modelId="{6BFCD764-5A82-410F-8ADF-15053E7851A9}" type="presOf" srcId="{A2316F49-07A1-4AF5-BAF5-FECDCE79D488}" destId="{76CD7E55-0D39-4455-9419-9590E79DAE05}" srcOrd="0" destOrd="0" presId="urn:microsoft.com/office/officeart/2005/8/layout/cycle6"/>
    <dgm:cxn modelId="{943EAA6B-F057-4062-8220-0F5CB11E5FA3}" srcId="{7E4223E4-AEB5-478D-A250-AE8FA0F90A2F}" destId="{651AC2EA-C01B-4980-8E32-11DF1F1B7E65}" srcOrd="4" destOrd="0" parTransId="{014BF95F-A6C3-4351-8455-D52CA352CBD2}" sibTransId="{F7B4CA6E-37D8-4954-A643-4527F3FB4709}"/>
    <dgm:cxn modelId="{3F1BFA7B-4D2D-4259-9AE5-6619D977C869}" type="presOf" srcId="{5563007E-60C0-40F7-9EE6-413588F4233C}" destId="{4DFA5B46-0D86-45AE-9ED8-4E18899B1EC0}" srcOrd="0" destOrd="0" presId="urn:microsoft.com/office/officeart/2005/8/layout/cycle6"/>
    <dgm:cxn modelId="{D09BF17D-3C81-4044-BDF7-CB35CDFE8851}" type="presOf" srcId="{9A27EEFE-C838-4803-A445-C31836A914E6}" destId="{6A8D250D-F939-486B-8077-6A235471748B}" srcOrd="0" destOrd="0" presId="urn:microsoft.com/office/officeart/2005/8/layout/cycle6"/>
    <dgm:cxn modelId="{6DB3D49E-7698-4CB6-BB87-A38A62AFFCA3}" type="presOf" srcId="{651AC2EA-C01B-4980-8E32-11DF1F1B7E65}" destId="{8DA8B035-1429-414E-A219-64FCD2A4FA34}" srcOrd="0" destOrd="0" presId="urn:microsoft.com/office/officeart/2005/8/layout/cycle6"/>
    <dgm:cxn modelId="{40072EB2-8227-4290-BE4B-889A56B71BF6}" srcId="{7E4223E4-AEB5-478D-A250-AE8FA0F90A2F}" destId="{F9BA7687-5B52-4F4D-941A-5C7771840060}" srcOrd="3" destOrd="0" parTransId="{33B9CF6C-EDA0-4BD3-91B7-D64B731BB3E7}" sibTransId="{A2316F49-07A1-4AF5-BAF5-FECDCE79D488}"/>
    <dgm:cxn modelId="{1B6EC2B2-E308-4C8E-9421-5D0592940031}" type="presOf" srcId="{9157FFA7-8058-46C8-BD41-2336B877B488}" destId="{7824CEFA-018D-4F72-B49F-24ACA8B8BCC9}" srcOrd="0" destOrd="0" presId="urn:microsoft.com/office/officeart/2005/8/layout/cycle6"/>
    <dgm:cxn modelId="{B2E4CCCF-F207-46F0-9151-8786FD0440B0}" type="presOf" srcId="{CD46D179-EE01-445B-BBDF-DC2AB33FCA55}" destId="{99DD694E-7019-4845-A89F-2FE3DDD1BE14}" srcOrd="0" destOrd="0" presId="urn:microsoft.com/office/officeart/2005/8/layout/cycle6"/>
    <dgm:cxn modelId="{151484E6-A500-44FF-86C1-FDA35200697A}" type="presOf" srcId="{7E4223E4-AEB5-478D-A250-AE8FA0F90A2F}" destId="{19B6CA01-D236-4B2F-B348-78D2ECAFF083}" srcOrd="0" destOrd="0" presId="urn:microsoft.com/office/officeart/2005/8/layout/cycle6"/>
    <dgm:cxn modelId="{0C5B1EE9-05D8-4266-97DD-60449A42E6CE}" type="presOf" srcId="{F9BA7687-5B52-4F4D-941A-5C7771840060}" destId="{AA2E09BA-F1C9-4F69-883F-679299FBAF74}" srcOrd="0" destOrd="0" presId="urn:microsoft.com/office/officeart/2005/8/layout/cycle6"/>
    <dgm:cxn modelId="{1906F2F9-E0EA-4004-85E0-956946558B82}" type="presOf" srcId="{F7B4CA6E-37D8-4954-A643-4527F3FB4709}" destId="{003762B7-5175-4F61-A704-8F5B171446A1}" srcOrd="0" destOrd="0" presId="urn:microsoft.com/office/officeart/2005/8/layout/cycle6"/>
    <dgm:cxn modelId="{2AB27AFC-27E3-4E1E-A016-AF62FB337E66}" srcId="{7E4223E4-AEB5-478D-A250-AE8FA0F90A2F}" destId="{9157FFA7-8058-46C8-BD41-2336B877B488}" srcOrd="1" destOrd="0" parTransId="{B348001D-60B7-4136-83B9-7D5E865973F5}" sibTransId="{CD46D179-EE01-445B-BBDF-DC2AB33FCA55}"/>
    <dgm:cxn modelId="{67C58C47-C43C-406B-ACDF-8F8428EEBF60}" type="presParOf" srcId="{19B6CA01-D236-4B2F-B348-78D2ECAFF083}" destId="{6A8D250D-F939-486B-8077-6A235471748B}" srcOrd="0" destOrd="0" presId="urn:microsoft.com/office/officeart/2005/8/layout/cycle6"/>
    <dgm:cxn modelId="{5A02230C-536B-4E86-9976-E975CBC2F9B7}" type="presParOf" srcId="{19B6CA01-D236-4B2F-B348-78D2ECAFF083}" destId="{49CB319C-2A42-4DED-BF6F-3A9E563438DB}" srcOrd="1" destOrd="0" presId="urn:microsoft.com/office/officeart/2005/8/layout/cycle6"/>
    <dgm:cxn modelId="{A416B1D8-7E6C-42B7-A1FC-6AD969314B50}" type="presParOf" srcId="{19B6CA01-D236-4B2F-B348-78D2ECAFF083}" destId="{05F490CB-BEDA-4FD6-99B7-E46496033F12}" srcOrd="2" destOrd="0" presId="urn:microsoft.com/office/officeart/2005/8/layout/cycle6"/>
    <dgm:cxn modelId="{194514A9-D6F0-4C90-B621-10F904704A9F}" type="presParOf" srcId="{19B6CA01-D236-4B2F-B348-78D2ECAFF083}" destId="{7824CEFA-018D-4F72-B49F-24ACA8B8BCC9}" srcOrd="3" destOrd="0" presId="urn:microsoft.com/office/officeart/2005/8/layout/cycle6"/>
    <dgm:cxn modelId="{B45DBFC6-322D-4ADF-9406-88E9F6E74BCB}" type="presParOf" srcId="{19B6CA01-D236-4B2F-B348-78D2ECAFF083}" destId="{0092869B-FAE9-42B8-99F7-AE97B6E5D4DB}" srcOrd="4" destOrd="0" presId="urn:microsoft.com/office/officeart/2005/8/layout/cycle6"/>
    <dgm:cxn modelId="{0D3C153A-EDC1-4C84-BFFF-49388448E7D6}" type="presParOf" srcId="{19B6CA01-D236-4B2F-B348-78D2ECAFF083}" destId="{99DD694E-7019-4845-A89F-2FE3DDD1BE14}" srcOrd="5" destOrd="0" presId="urn:microsoft.com/office/officeart/2005/8/layout/cycle6"/>
    <dgm:cxn modelId="{6783DE4A-0337-4E50-9300-7D22A16E0367}" type="presParOf" srcId="{19B6CA01-D236-4B2F-B348-78D2ECAFF083}" destId="{9FFCE537-7710-4CE4-9A6C-85A2D0807F02}" srcOrd="6" destOrd="0" presId="urn:microsoft.com/office/officeart/2005/8/layout/cycle6"/>
    <dgm:cxn modelId="{5E0306B2-5CD2-4E6E-8955-174786F8391E}" type="presParOf" srcId="{19B6CA01-D236-4B2F-B348-78D2ECAFF083}" destId="{09C8B42E-2CF4-41C1-9BB4-7BE7C5AEC2A4}" srcOrd="7" destOrd="0" presId="urn:microsoft.com/office/officeart/2005/8/layout/cycle6"/>
    <dgm:cxn modelId="{AA984E83-8652-4857-A27C-2421CB9D7B0E}" type="presParOf" srcId="{19B6CA01-D236-4B2F-B348-78D2ECAFF083}" destId="{4DFA5B46-0D86-45AE-9ED8-4E18899B1EC0}" srcOrd="8" destOrd="0" presId="urn:microsoft.com/office/officeart/2005/8/layout/cycle6"/>
    <dgm:cxn modelId="{4F16748B-B4DE-4AF0-B6A6-1593267DA76D}" type="presParOf" srcId="{19B6CA01-D236-4B2F-B348-78D2ECAFF083}" destId="{AA2E09BA-F1C9-4F69-883F-679299FBAF74}" srcOrd="9" destOrd="0" presId="urn:microsoft.com/office/officeart/2005/8/layout/cycle6"/>
    <dgm:cxn modelId="{AA4987BD-3FC9-4319-B580-2FA26C7AE569}" type="presParOf" srcId="{19B6CA01-D236-4B2F-B348-78D2ECAFF083}" destId="{3A6E06F7-7BC7-4B59-901B-FA89BEBE0692}" srcOrd="10" destOrd="0" presId="urn:microsoft.com/office/officeart/2005/8/layout/cycle6"/>
    <dgm:cxn modelId="{983CE576-306A-4A27-8566-D50EDF6B964B}" type="presParOf" srcId="{19B6CA01-D236-4B2F-B348-78D2ECAFF083}" destId="{76CD7E55-0D39-4455-9419-9590E79DAE05}" srcOrd="11" destOrd="0" presId="urn:microsoft.com/office/officeart/2005/8/layout/cycle6"/>
    <dgm:cxn modelId="{D6D0869D-2A1B-4CB9-B1DD-9339D02D5C0E}" type="presParOf" srcId="{19B6CA01-D236-4B2F-B348-78D2ECAFF083}" destId="{8DA8B035-1429-414E-A219-64FCD2A4FA34}" srcOrd="12" destOrd="0" presId="urn:microsoft.com/office/officeart/2005/8/layout/cycle6"/>
    <dgm:cxn modelId="{A707D7B3-59D1-494B-B496-82A18A7A2FAE}" type="presParOf" srcId="{19B6CA01-D236-4B2F-B348-78D2ECAFF083}" destId="{E398F81D-EDA1-4974-A534-B7C094198568}" srcOrd="13" destOrd="0" presId="urn:microsoft.com/office/officeart/2005/8/layout/cycle6"/>
    <dgm:cxn modelId="{A879421C-0E5A-46FC-B6F9-02E21B330D06}" type="presParOf" srcId="{19B6CA01-D236-4B2F-B348-78D2ECAFF083}" destId="{003762B7-5175-4F61-A704-8F5B171446A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2B1F6-ADC8-4B4E-8881-F64E9D1B80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24DAB2-C59C-47A1-88DA-BA2459C40F52}">
      <dgm:prSet phldrT="[Text]"/>
      <dgm:spPr/>
      <dgm:t>
        <a:bodyPr/>
        <a:lstStyle/>
        <a:p>
          <a:r>
            <a:rPr lang="en-IN" b="1" dirty="0"/>
            <a:t>Initialization of BERT Tokenizer</a:t>
          </a:r>
          <a:endParaRPr lang="en-IN" dirty="0"/>
        </a:p>
      </dgm:t>
    </dgm:pt>
    <dgm:pt modelId="{16501646-20F2-4976-860A-F0F63B341CEE}" type="parTrans" cxnId="{FABFAE83-B195-4D71-A043-87E5CEF6BC16}">
      <dgm:prSet/>
      <dgm:spPr/>
      <dgm:t>
        <a:bodyPr/>
        <a:lstStyle/>
        <a:p>
          <a:endParaRPr lang="en-IN"/>
        </a:p>
      </dgm:t>
    </dgm:pt>
    <dgm:pt modelId="{0754EAA0-2E62-4041-89F4-77F0F8101993}" type="sibTrans" cxnId="{FABFAE83-B195-4D71-A043-87E5CEF6BC16}">
      <dgm:prSet/>
      <dgm:spPr/>
      <dgm:t>
        <a:bodyPr/>
        <a:lstStyle/>
        <a:p>
          <a:endParaRPr lang="en-IN"/>
        </a:p>
      </dgm:t>
    </dgm:pt>
    <dgm:pt modelId="{11C66F03-E218-4F8B-A86D-BBF324C82D90}">
      <dgm:prSet phldrT="[Text]"/>
      <dgm:spPr/>
      <dgm:t>
        <a:bodyPr/>
        <a:lstStyle/>
        <a:p>
          <a:r>
            <a:rPr lang="en-US" b="1" dirty="0"/>
            <a:t>Analysis of Sequence Length</a:t>
          </a:r>
          <a:endParaRPr lang="en-IN" b="1" dirty="0"/>
        </a:p>
      </dgm:t>
    </dgm:pt>
    <dgm:pt modelId="{9AFFA1BD-6F9A-484F-A1D3-5AFAA6E01A57}" type="parTrans" cxnId="{15F0C9E8-B083-48AC-8235-D8674111AFA4}">
      <dgm:prSet/>
      <dgm:spPr/>
      <dgm:t>
        <a:bodyPr/>
        <a:lstStyle/>
        <a:p>
          <a:endParaRPr lang="en-IN"/>
        </a:p>
      </dgm:t>
    </dgm:pt>
    <dgm:pt modelId="{DEFC0231-24D0-494C-8E7D-A4B4D0776C97}" type="sibTrans" cxnId="{15F0C9E8-B083-48AC-8235-D8674111AFA4}">
      <dgm:prSet/>
      <dgm:spPr/>
      <dgm:t>
        <a:bodyPr/>
        <a:lstStyle/>
        <a:p>
          <a:endParaRPr lang="en-IN"/>
        </a:p>
      </dgm:t>
    </dgm:pt>
    <dgm:pt modelId="{2117B1D5-FE64-41B4-8061-1EA1CFE8BD3E}">
      <dgm:prSet phldrT="[Text]"/>
      <dgm:spPr/>
      <dgm:t>
        <a:bodyPr/>
        <a:lstStyle/>
        <a:p>
          <a:r>
            <a:rPr lang="en-US" b="1" dirty="0"/>
            <a:t>Padding and Truncation</a:t>
          </a:r>
          <a:endParaRPr lang="en-IN" b="1" dirty="0"/>
        </a:p>
      </dgm:t>
    </dgm:pt>
    <dgm:pt modelId="{5E451080-FEA0-4662-B3B1-0E9BFC6BD148}" type="parTrans" cxnId="{7D5C34C4-CD72-4CA9-B30E-6552C8275E40}">
      <dgm:prSet/>
      <dgm:spPr/>
      <dgm:t>
        <a:bodyPr/>
        <a:lstStyle/>
        <a:p>
          <a:endParaRPr lang="en-IN"/>
        </a:p>
      </dgm:t>
    </dgm:pt>
    <dgm:pt modelId="{BD64B11E-42BB-47AA-A917-DC0F15DB7274}" type="sibTrans" cxnId="{7D5C34C4-CD72-4CA9-B30E-6552C8275E40}">
      <dgm:prSet/>
      <dgm:spPr/>
      <dgm:t>
        <a:bodyPr/>
        <a:lstStyle/>
        <a:p>
          <a:endParaRPr lang="en-IN"/>
        </a:p>
      </dgm:t>
    </dgm:pt>
    <dgm:pt modelId="{00003E6E-0D27-492C-B73C-166C002B28BD}" type="pres">
      <dgm:prSet presAssocID="{59C2B1F6-ADC8-4B4E-8881-F64E9D1B80CF}" presName="linear" presStyleCnt="0">
        <dgm:presLayoutVars>
          <dgm:dir/>
          <dgm:animLvl val="lvl"/>
          <dgm:resizeHandles val="exact"/>
        </dgm:presLayoutVars>
      </dgm:prSet>
      <dgm:spPr/>
    </dgm:pt>
    <dgm:pt modelId="{19DA8181-8A6F-4052-8400-2E0A1BB7C6FB}" type="pres">
      <dgm:prSet presAssocID="{3C24DAB2-C59C-47A1-88DA-BA2459C40F52}" presName="parentLin" presStyleCnt="0"/>
      <dgm:spPr/>
    </dgm:pt>
    <dgm:pt modelId="{D1C5C9DE-6FC0-4017-B27E-B2B7F3A468E6}" type="pres">
      <dgm:prSet presAssocID="{3C24DAB2-C59C-47A1-88DA-BA2459C40F52}" presName="parentLeftMargin" presStyleLbl="node1" presStyleIdx="0" presStyleCnt="3"/>
      <dgm:spPr/>
    </dgm:pt>
    <dgm:pt modelId="{2070ACF6-AC25-4899-A784-A157CB92CDCB}" type="pres">
      <dgm:prSet presAssocID="{3C24DAB2-C59C-47A1-88DA-BA2459C40F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0814E2-CCC9-42AD-93CB-928BA5D8034C}" type="pres">
      <dgm:prSet presAssocID="{3C24DAB2-C59C-47A1-88DA-BA2459C40F52}" presName="negativeSpace" presStyleCnt="0"/>
      <dgm:spPr/>
    </dgm:pt>
    <dgm:pt modelId="{5DFB91C6-7B90-4D9B-A213-D824D74CE8E2}" type="pres">
      <dgm:prSet presAssocID="{3C24DAB2-C59C-47A1-88DA-BA2459C40F52}" presName="childText" presStyleLbl="conFgAcc1" presStyleIdx="0" presStyleCnt="3">
        <dgm:presLayoutVars>
          <dgm:bulletEnabled val="1"/>
        </dgm:presLayoutVars>
      </dgm:prSet>
      <dgm:spPr/>
    </dgm:pt>
    <dgm:pt modelId="{06783092-FCD0-413D-8BAA-ED347CF3AABD}" type="pres">
      <dgm:prSet presAssocID="{0754EAA0-2E62-4041-89F4-77F0F8101993}" presName="spaceBetweenRectangles" presStyleCnt="0"/>
      <dgm:spPr/>
    </dgm:pt>
    <dgm:pt modelId="{7A4653FE-98C0-4D61-B0EA-E186C47525AC}" type="pres">
      <dgm:prSet presAssocID="{11C66F03-E218-4F8B-A86D-BBF324C82D90}" presName="parentLin" presStyleCnt="0"/>
      <dgm:spPr/>
    </dgm:pt>
    <dgm:pt modelId="{763A41CB-8AB0-44BB-A9E3-1022C970B8D7}" type="pres">
      <dgm:prSet presAssocID="{11C66F03-E218-4F8B-A86D-BBF324C82D90}" presName="parentLeftMargin" presStyleLbl="node1" presStyleIdx="0" presStyleCnt="3"/>
      <dgm:spPr/>
    </dgm:pt>
    <dgm:pt modelId="{6346B399-DE29-4BBD-BE95-49EA0B50426B}" type="pres">
      <dgm:prSet presAssocID="{11C66F03-E218-4F8B-A86D-BBF324C82D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2FE625-7071-4D0E-8F8C-2B0C0CA8F1F0}" type="pres">
      <dgm:prSet presAssocID="{11C66F03-E218-4F8B-A86D-BBF324C82D90}" presName="negativeSpace" presStyleCnt="0"/>
      <dgm:spPr/>
    </dgm:pt>
    <dgm:pt modelId="{3FA10BDE-CEA7-49DE-BB69-67969B564A05}" type="pres">
      <dgm:prSet presAssocID="{11C66F03-E218-4F8B-A86D-BBF324C82D90}" presName="childText" presStyleLbl="conFgAcc1" presStyleIdx="1" presStyleCnt="3">
        <dgm:presLayoutVars>
          <dgm:bulletEnabled val="1"/>
        </dgm:presLayoutVars>
      </dgm:prSet>
      <dgm:spPr/>
    </dgm:pt>
    <dgm:pt modelId="{8226A5A4-238E-4747-A31F-94B20F0F883B}" type="pres">
      <dgm:prSet presAssocID="{DEFC0231-24D0-494C-8E7D-A4B4D0776C97}" presName="spaceBetweenRectangles" presStyleCnt="0"/>
      <dgm:spPr/>
    </dgm:pt>
    <dgm:pt modelId="{5761805C-C5F4-421A-83BE-D7BB78EF85B9}" type="pres">
      <dgm:prSet presAssocID="{2117B1D5-FE64-41B4-8061-1EA1CFE8BD3E}" presName="parentLin" presStyleCnt="0"/>
      <dgm:spPr/>
    </dgm:pt>
    <dgm:pt modelId="{60287033-5C34-4B02-89E0-CE8E16D29A50}" type="pres">
      <dgm:prSet presAssocID="{2117B1D5-FE64-41B4-8061-1EA1CFE8BD3E}" presName="parentLeftMargin" presStyleLbl="node1" presStyleIdx="1" presStyleCnt="3"/>
      <dgm:spPr/>
    </dgm:pt>
    <dgm:pt modelId="{F77768D6-6D93-4741-94D3-E18038CED191}" type="pres">
      <dgm:prSet presAssocID="{2117B1D5-FE64-41B4-8061-1EA1CFE8BD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F9B347-F84C-4777-B268-4EE9B5C8D3CD}" type="pres">
      <dgm:prSet presAssocID="{2117B1D5-FE64-41B4-8061-1EA1CFE8BD3E}" presName="negativeSpace" presStyleCnt="0"/>
      <dgm:spPr/>
    </dgm:pt>
    <dgm:pt modelId="{867D96CE-D664-4B24-8E48-BD87FC06A9AB}" type="pres">
      <dgm:prSet presAssocID="{2117B1D5-FE64-41B4-8061-1EA1CFE8BD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658D32-A100-4CDE-9805-B48940F67BB2}" type="presOf" srcId="{59C2B1F6-ADC8-4B4E-8881-F64E9D1B80CF}" destId="{00003E6E-0D27-492C-B73C-166C002B28BD}" srcOrd="0" destOrd="0" presId="urn:microsoft.com/office/officeart/2005/8/layout/list1"/>
    <dgm:cxn modelId="{FE76C15B-64CB-430F-AB40-8877B0BF4B89}" type="presOf" srcId="{11C66F03-E218-4F8B-A86D-BBF324C82D90}" destId="{6346B399-DE29-4BBD-BE95-49EA0B50426B}" srcOrd="1" destOrd="0" presId="urn:microsoft.com/office/officeart/2005/8/layout/list1"/>
    <dgm:cxn modelId="{FABFAE83-B195-4D71-A043-87E5CEF6BC16}" srcId="{59C2B1F6-ADC8-4B4E-8881-F64E9D1B80CF}" destId="{3C24DAB2-C59C-47A1-88DA-BA2459C40F52}" srcOrd="0" destOrd="0" parTransId="{16501646-20F2-4976-860A-F0F63B341CEE}" sibTransId="{0754EAA0-2E62-4041-89F4-77F0F8101993}"/>
    <dgm:cxn modelId="{03A177BE-838E-47BB-B175-721B21EBEFEC}" type="presOf" srcId="{11C66F03-E218-4F8B-A86D-BBF324C82D90}" destId="{763A41CB-8AB0-44BB-A9E3-1022C970B8D7}" srcOrd="0" destOrd="0" presId="urn:microsoft.com/office/officeart/2005/8/layout/list1"/>
    <dgm:cxn modelId="{2A6DAABF-1308-472A-9F61-E41F1498663F}" type="presOf" srcId="{3C24DAB2-C59C-47A1-88DA-BA2459C40F52}" destId="{D1C5C9DE-6FC0-4017-B27E-B2B7F3A468E6}" srcOrd="0" destOrd="0" presId="urn:microsoft.com/office/officeart/2005/8/layout/list1"/>
    <dgm:cxn modelId="{7D5C34C4-CD72-4CA9-B30E-6552C8275E40}" srcId="{59C2B1F6-ADC8-4B4E-8881-F64E9D1B80CF}" destId="{2117B1D5-FE64-41B4-8061-1EA1CFE8BD3E}" srcOrd="2" destOrd="0" parTransId="{5E451080-FEA0-4662-B3B1-0E9BFC6BD148}" sibTransId="{BD64B11E-42BB-47AA-A917-DC0F15DB7274}"/>
    <dgm:cxn modelId="{F3C0BDD5-5DD9-494F-A994-45C45DD3511F}" type="presOf" srcId="{2117B1D5-FE64-41B4-8061-1EA1CFE8BD3E}" destId="{60287033-5C34-4B02-89E0-CE8E16D29A50}" srcOrd="0" destOrd="0" presId="urn:microsoft.com/office/officeart/2005/8/layout/list1"/>
    <dgm:cxn modelId="{A8CF88E0-B34E-436B-A6E1-61FDF459CB4D}" type="presOf" srcId="{3C24DAB2-C59C-47A1-88DA-BA2459C40F52}" destId="{2070ACF6-AC25-4899-A784-A157CB92CDCB}" srcOrd="1" destOrd="0" presId="urn:microsoft.com/office/officeart/2005/8/layout/list1"/>
    <dgm:cxn modelId="{15F0C9E8-B083-48AC-8235-D8674111AFA4}" srcId="{59C2B1F6-ADC8-4B4E-8881-F64E9D1B80CF}" destId="{11C66F03-E218-4F8B-A86D-BBF324C82D90}" srcOrd="1" destOrd="0" parTransId="{9AFFA1BD-6F9A-484F-A1D3-5AFAA6E01A57}" sibTransId="{DEFC0231-24D0-494C-8E7D-A4B4D0776C97}"/>
    <dgm:cxn modelId="{96F23EED-97B6-4E93-8954-291EC9C5C3B1}" type="presOf" srcId="{2117B1D5-FE64-41B4-8061-1EA1CFE8BD3E}" destId="{F77768D6-6D93-4741-94D3-E18038CED191}" srcOrd="1" destOrd="0" presId="urn:microsoft.com/office/officeart/2005/8/layout/list1"/>
    <dgm:cxn modelId="{5DC498B9-216C-4701-BAC0-ED63325F9AFD}" type="presParOf" srcId="{00003E6E-0D27-492C-B73C-166C002B28BD}" destId="{19DA8181-8A6F-4052-8400-2E0A1BB7C6FB}" srcOrd="0" destOrd="0" presId="urn:microsoft.com/office/officeart/2005/8/layout/list1"/>
    <dgm:cxn modelId="{E08CDF35-736C-47CF-9BF7-E1B8B604BDED}" type="presParOf" srcId="{19DA8181-8A6F-4052-8400-2E0A1BB7C6FB}" destId="{D1C5C9DE-6FC0-4017-B27E-B2B7F3A468E6}" srcOrd="0" destOrd="0" presId="urn:microsoft.com/office/officeart/2005/8/layout/list1"/>
    <dgm:cxn modelId="{AD49C2F1-171A-4DC8-9F0A-FE22B8FC9CC1}" type="presParOf" srcId="{19DA8181-8A6F-4052-8400-2E0A1BB7C6FB}" destId="{2070ACF6-AC25-4899-A784-A157CB92CDCB}" srcOrd="1" destOrd="0" presId="urn:microsoft.com/office/officeart/2005/8/layout/list1"/>
    <dgm:cxn modelId="{7253B8BA-BD98-4D92-B031-04C8EAF1976B}" type="presParOf" srcId="{00003E6E-0D27-492C-B73C-166C002B28BD}" destId="{7C0814E2-CCC9-42AD-93CB-928BA5D8034C}" srcOrd="1" destOrd="0" presId="urn:microsoft.com/office/officeart/2005/8/layout/list1"/>
    <dgm:cxn modelId="{506BFA72-9717-4897-A6CE-1D6C68F13D94}" type="presParOf" srcId="{00003E6E-0D27-492C-B73C-166C002B28BD}" destId="{5DFB91C6-7B90-4D9B-A213-D824D74CE8E2}" srcOrd="2" destOrd="0" presId="urn:microsoft.com/office/officeart/2005/8/layout/list1"/>
    <dgm:cxn modelId="{4BA2CCDA-BA51-40D0-9EBF-7996889614B9}" type="presParOf" srcId="{00003E6E-0D27-492C-B73C-166C002B28BD}" destId="{06783092-FCD0-413D-8BAA-ED347CF3AABD}" srcOrd="3" destOrd="0" presId="urn:microsoft.com/office/officeart/2005/8/layout/list1"/>
    <dgm:cxn modelId="{ABF1606C-2E0C-475D-8DD0-F1E9AE463E4D}" type="presParOf" srcId="{00003E6E-0D27-492C-B73C-166C002B28BD}" destId="{7A4653FE-98C0-4D61-B0EA-E186C47525AC}" srcOrd="4" destOrd="0" presId="urn:microsoft.com/office/officeart/2005/8/layout/list1"/>
    <dgm:cxn modelId="{172AF24F-C40C-402A-89EF-2B20A6A976F5}" type="presParOf" srcId="{7A4653FE-98C0-4D61-B0EA-E186C47525AC}" destId="{763A41CB-8AB0-44BB-A9E3-1022C970B8D7}" srcOrd="0" destOrd="0" presId="urn:microsoft.com/office/officeart/2005/8/layout/list1"/>
    <dgm:cxn modelId="{BDD70B0D-189B-4A03-938C-1EE52B9356C0}" type="presParOf" srcId="{7A4653FE-98C0-4D61-B0EA-E186C47525AC}" destId="{6346B399-DE29-4BBD-BE95-49EA0B50426B}" srcOrd="1" destOrd="0" presId="urn:microsoft.com/office/officeart/2005/8/layout/list1"/>
    <dgm:cxn modelId="{2E745760-C77B-4939-9247-78054DFEF9C5}" type="presParOf" srcId="{00003E6E-0D27-492C-B73C-166C002B28BD}" destId="{8F2FE625-7071-4D0E-8F8C-2B0C0CA8F1F0}" srcOrd="5" destOrd="0" presId="urn:microsoft.com/office/officeart/2005/8/layout/list1"/>
    <dgm:cxn modelId="{7F7E3D33-11C1-4B06-A2A5-EBFF744779DE}" type="presParOf" srcId="{00003E6E-0D27-492C-B73C-166C002B28BD}" destId="{3FA10BDE-CEA7-49DE-BB69-67969B564A05}" srcOrd="6" destOrd="0" presId="urn:microsoft.com/office/officeart/2005/8/layout/list1"/>
    <dgm:cxn modelId="{1C06D29A-5597-4E40-9E0B-4C264EAD2C0A}" type="presParOf" srcId="{00003E6E-0D27-492C-B73C-166C002B28BD}" destId="{8226A5A4-238E-4747-A31F-94B20F0F883B}" srcOrd="7" destOrd="0" presId="urn:microsoft.com/office/officeart/2005/8/layout/list1"/>
    <dgm:cxn modelId="{EC6CAF8F-30B5-4687-8C72-85669E2B78F3}" type="presParOf" srcId="{00003E6E-0D27-492C-B73C-166C002B28BD}" destId="{5761805C-C5F4-421A-83BE-D7BB78EF85B9}" srcOrd="8" destOrd="0" presId="urn:microsoft.com/office/officeart/2005/8/layout/list1"/>
    <dgm:cxn modelId="{45EF7092-467C-447A-A579-8A4121B3EED8}" type="presParOf" srcId="{5761805C-C5F4-421A-83BE-D7BB78EF85B9}" destId="{60287033-5C34-4B02-89E0-CE8E16D29A50}" srcOrd="0" destOrd="0" presId="urn:microsoft.com/office/officeart/2005/8/layout/list1"/>
    <dgm:cxn modelId="{F4BB54C0-D119-40E4-9471-5D458943F41A}" type="presParOf" srcId="{5761805C-C5F4-421A-83BE-D7BB78EF85B9}" destId="{F77768D6-6D93-4741-94D3-E18038CED191}" srcOrd="1" destOrd="0" presId="urn:microsoft.com/office/officeart/2005/8/layout/list1"/>
    <dgm:cxn modelId="{B7E73720-2E0F-4F01-BEB8-AD558DD130EB}" type="presParOf" srcId="{00003E6E-0D27-492C-B73C-166C002B28BD}" destId="{5EF9B347-F84C-4777-B268-4EE9B5C8D3CD}" srcOrd="9" destOrd="0" presId="urn:microsoft.com/office/officeart/2005/8/layout/list1"/>
    <dgm:cxn modelId="{8A7F68AB-1AA8-4C08-A7E9-384A7F5B1FF5}" type="presParOf" srcId="{00003E6E-0D27-492C-B73C-166C002B28BD}" destId="{867D96CE-D664-4B24-8E48-BD87FC06A9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EE906-8D93-4775-A7E9-53C8C5CA105F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FF528-ABF8-4D1B-B080-93EE24A0C039}">
      <dgm:prSet phldrT="[Text]"/>
      <dgm:spPr/>
      <dgm:t>
        <a:bodyPr/>
        <a:lstStyle/>
        <a:p>
          <a:r>
            <a:rPr lang="en-IN" b="1" dirty="0"/>
            <a:t>Train-Validation-Test Split</a:t>
          </a:r>
          <a:endParaRPr lang="en-IN" dirty="0"/>
        </a:p>
      </dgm:t>
    </dgm:pt>
    <dgm:pt modelId="{695C5468-554E-4B56-A3A6-67BB6A9B939C}" type="parTrans" cxnId="{0120D49E-47AC-493F-ABB6-F356BD6DB590}">
      <dgm:prSet/>
      <dgm:spPr/>
      <dgm:t>
        <a:bodyPr/>
        <a:lstStyle/>
        <a:p>
          <a:endParaRPr lang="en-IN"/>
        </a:p>
      </dgm:t>
    </dgm:pt>
    <dgm:pt modelId="{21EB88F6-F34C-48C0-815A-5E1E9F3196C0}" type="sibTrans" cxnId="{0120D49E-47AC-493F-ABB6-F356BD6DB590}">
      <dgm:prSet/>
      <dgm:spPr/>
      <dgm:t>
        <a:bodyPr/>
        <a:lstStyle/>
        <a:p>
          <a:endParaRPr lang="en-IN"/>
        </a:p>
      </dgm:t>
    </dgm:pt>
    <dgm:pt modelId="{4322A786-77F6-4FA7-863C-3A54CEBD1995}">
      <dgm:prSet phldrT="[Text]"/>
      <dgm:spPr/>
      <dgm:t>
        <a:bodyPr/>
        <a:lstStyle/>
        <a:p>
          <a:r>
            <a:rPr lang="en-IN" b="1" dirty="0"/>
            <a:t>Setting Up GPU Device</a:t>
          </a:r>
          <a:endParaRPr lang="en-IN" dirty="0"/>
        </a:p>
      </dgm:t>
    </dgm:pt>
    <dgm:pt modelId="{00906A6C-4059-48A4-BABB-6A3CC6EBC5B7}" type="parTrans" cxnId="{17584513-BA28-45E8-932A-932F3C61E8AA}">
      <dgm:prSet/>
      <dgm:spPr/>
      <dgm:t>
        <a:bodyPr/>
        <a:lstStyle/>
        <a:p>
          <a:endParaRPr lang="en-IN"/>
        </a:p>
      </dgm:t>
    </dgm:pt>
    <dgm:pt modelId="{E7BEA177-152F-469E-B12A-D4749324E416}" type="sibTrans" cxnId="{17584513-BA28-45E8-932A-932F3C61E8AA}">
      <dgm:prSet/>
      <dgm:spPr/>
      <dgm:t>
        <a:bodyPr/>
        <a:lstStyle/>
        <a:p>
          <a:endParaRPr lang="en-IN"/>
        </a:p>
      </dgm:t>
    </dgm:pt>
    <dgm:pt modelId="{22D8F89B-5B3B-4DEB-B6D0-F72EDEC260AC}">
      <dgm:prSet phldrT="[Text]"/>
      <dgm:spPr/>
      <dgm:t>
        <a:bodyPr/>
        <a:lstStyle/>
        <a:p>
          <a:r>
            <a:rPr lang="en-IN" b="1" dirty="0"/>
            <a:t>Pre Training BERT </a:t>
          </a:r>
          <a:endParaRPr lang="en-IN" dirty="0"/>
        </a:p>
      </dgm:t>
    </dgm:pt>
    <dgm:pt modelId="{1ED454D6-6019-41AC-9DA8-533AE5CA39D5}" type="parTrans" cxnId="{3053F0A6-011F-4641-B05F-58078124BD94}">
      <dgm:prSet/>
      <dgm:spPr/>
      <dgm:t>
        <a:bodyPr/>
        <a:lstStyle/>
        <a:p>
          <a:endParaRPr lang="en-IN"/>
        </a:p>
      </dgm:t>
    </dgm:pt>
    <dgm:pt modelId="{5EADAD59-FE1D-423F-8DC0-6FD074E76007}" type="sibTrans" cxnId="{3053F0A6-011F-4641-B05F-58078124BD94}">
      <dgm:prSet/>
      <dgm:spPr/>
      <dgm:t>
        <a:bodyPr/>
        <a:lstStyle/>
        <a:p>
          <a:endParaRPr lang="en-IN"/>
        </a:p>
      </dgm:t>
    </dgm:pt>
    <dgm:pt modelId="{81B8A1DD-C0FB-4887-9E35-C98D6C7ECD8B}">
      <dgm:prSet phldrT="[Text]"/>
      <dgm:spPr/>
      <dgm:t>
        <a:bodyPr/>
        <a:lstStyle/>
        <a:p>
          <a:r>
            <a:rPr lang="en-IN" b="1" dirty="0"/>
            <a:t>Data Loading and batching</a:t>
          </a:r>
          <a:endParaRPr lang="en-IN" dirty="0"/>
        </a:p>
      </dgm:t>
    </dgm:pt>
    <dgm:pt modelId="{245EE045-49B1-4DBF-AA94-4082407C10E1}" type="parTrans" cxnId="{FD09554D-389C-48B6-8342-8C5C0EE0AA1B}">
      <dgm:prSet/>
      <dgm:spPr/>
      <dgm:t>
        <a:bodyPr/>
        <a:lstStyle/>
        <a:p>
          <a:endParaRPr lang="en-IN"/>
        </a:p>
      </dgm:t>
    </dgm:pt>
    <dgm:pt modelId="{FFC18510-4D9A-4BE8-93A8-7E1594CB4BF0}" type="sibTrans" cxnId="{FD09554D-389C-48B6-8342-8C5C0EE0AA1B}">
      <dgm:prSet/>
      <dgm:spPr/>
      <dgm:t>
        <a:bodyPr/>
        <a:lstStyle/>
        <a:p>
          <a:endParaRPr lang="en-IN"/>
        </a:p>
      </dgm:t>
    </dgm:pt>
    <dgm:pt modelId="{A54DB9F5-BE37-44DC-BDAD-B3DD72689452}">
      <dgm:prSet phldrT="[Text]"/>
      <dgm:spPr/>
      <dgm:t>
        <a:bodyPr/>
        <a:lstStyle/>
        <a:p>
          <a:r>
            <a:rPr lang="en-IN" b="1" dirty="0"/>
            <a:t>Processing Neural Network </a:t>
          </a:r>
          <a:endParaRPr lang="en-IN" dirty="0"/>
        </a:p>
      </dgm:t>
    </dgm:pt>
    <dgm:pt modelId="{6F66B940-368A-4167-915B-6CA7B8147AB9}" type="parTrans" cxnId="{B3DF9A50-087A-4EEB-88D5-1775F1D74FFA}">
      <dgm:prSet/>
      <dgm:spPr/>
      <dgm:t>
        <a:bodyPr/>
        <a:lstStyle/>
        <a:p>
          <a:endParaRPr lang="en-IN"/>
        </a:p>
      </dgm:t>
    </dgm:pt>
    <dgm:pt modelId="{CAF96400-1138-4235-8332-5B0493F40698}" type="sibTrans" cxnId="{B3DF9A50-087A-4EEB-88D5-1775F1D74FFA}">
      <dgm:prSet/>
      <dgm:spPr/>
      <dgm:t>
        <a:bodyPr/>
        <a:lstStyle/>
        <a:p>
          <a:endParaRPr lang="en-IN"/>
        </a:p>
      </dgm:t>
    </dgm:pt>
    <dgm:pt modelId="{47755886-97CC-4F60-9CCE-B505308F0683}" type="pres">
      <dgm:prSet presAssocID="{281EE906-8D93-4775-A7E9-53C8C5CA105F}" presName="cycle" presStyleCnt="0">
        <dgm:presLayoutVars>
          <dgm:dir/>
          <dgm:resizeHandles val="exact"/>
        </dgm:presLayoutVars>
      </dgm:prSet>
      <dgm:spPr/>
    </dgm:pt>
    <dgm:pt modelId="{DD123AB6-1A73-4FB9-BFE6-B759835DEF21}" type="pres">
      <dgm:prSet presAssocID="{709FF528-ABF8-4D1B-B080-93EE24A0C039}" presName="node" presStyleLbl="node1" presStyleIdx="0" presStyleCnt="5">
        <dgm:presLayoutVars>
          <dgm:bulletEnabled val="1"/>
        </dgm:presLayoutVars>
      </dgm:prSet>
      <dgm:spPr/>
    </dgm:pt>
    <dgm:pt modelId="{26198DF3-43C4-42F2-A904-1C58A2A9C076}" type="pres">
      <dgm:prSet presAssocID="{709FF528-ABF8-4D1B-B080-93EE24A0C039}" presName="spNode" presStyleCnt="0"/>
      <dgm:spPr/>
    </dgm:pt>
    <dgm:pt modelId="{D65FA26B-6683-4A55-B8D9-A21978281C67}" type="pres">
      <dgm:prSet presAssocID="{21EB88F6-F34C-48C0-815A-5E1E9F3196C0}" presName="sibTrans" presStyleLbl="sibTrans1D1" presStyleIdx="0" presStyleCnt="5"/>
      <dgm:spPr/>
    </dgm:pt>
    <dgm:pt modelId="{392C65D7-2E52-4DE4-A332-E00C8C3B8A6A}" type="pres">
      <dgm:prSet presAssocID="{4322A786-77F6-4FA7-863C-3A54CEBD1995}" presName="node" presStyleLbl="node1" presStyleIdx="1" presStyleCnt="5">
        <dgm:presLayoutVars>
          <dgm:bulletEnabled val="1"/>
        </dgm:presLayoutVars>
      </dgm:prSet>
      <dgm:spPr/>
    </dgm:pt>
    <dgm:pt modelId="{5B390110-12DE-4311-96AF-EF9A3E4006AF}" type="pres">
      <dgm:prSet presAssocID="{4322A786-77F6-4FA7-863C-3A54CEBD1995}" presName="spNode" presStyleCnt="0"/>
      <dgm:spPr/>
    </dgm:pt>
    <dgm:pt modelId="{BF3E0E4D-3822-4253-B4A9-4E824DE963EA}" type="pres">
      <dgm:prSet presAssocID="{E7BEA177-152F-469E-B12A-D4749324E416}" presName="sibTrans" presStyleLbl="sibTrans1D1" presStyleIdx="1" presStyleCnt="5"/>
      <dgm:spPr/>
    </dgm:pt>
    <dgm:pt modelId="{0609AFB6-5E93-4A4B-9831-4C457CED5CD9}" type="pres">
      <dgm:prSet presAssocID="{22D8F89B-5B3B-4DEB-B6D0-F72EDEC260AC}" presName="node" presStyleLbl="node1" presStyleIdx="2" presStyleCnt="5">
        <dgm:presLayoutVars>
          <dgm:bulletEnabled val="1"/>
        </dgm:presLayoutVars>
      </dgm:prSet>
      <dgm:spPr/>
    </dgm:pt>
    <dgm:pt modelId="{B5BDA4C7-2D9B-4419-BAD1-1BEB217E2DBF}" type="pres">
      <dgm:prSet presAssocID="{22D8F89B-5B3B-4DEB-B6D0-F72EDEC260AC}" presName="spNode" presStyleCnt="0"/>
      <dgm:spPr/>
    </dgm:pt>
    <dgm:pt modelId="{7C5F982A-A78F-4CBC-95C3-92805AE49FF7}" type="pres">
      <dgm:prSet presAssocID="{5EADAD59-FE1D-423F-8DC0-6FD074E76007}" presName="sibTrans" presStyleLbl="sibTrans1D1" presStyleIdx="2" presStyleCnt="5"/>
      <dgm:spPr/>
    </dgm:pt>
    <dgm:pt modelId="{D5C5BF0B-E39B-4B2A-BC3A-0B281AFA4674}" type="pres">
      <dgm:prSet presAssocID="{81B8A1DD-C0FB-4887-9E35-C98D6C7ECD8B}" presName="node" presStyleLbl="node1" presStyleIdx="3" presStyleCnt="5">
        <dgm:presLayoutVars>
          <dgm:bulletEnabled val="1"/>
        </dgm:presLayoutVars>
      </dgm:prSet>
      <dgm:spPr/>
    </dgm:pt>
    <dgm:pt modelId="{F68B71A0-9358-4F38-B3BB-27B2AFE4DAA5}" type="pres">
      <dgm:prSet presAssocID="{81B8A1DD-C0FB-4887-9E35-C98D6C7ECD8B}" presName="spNode" presStyleCnt="0"/>
      <dgm:spPr/>
    </dgm:pt>
    <dgm:pt modelId="{64BB2715-2194-41B0-9624-1806CE7323CC}" type="pres">
      <dgm:prSet presAssocID="{FFC18510-4D9A-4BE8-93A8-7E1594CB4BF0}" presName="sibTrans" presStyleLbl="sibTrans1D1" presStyleIdx="3" presStyleCnt="5"/>
      <dgm:spPr/>
    </dgm:pt>
    <dgm:pt modelId="{4C5D72A8-6839-43A3-AD12-D53D9474EC65}" type="pres">
      <dgm:prSet presAssocID="{A54DB9F5-BE37-44DC-BDAD-B3DD72689452}" presName="node" presStyleLbl="node1" presStyleIdx="4" presStyleCnt="5">
        <dgm:presLayoutVars>
          <dgm:bulletEnabled val="1"/>
        </dgm:presLayoutVars>
      </dgm:prSet>
      <dgm:spPr/>
    </dgm:pt>
    <dgm:pt modelId="{8C1AA54F-1066-405C-9F92-4CF00EB54670}" type="pres">
      <dgm:prSet presAssocID="{A54DB9F5-BE37-44DC-BDAD-B3DD72689452}" presName="spNode" presStyleCnt="0"/>
      <dgm:spPr/>
    </dgm:pt>
    <dgm:pt modelId="{C5118867-A86F-4DD8-B779-D4246D7DA519}" type="pres">
      <dgm:prSet presAssocID="{CAF96400-1138-4235-8332-5B0493F40698}" presName="sibTrans" presStyleLbl="sibTrans1D1" presStyleIdx="4" presStyleCnt="5"/>
      <dgm:spPr/>
    </dgm:pt>
  </dgm:ptLst>
  <dgm:cxnLst>
    <dgm:cxn modelId="{17584513-BA28-45E8-932A-932F3C61E8AA}" srcId="{281EE906-8D93-4775-A7E9-53C8C5CA105F}" destId="{4322A786-77F6-4FA7-863C-3A54CEBD1995}" srcOrd="1" destOrd="0" parTransId="{00906A6C-4059-48A4-BABB-6A3CC6EBC5B7}" sibTransId="{E7BEA177-152F-469E-B12A-D4749324E416}"/>
    <dgm:cxn modelId="{42AC3E1C-349F-4E96-B41F-6B2772B6BBF4}" type="presOf" srcId="{4322A786-77F6-4FA7-863C-3A54CEBD1995}" destId="{392C65D7-2E52-4DE4-A332-E00C8C3B8A6A}" srcOrd="0" destOrd="0" presId="urn:microsoft.com/office/officeart/2005/8/layout/cycle6"/>
    <dgm:cxn modelId="{44490428-5BDF-45A1-82ED-A7A4C70A54F6}" type="presOf" srcId="{21EB88F6-F34C-48C0-815A-5E1E9F3196C0}" destId="{D65FA26B-6683-4A55-B8D9-A21978281C67}" srcOrd="0" destOrd="0" presId="urn:microsoft.com/office/officeart/2005/8/layout/cycle6"/>
    <dgm:cxn modelId="{AB5A6033-E7EC-4ED4-87F4-AC1035786D03}" type="presOf" srcId="{5EADAD59-FE1D-423F-8DC0-6FD074E76007}" destId="{7C5F982A-A78F-4CBC-95C3-92805AE49FF7}" srcOrd="0" destOrd="0" presId="urn:microsoft.com/office/officeart/2005/8/layout/cycle6"/>
    <dgm:cxn modelId="{FD09554D-389C-48B6-8342-8C5C0EE0AA1B}" srcId="{281EE906-8D93-4775-A7E9-53C8C5CA105F}" destId="{81B8A1DD-C0FB-4887-9E35-C98D6C7ECD8B}" srcOrd="3" destOrd="0" parTransId="{245EE045-49B1-4DBF-AA94-4082407C10E1}" sibTransId="{FFC18510-4D9A-4BE8-93A8-7E1594CB4BF0}"/>
    <dgm:cxn modelId="{B3DF9A50-087A-4EEB-88D5-1775F1D74FFA}" srcId="{281EE906-8D93-4775-A7E9-53C8C5CA105F}" destId="{A54DB9F5-BE37-44DC-BDAD-B3DD72689452}" srcOrd="4" destOrd="0" parTransId="{6F66B940-368A-4167-915B-6CA7B8147AB9}" sibTransId="{CAF96400-1138-4235-8332-5B0493F40698}"/>
    <dgm:cxn modelId="{03247471-1A9F-4324-854A-1735EF3AAD97}" type="presOf" srcId="{81B8A1DD-C0FB-4887-9E35-C98D6C7ECD8B}" destId="{D5C5BF0B-E39B-4B2A-BC3A-0B281AFA4674}" srcOrd="0" destOrd="0" presId="urn:microsoft.com/office/officeart/2005/8/layout/cycle6"/>
    <dgm:cxn modelId="{8368CF72-4939-4A0E-9B78-49CE446F94C7}" type="presOf" srcId="{A54DB9F5-BE37-44DC-BDAD-B3DD72689452}" destId="{4C5D72A8-6839-43A3-AD12-D53D9474EC65}" srcOrd="0" destOrd="0" presId="urn:microsoft.com/office/officeart/2005/8/layout/cycle6"/>
    <dgm:cxn modelId="{3FB4E07A-604E-4FD7-AD36-88181094B443}" type="presOf" srcId="{709FF528-ABF8-4D1B-B080-93EE24A0C039}" destId="{DD123AB6-1A73-4FB9-BFE6-B759835DEF21}" srcOrd="0" destOrd="0" presId="urn:microsoft.com/office/officeart/2005/8/layout/cycle6"/>
    <dgm:cxn modelId="{A9AC549C-0DA5-4574-ACDA-4436C05C9B03}" type="presOf" srcId="{281EE906-8D93-4775-A7E9-53C8C5CA105F}" destId="{47755886-97CC-4F60-9CCE-B505308F0683}" srcOrd="0" destOrd="0" presId="urn:microsoft.com/office/officeart/2005/8/layout/cycle6"/>
    <dgm:cxn modelId="{0120D49E-47AC-493F-ABB6-F356BD6DB590}" srcId="{281EE906-8D93-4775-A7E9-53C8C5CA105F}" destId="{709FF528-ABF8-4D1B-B080-93EE24A0C039}" srcOrd="0" destOrd="0" parTransId="{695C5468-554E-4B56-A3A6-67BB6A9B939C}" sibTransId="{21EB88F6-F34C-48C0-815A-5E1E9F3196C0}"/>
    <dgm:cxn modelId="{3053F0A6-011F-4641-B05F-58078124BD94}" srcId="{281EE906-8D93-4775-A7E9-53C8C5CA105F}" destId="{22D8F89B-5B3B-4DEB-B6D0-F72EDEC260AC}" srcOrd="2" destOrd="0" parTransId="{1ED454D6-6019-41AC-9DA8-533AE5CA39D5}" sibTransId="{5EADAD59-FE1D-423F-8DC0-6FD074E76007}"/>
    <dgm:cxn modelId="{3D3E18B0-A571-482C-A07C-5E1C9A979DFD}" type="presOf" srcId="{CAF96400-1138-4235-8332-5B0493F40698}" destId="{C5118867-A86F-4DD8-B779-D4246D7DA519}" srcOrd="0" destOrd="0" presId="urn:microsoft.com/office/officeart/2005/8/layout/cycle6"/>
    <dgm:cxn modelId="{806C13C6-17AD-4977-8072-6D4D3E00D7E1}" type="presOf" srcId="{FFC18510-4D9A-4BE8-93A8-7E1594CB4BF0}" destId="{64BB2715-2194-41B0-9624-1806CE7323CC}" srcOrd="0" destOrd="0" presId="urn:microsoft.com/office/officeart/2005/8/layout/cycle6"/>
    <dgm:cxn modelId="{864303EE-E1D4-4AF6-9235-AEBC3F29DF60}" type="presOf" srcId="{22D8F89B-5B3B-4DEB-B6D0-F72EDEC260AC}" destId="{0609AFB6-5E93-4A4B-9831-4C457CED5CD9}" srcOrd="0" destOrd="0" presId="urn:microsoft.com/office/officeart/2005/8/layout/cycle6"/>
    <dgm:cxn modelId="{F886E0FF-A50A-4F91-9474-97C7EE1B3768}" type="presOf" srcId="{E7BEA177-152F-469E-B12A-D4749324E416}" destId="{BF3E0E4D-3822-4253-B4A9-4E824DE963EA}" srcOrd="0" destOrd="0" presId="urn:microsoft.com/office/officeart/2005/8/layout/cycle6"/>
    <dgm:cxn modelId="{9CCB19A8-12A2-4B15-9128-AEAC201B20C4}" type="presParOf" srcId="{47755886-97CC-4F60-9CCE-B505308F0683}" destId="{DD123AB6-1A73-4FB9-BFE6-B759835DEF21}" srcOrd="0" destOrd="0" presId="urn:microsoft.com/office/officeart/2005/8/layout/cycle6"/>
    <dgm:cxn modelId="{964435DC-54A5-4F3E-A4BD-C944EFF466A1}" type="presParOf" srcId="{47755886-97CC-4F60-9CCE-B505308F0683}" destId="{26198DF3-43C4-42F2-A904-1C58A2A9C076}" srcOrd="1" destOrd="0" presId="urn:microsoft.com/office/officeart/2005/8/layout/cycle6"/>
    <dgm:cxn modelId="{3BFC1F2E-9613-4DDD-AC8B-C6906408EF86}" type="presParOf" srcId="{47755886-97CC-4F60-9CCE-B505308F0683}" destId="{D65FA26B-6683-4A55-B8D9-A21978281C67}" srcOrd="2" destOrd="0" presId="urn:microsoft.com/office/officeart/2005/8/layout/cycle6"/>
    <dgm:cxn modelId="{3E20A5AF-19C0-4ADE-8226-223921509E23}" type="presParOf" srcId="{47755886-97CC-4F60-9CCE-B505308F0683}" destId="{392C65D7-2E52-4DE4-A332-E00C8C3B8A6A}" srcOrd="3" destOrd="0" presId="urn:microsoft.com/office/officeart/2005/8/layout/cycle6"/>
    <dgm:cxn modelId="{C081B94B-4343-485D-B93D-A1FB4F18E465}" type="presParOf" srcId="{47755886-97CC-4F60-9CCE-B505308F0683}" destId="{5B390110-12DE-4311-96AF-EF9A3E4006AF}" srcOrd="4" destOrd="0" presId="urn:microsoft.com/office/officeart/2005/8/layout/cycle6"/>
    <dgm:cxn modelId="{25BF4075-3CE8-44D4-8D34-914AC0EE7FCC}" type="presParOf" srcId="{47755886-97CC-4F60-9CCE-B505308F0683}" destId="{BF3E0E4D-3822-4253-B4A9-4E824DE963EA}" srcOrd="5" destOrd="0" presId="urn:microsoft.com/office/officeart/2005/8/layout/cycle6"/>
    <dgm:cxn modelId="{E3EEA3A5-6403-4B91-B315-3590E5FEC8EF}" type="presParOf" srcId="{47755886-97CC-4F60-9CCE-B505308F0683}" destId="{0609AFB6-5E93-4A4B-9831-4C457CED5CD9}" srcOrd="6" destOrd="0" presId="urn:microsoft.com/office/officeart/2005/8/layout/cycle6"/>
    <dgm:cxn modelId="{09EAAA1E-0182-4045-B658-7BF0FFA4326D}" type="presParOf" srcId="{47755886-97CC-4F60-9CCE-B505308F0683}" destId="{B5BDA4C7-2D9B-4419-BAD1-1BEB217E2DBF}" srcOrd="7" destOrd="0" presId="urn:microsoft.com/office/officeart/2005/8/layout/cycle6"/>
    <dgm:cxn modelId="{4A4C4C03-611D-41C6-9844-775A5290ABB2}" type="presParOf" srcId="{47755886-97CC-4F60-9CCE-B505308F0683}" destId="{7C5F982A-A78F-4CBC-95C3-92805AE49FF7}" srcOrd="8" destOrd="0" presId="urn:microsoft.com/office/officeart/2005/8/layout/cycle6"/>
    <dgm:cxn modelId="{3D4FC827-8DB4-4052-9C03-0733548E0D02}" type="presParOf" srcId="{47755886-97CC-4F60-9CCE-B505308F0683}" destId="{D5C5BF0B-E39B-4B2A-BC3A-0B281AFA4674}" srcOrd="9" destOrd="0" presId="urn:microsoft.com/office/officeart/2005/8/layout/cycle6"/>
    <dgm:cxn modelId="{ABE28D50-0CBD-4F5D-8B02-2FD4306AE67C}" type="presParOf" srcId="{47755886-97CC-4F60-9CCE-B505308F0683}" destId="{F68B71A0-9358-4F38-B3BB-27B2AFE4DAA5}" srcOrd="10" destOrd="0" presId="urn:microsoft.com/office/officeart/2005/8/layout/cycle6"/>
    <dgm:cxn modelId="{079BDFA8-B218-4100-88F5-342C5C8D7806}" type="presParOf" srcId="{47755886-97CC-4F60-9CCE-B505308F0683}" destId="{64BB2715-2194-41B0-9624-1806CE7323CC}" srcOrd="11" destOrd="0" presId="urn:microsoft.com/office/officeart/2005/8/layout/cycle6"/>
    <dgm:cxn modelId="{48C06020-287A-4051-B368-41AE66B7433F}" type="presParOf" srcId="{47755886-97CC-4F60-9CCE-B505308F0683}" destId="{4C5D72A8-6839-43A3-AD12-D53D9474EC65}" srcOrd="12" destOrd="0" presId="urn:microsoft.com/office/officeart/2005/8/layout/cycle6"/>
    <dgm:cxn modelId="{29779BD7-AC10-42DD-A8C5-6E781A667ACE}" type="presParOf" srcId="{47755886-97CC-4F60-9CCE-B505308F0683}" destId="{8C1AA54F-1066-405C-9F92-4CF00EB54670}" srcOrd="13" destOrd="0" presId="urn:microsoft.com/office/officeart/2005/8/layout/cycle6"/>
    <dgm:cxn modelId="{1DD8C45E-BDD8-42F8-859B-448EC50957B6}" type="presParOf" srcId="{47755886-97CC-4F60-9CCE-B505308F0683}" destId="{C5118867-A86F-4DD8-B779-D4246D7DA5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8A713-3E2A-46B3-AEF5-D67AF9EAE9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DE39B3-F1BD-4FCC-A359-782A544529DC}">
      <dgm:prSet phldrT="[Text]"/>
      <dgm:spPr/>
      <dgm:t>
        <a:bodyPr/>
        <a:lstStyle/>
        <a:p>
          <a:r>
            <a:rPr lang="en-IN" dirty="0"/>
            <a:t>Training Function </a:t>
          </a:r>
        </a:p>
      </dgm:t>
    </dgm:pt>
    <dgm:pt modelId="{C9DB6637-7655-427F-ABD3-57160190B329}" type="parTrans" cxnId="{4153BCF4-0BAA-4B3E-B979-E438E772332E}">
      <dgm:prSet/>
      <dgm:spPr/>
      <dgm:t>
        <a:bodyPr/>
        <a:lstStyle/>
        <a:p>
          <a:endParaRPr lang="en-IN"/>
        </a:p>
      </dgm:t>
    </dgm:pt>
    <dgm:pt modelId="{3D8D80C5-5FA1-4649-B9F2-16461890232B}" type="sibTrans" cxnId="{4153BCF4-0BAA-4B3E-B979-E438E772332E}">
      <dgm:prSet/>
      <dgm:spPr/>
      <dgm:t>
        <a:bodyPr/>
        <a:lstStyle/>
        <a:p>
          <a:endParaRPr lang="en-IN"/>
        </a:p>
      </dgm:t>
    </dgm:pt>
    <dgm:pt modelId="{2453C261-4D3D-4E3F-AD52-D51149896995}">
      <dgm:prSet phldrT="[Text]" custT="1"/>
      <dgm:spPr/>
      <dgm:t>
        <a:bodyPr/>
        <a:lstStyle/>
        <a:p>
          <a:r>
            <a:rPr lang="en-IN" sz="1800" dirty="0"/>
            <a:t>iterating over batches of training data</a:t>
          </a:r>
        </a:p>
      </dgm:t>
    </dgm:pt>
    <dgm:pt modelId="{71FFA9F1-CABB-4E24-A570-DF0265295DFF}" type="parTrans" cxnId="{8FFDDA3A-365D-433C-8E7E-8648F2DAD56D}">
      <dgm:prSet/>
      <dgm:spPr/>
      <dgm:t>
        <a:bodyPr/>
        <a:lstStyle/>
        <a:p>
          <a:endParaRPr lang="en-IN"/>
        </a:p>
      </dgm:t>
    </dgm:pt>
    <dgm:pt modelId="{3AC6B1EE-2456-4E9A-874D-69E51AEAC545}" type="sibTrans" cxnId="{8FFDDA3A-365D-433C-8E7E-8648F2DAD56D}">
      <dgm:prSet/>
      <dgm:spPr/>
      <dgm:t>
        <a:bodyPr/>
        <a:lstStyle/>
        <a:p>
          <a:endParaRPr lang="en-IN"/>
        </a:p>
      </dgm:t>
    </dgm:pt>
    <dgm:pt modelId="{12E5FB52-1E41-40CC-A902-A91AA35A1817}">
      <dgm:prSet phldrT="[Text]" custT="1"/>
      <dgm:spPr/>
      <dgm:t>
        <a:bodyPr/>
        <a:lstStyle/>
        <a:p>
          <a:r>
            <a:rPr lang="en-IN" sz="1800" dirty="0"/>
            <a:t>computing predictions</a:t>
          </a:r>
        </a:p>
      </dgm:t>
    </dgm:pt>
    <dgm:pt modelId="{3C9EDEE4-9B06-42B1-95B0-B9623F381D71}" type="parTrans" cxnId="{A503B531-6828-42AA-82FC-D506C0F20E0C}">
      <dgm:prSet/>
      <dgm:spPr/>
      <dgm:t>
        <a:bodyPr/>
        <a:lstStyle/>
        <a:p>
          <a:endParaRPr lang="en-IN"/>
        </a:p>
      </dgm:t>
    </dgm:pt>
    <dgm:pt modelId="{3A49CDEA-5E4C-48A1-9D59-FDB58B775C33}" type="sibTrans" cxnId="{A503B531-6828-42AA-82FC-D506C0F20E0C}">
      <dgm:prSet/>
      <dgm:spPr/>
      <dgm:t>
        <a:bodyPr/>
        <a:lstStyle/>
        <a:p>
          <a:endParaRPr lang="en-IN"/>
        </a:p>
      </dgm:t>
    </dgm:pt>
    <dgm:pt modelId="{07561206-DF83-481D-B8A2-C8E72DACCDDA}">
      <dgm:prSet phldrT="[Text]"/>
      <dgm:spPr/>
      <dgm:t>
        <a:bodyPr/>
        <a:lstStyle/>
        <a:p>
          <a:r>
            <a:rPr lang="en-IN" dirty="0"/>
            <a:t>Evaluation Function </a:t>
          </a:r>
        </a:p>
      </dgm:t>
    </dgm:pt>
    <dgm:pt modelId="{C2AD0F7D-BC96-4A7A-9B24-CBE0C0CF0E7F}" type="parTrans" cxnId="{D55B3377-39E4-4863-B59A-8241868E7443}">
      <dgm:prSet/>
      <dgm:spPr/>
      <dgm:t>
        <a:bodyPr/>
        <a:lstStyle/>
        <a:p>
          <a:endParaRPr lang="en-IN"/>
        </a:p>
      </dgm:t>
    </dgm:pt>
    <dgm:pt modelId="{65902EE2-C3B5-4B6E-8097-3D6A4C90B3AA}" type="sibTrans" cxnId="{D55B3377-39E4-4863-B59A-8241868E7443}">
      <dgm:prSet/>
      <dgm:spPr/>
      <dgm:t>
        <a:bodyPr/>
        <a:lstStyle/>
        <a:p>
          <a:endParaRPr lang="en-IN"/>
        </a:p>
      </dgm:t>
    </dgm:pt>
    <dgm:pt modelId="{73437D1F-A64A-45FD-8197-94F6FB0B4B53}">
      <dgm:prSet phldrT="[Text]" custT="1"/>
      <dgm:spPr/>
      <dgm:t>
        <a:bodyPr/>
        <a:lstStyle/>
        <a:p>
          <a:r>
            <a:rPr lang="en-IN" sz="1800" dirty="0"/>
            <a:t>assesses the model's performance on a separate validation dataset</a:t>
          </a:r>
        </a:p>
      </dgm:t>
    </dgm:pt>
    <dgm:pt modelId="{4D6597FF-4803-42D4-A16E-B5690094059B}" type="parTrans" cxnId="{D9F772C5-D5EC-4084-884E-2E91ED532422}">
      <dgm:prSet/>
      <dgm:spPr/>
      <dgm:t>
        <a:bodyPr/>
        <a:lstStyle/>
        <a:p>
          <a:endParaRPr lang="en-IN"/>
        </a:p>
      </dgm:t>
    </dgm:pt>
    <dgm:pt modelId="{BE86DF5E-D1CA-4333-ACE3-514D2C5B2CDC}" type="sibTrans" cxnId="{D9F772C5-D5EC-4084-884E-2E91ED532422}">
      <dgm:prSet/>
      <dgm:spPr/>
      <dgm:t>
        <a:bodyPr/>
        <a:lstStyle/>
        <a:p>
          <a:endParaRPr lang="en-IN"/>
        </a:p>
      </dgm:t>
    </dgm:pt>
    <dgm:pt modelId="{1E9EBB4D-7D57-4EBB-98DF-C1DE4D83EC0E}">
      <dgm:prSet phldrT="[Text]" custT="1"/>
      <dgm:spPr/>
      <dgm:t>
        <a:bodyPr/>
        <a:lstStyle/>
        <a:p>
          <a:r>
            <a:rPr lang="en-IN" sz="1800" dirty="0"/>
            <a:t>computes predictions on the validation data</a:t>
          </a:r>
        </a:p>
      </dgm:t>
    </dgm:pt>
    <dgm:pt modelId="{654EE860-DDBC-48F7-A9A6-F7BB0A47D6D6}" type="parTrans" cxnId="{401A69E2-949F-4430-A19D-BB92838B1E7C}">
      <dgm:prSet/>
      <dgm:spPr/>
      <dgm:t>
        <a:bodyPr/>
        <a:lstStyle/>
        <a:p>
          <a:endParaRPr lang="en-IN"/>
        </a:p>
      </dgm:t>
    </dgm:pt>
    <dgm:pt modelId="{F1DB03AB-33FD-454B-A3CF-9744809D3305}" type="sibTrans" cxnId="{401A69E2-949F-4430-A19D-BB92838B1E7C}">
      <dgm:prSet/>
      <dgm:spPr/>
      <dgm:t>
        <a:bodyPr/>
        <a:lstStyle/>
        <a:p>
          <a:endParaRPr lang="en-IN"/>
        </a:p>
      </dgm:t>
    </dgm:pt>
    <dgm:pt modelId="{5BC9D331-87BB-4BBE-AC58-FA6909F4ED20}">
      <dgm:prSet phldrT="[Text]"/>
      <dgm:spPr/>
      <dgm:t>
        <a:bodyPr/>
        <a:lstStyle/>
        <a:p>
          <a:pPr>
            <a:buClr>
              <a:srgbClr val="0D0D0D"/>
            </a:buClr>
            <a:buSzPts val="1200"/>
            <a:buFont typeface="Arial" panose="020B0604020202020204" pitchFamily="34" charset="0"/>
            <a:buChar char=""/>
          </a:pPr>
          <a:r>
            <a:rPr lang="en-IN" u="none" dirty="0"/>
            <a:t>Fine-Tuning Process</a:t>
          </a:r>
          <a:endParaRPr lang="en-IN" dirty="0"/>
        </a:p>
      </dgm:t>
    </dgm:pt>
    <dgm:pt modelId="{1C1B97B6-ADDF-4431-9C7A-BE6036619653}" type="parTrans" cxnId="{D17606E6-5BB1-4DD3-A1B9-C05625FE3653}">
      <dgm:prSet/>
      <dgm:spPr/>
      <dgm:t>
        <a:bodyPr/>
        <a:lstStyle/>
        <a:p>
          <a:endParaRPr lang="en-IN"/>
        </a:p>
      </dgm:t>
    </dgm:pt>
    <dgm:pt modelId="{00BC5BB6-6D4A-4CB6-BDF6-8ED66238C0E9}" type="sibTrans" cxnId="{D17606E6-5BB1-4DD3-A1B9-C05625FE3653}">
      <dgm:prSet/>
      <dgm:spPr/>
      <dgm:t>
        <a:bodyPr/>
        <a:lstStyle/>
        <a:p>
          <a:endParaRPr lang="en-IN"/>
        </a:p>
      </dgm:t>
    </dgm:pt>
    <dgm:pt modelId="{89102548-C7DF-464A-BC1B-A91CBB8725AD}">
      <dgm:prSet phldrT="[Text]" custT="1"/>
      <dgm:spPr/>
      <dgm:t>
        <a:bodyPr/>
        <a:lstStyle/>
        <a:p>
          <a:r>
            <a:rPr lang="en-IN" sz="1800" dirty="0"/>
            <a:t>involves training the model over multiple epochs </a:t>
          </a:r>
        </a:p>
      </dgm:t>
    </dgm:pt>
    <dgm:pt modelId="{3699825D-785D-4B63-95CA-48E20CDF4BBC}" type="parTrans" cxnId="{0D4E1C93-9ED9-477F-B56C-3B13286395B7}">
      <dgm:prSet/>
      <dgm:spPr/>
      <dgm:t>
        <a:bodyPr/>
        <a:lstStyle/>
        <a:p>
          <a:endParaRPr lang="en-IN"/>
        </a:p>
      </dgm:t>
    </dgm:pt>
    <dgm:pt modelId="{B7357522-3961-47EF-99DA-9B24195025B9}" type="sibTrans" cxnId="{0D4E1C93-9ED9-477F-B56C-3B13286395B7}">
      <dgm:prSet/>
      <dgm:spPr/>
      <dgm:t>
        <a:bodyPr/>
        <a:lstStyle/>
        <a:p>
          <a:endParaRPr lang="en-IN"/>
        </a:p>
      </dgm:t>
    </dgm:pt>
    <dgm:pt modelId="{803E97A9-4332-4691-9794-AA8ACBCBE033}">
      <dgm:prSet phldrT="[Text]" custT="1"/>
      <dgm:spPr/>
      <dgm:t>
        <a:bodyPr/>
        <a:lstStyle/>
        <a:p>
          <a:r>
            <a:rPr lang="en-US" sz="1800" dirty="0"/>
            <a:t>Model trained using train function and evaluation function</a:t>
          </a:r>
          <a:endParaRPr lang="en-IN" sz="1800" dirty="0"/>
        </a:p>
      </dgm:t>
    </dgm:pt>
    <dgm:pt modelId="{21EB7A99-BF55-45B7-808E-995E8567BB63}" type="parTrans" cxnId="{B31E16E2-7E0D-49C0-BB90-5112F2ADF535}">
      <dgm:prSet/>
      <dgm:spPr/>
      <dgm:t>
        <a:bodyPr/>
        <a:lstStyle/>
        <a:p>
          <a:endParaRPr lang="en-IN"/>
        </a:p>
      </dgm:t>
    </dgm:pt>
    <dgm:pt modelId="{9BE456EC-EA8D-489D-A255-6B8980AED277}" type="sibTrans" cxnId="{B31E16E2-7E0D-49C0-BB90-5112F2ADF535}">
      <dgm:prSet/>
      <dgm:spPr/>
      <dgm:t>
        <a:bodyPr/>
        <a:lstStyle/>
        <a:p>
          <a:endParaRPr lang="en-IN"/>
        </a:p>
      </dgm:t>
    </dgm:pt>
    <dgm:pt modelId="{DD06914C-4353-4128-8471-E798CE0C0F99}">
      <dgm:prSet phldrT="[Text]" custT="1"/>
      <dgm:spPr/>
      <dgm:t>
        <a:bodyPr/>
        <a:lstStyle/>
        <a:p>
          <a:r>
            <a:rPr lang="en-IN" sz="1800" dirty="0"/>
            <a:t>calculating the loss</a:t>
          </a:r>
        </a:p>
      </dgm:t>
    </dgm:pt>
    <dgm:pt modelId="{8261863D-AD2D-487F-BA20-95A95093CF18}" type="parTrans" cxnId="{4C91EEA8-E159-4E47-9A6D-CB3ACABEDDFC}">
      <dgm:prSet/>
      <dgm:spPr/>
      <dgm:t>
        <a:bodyPr/>
        <a:lstStyle/>
        <a:p>
          <a:endParaRPr lang="en-IN"/>
        </a:p>
      </dgm:t>
    </dgm:pt>
    <dgm:pt modelId="{155C0723-51DA-42B0-962B-4C59E3AC80D1}" type="sibTrans" cxnId="{4C91EEA8-E159-4E47-9A6D-CB3ACABEDDFC}">
      <dgm:prSet/>
      <dgm:spPr/>
      <dgm:t>
        <a:bodyPr/>
        <a:lstStyle/>
        <a:p>
          <a:endParaRPr lang="en-IN"/>
        </a:p>
      </dgm:t>
    </dgm:pt>
    <dgm:pt modelId="{931D28E5-2845-48BE-ABE4-89AC1C80ED8A}">
      <dgm:prSet phldrT="[Text]" custT="1"/>
      <dgm:spPr/>
      <dgm:t>
        <a:bodyPr/>
        <a:lstStyle/>
        <a:p>
          <a:r>
            <a:rPr lang="en-IN" sz="1800" dirty="0"/>
            <a:t>updating model parameters based on the loss</a:t>
          </a:r>
        </a:p>
      </dgm:t>
    </dgm:pt>
    <dgm:pt modelId="{BCBA9CD8-2CB0-4855-B35F-26ADDF3ABCB0}" type="parTrans" cxnId="{95E7E763-C2F6-4581-9A54-8770BF95DCEE}">
      <dgm:prSet/>
      <dgm:spPr/>
      <dgm:t>
        <a:bodyPr/>
        <a:lstStyle/>
        <a:p>
          <a:endParaRPr lang="en-IN"/>
        </a:p>
      </dgm:t>
    </dgm:pt>
    <dgm:pt modelId="{73297228-FC63-4E3D-A10D-15F741EBA9B0}" type="sibTrans" cxnId="{95E7E763-C2F6-4581-9A54-8770BF95DCEE}">
      <dgm:prSet/>
      <dgm:spPr/>
      <dgm:t>
        <a:bodyPr/>
        <a:lstStyle/>
        <a:p>
          <a:endParaRPr lang="en-IN"/>
        </a:p>
      </dgm:t>
    </dgm:pt>
    <dgm:pt modelId="{8E96166D-F6C4-43AC-86EA-A4D2092B1613}">
      <dgm:prSet phldrT="[Text]" custT="1"/>
      <dgm:spPr/>
      <dgm:t>
        <a:bodyPr/>
        <a:lstStyle/>
        <a:p>
          <a:r>
            <a:rPr lang="en-IN" sz="1800" dirty="0"/>
            <a:t>calculates the loss to determine how well the model generalizes </a:t>
          </a:r>
        </a:p>
      </dgm:t>
    </dgm:pt>
    <dgm:pt modelId="{FD9157B4-D9FE-4A01-B39F-92F0E2473D4C}" type="parTrans" cxnId="{DAAE4190-D030-4890-A5BD-653A0A137F0B}">
      <dgm:prSet/>
      <dgm:spPr/>
      <dgm:t>
        <a:bodyPr/>
        <a:lstStyle/>
        <a:p>
          <a:endParaRPr lang="en-IN"/>
        </a:p>
      </dgm:t>
    </dgm:pt>
    <dgm:pt modelId="{507D5677-76BB-4364-8EFA-8055ACC802DC}" type="sibTrans" cxnId="{DAAE4190-D030-4890-A5BD-653A0A137F0B}">
      <dgm:prSet/>
      <dgm:spPr/>
      <dgm:t>
        <a:bodyPr/>
        <a:lstStyle/>
        <a:p>
          <a:endParaRPr lang="en-IN"/>
        </a:p>
      </dgm:t>
    </dgm:pt>
    <dgm:pt modelId="{6D9C350F-7E3A-4E38-A287-91D22A18692B}">
      <dgm:prSet phldrT="[Text]" custT="1"/>
      <dgm:spPr/>
      <dgm:t>
        <a:bodyPr/>
        <a:lstStyle/>
        <a:p>
          <a:r>
            <a:rPr lang="en-IN" sz="1800" dirty="0"/>
            <a:t>parameters are adjusted to enhance its predictive accuracy</a:t>
          </a:r>
        </a:p>
      </dgm:t>
    </dgm:pt>
    <dgm:pt modelId="{39B78FBA-AF48-4537-A3FE-AC36BA2AA996}" type="parTrans" cxnId="{8D94AD54-9DCD-45F6-BDF0-0653B226B2FC}">
      <dgm:prSet/>
      <dgm:spPr/>
      <dgm:t>
        <a:bodyPr/>
        <a:lstStyle/>
        <a:p>
          <a:endParaRPr lang="en-IN"/>
        </a:p>
      </dgm:t>
    </dgm:pt>
    <dgm:pt modelId="{BE71CDFF-852F-4B52-ABD7-B5B0E551336A}" type="sibTrans" cxnId="{8D94AD54-9DCD-45F6-BDF0-0653B226B2FC}">
      <dgm:prSet/>
      <dgm:spPr/>
      <dgm:t>
        <a:bodyPr/>
        <a:lstStyle/>
        <a:p>
          <a:endParaRPr lang="en-IN"/>
        </a:p>
      </dgm:t>
    </dgm:pt>
    <dgm:pt modelId="{BD65ED93-E286-47EB-9255-D436D33CAC5D}" type="pres">
      <dgm:prSet presAssocID="{C7F8A713-3E2A-46B3-AEF5-D67AF9EAE9BB}" presName="Name0" presStyleCnt="0">
        <dgm:presLayoutVars>
          <dgm:dir/>
          <dgm:animLvl val="lvl"/>
          <dgm:resizeHandles val="exact"/>
        </dgm:presLayoutVars>
      </dgm:prSet>
      <dgm:spPr/>
    </dgm:pt>
    <dgm:pt modelId="{02D81A05-EB91-45B3-9228-AAC90723C5F8}" type="pres">
      <dgm:prSet presAssocID="{01DE39B3-F1BD-4FCC-A359-782A544529DC}" presName="composite" presStyleCnt="0"/>
      <dgm:spPr/>
    </dgm:pt>
    <dgm:pt modelId="{0459B2E6-CEB7-4881-A2DE-354E4166FABE}" type="pres">
      <dgm:prSet presAssocID="{01DE39B3-F1BD-4FCC-A359-782A544529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36203C0-A97C-43CC-A1EC-893F219572C4}" type="pres">
      <dgm:prSet presAssocID="{01DE39B3-F1BD-4FCC-A359-782A544529DC}" presName="desTx" presStyleLbl="alignAccFollowNode1" presStyleIdx="0" presStyleCnt="3" custScaleX="100249">
        <dgm:presLayoutVars>
          <dgm:bulletEnabled val="1"/>
        </dgm:presLayoutVars>
      </dgm:prSet>
      <dgm:spPr/>
    </dgm:pt>
    <dgm:pt modelId="{67692A6D-6F5B-48B0-8CF1-ED0701F12691}" type="pres">
      <dgm:prSet presAssocID="{3D8D80C5-5FA1-4649-B9F2-16461890232B}" presName="space" presStyleCnt="0"/>
      <dgm:spPr/>
    </dgm:pt>
    <dgm:pt modelId="{D7357521-FE9E-4477-8F0A-B2E697F7A383}" type="pres">
      <dgm:prSet presAssocID="{07561206-DF83-481D-B8A2-C8E72DACCDDA}" presName="composite" presStyleCnt="0"/>
      <dgm:spPr/>
    </dgm:pt>
    <dgm:pt modelId="{BC460AB0-A8C0-437E-AA01-B082FA935CE5}" type="pres">
      <dgm:prSet presAssocID="{07561206-DF83-481D-B8A2-C8E72DACCD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53A38BB-9D7E-4A96-8E2A-5A8467849C27}" type="pres">
      <dgm:prSet presAssocID="{07561206-DF83-481D-B8A2-C8E72DACCDDA}" presName="desTx" presStyleLbl="alignAccFollowNode1" presStyleIdx="1" presStyleCnt="3">
        <dgm:presLayoutVars>
          <dgm:bulletEnabled val="1"/>
        </dgm:presLayoutVars>
      </dgm:prSet>
      <dgm:spPr/>
    </dgm:pt>
    <dgm:pt modelId="{25EEBE2B-A34C-421E-9014-CC1B257E4F18}" type="pres">
      <dgm:prSet presAssocID="{65902EE2-C3B5-4B6E-8097-3D6A4C90B3AA}" presName="space" presStyleCnt="0"/>
      <dgm:spPr/>
    </dgm:pt>
    <dgm:pt modelId="{98A591E1-5F55-486C-A98F-AF6A233344BE}" type="pres">
      <dgm:prSet presAssocID="{5BC9D331-87BB-4BBE-AC58-FA6909F4ED20}" presName="composite" presStyleCnt="0"/>
      <dgm:spPr/>
    </dgm:pt>
    <dgm:pt modelId="{673C48B0-D992-4488-895C-3B78E2632791}" type="pres">
      <dgm:prSet presAssocID="{5BC9D331-87BB-4BBE-AC58-FA6909F4ED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39B9F5-DEBC-4698-BA35-6052EA03E428}" type="pres">
      <dgm:prSet presAssocID="{5BC9D331-87BB-4BBE-AC58-FA6909F4ED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EDE12-55ED-473D-9F4F-2B9C39909C36}" type="presOf" srcId="{01DE39B3-F1BD-4FCC-A359-782A544529DC}" destId="{0459B2E6-CEB7-4881-A2DE-354E4166FABE}" srcOrd="0" destOrd="0" presId="urn:microsoft.com/office/officeart/2005/8/layout/hList1"/>
    <dgm:cxn modelId="{7AEB9325-676B-425A-B5EB-D2D9E545BA8D}" type="presOf" srcId="{931D28E5-2845-48BE-ABE4-89AC1C80ED8A}" destId="{936203C0-A97C-43CC-A1EC-893F219572C4}" srcOrd="0" destOrd="3" presId="urn:microsoft.com/office/officeart/2005/8/layout/hList1"/>
    <dgm:cxn modelId="{A503B531-6828-42AA-82FC-D506C0F20E0C}" srcId="{01DE39B3-F1BD-4FCC-A359-782A544529DC}" destId="{12E5FB52-1E41-40CC-A902-A91AA35A1817}" srcOrd="1" destOrd="0" parTransId="{3C9EDEE4-9B06-42B1-95B0-B9623F381D71}" sibTransId="{3A49CDEA-5E4C-48A1-9D59-FDB58B775C33}"/>
    <dgm:cxn modelId="{8FFDDA3A-365D-433C-8E7E-8648F2DAD56D}" srcId="{01DE39B3-F1BD-4FCC-A359-782A544529DC}" destId="{2453C261-4D3D-4E3F-AD52-D51149896995}" srcOrd="0" destOrd="0" parTransId="{71FFA9F1-CABB-4E24-A570-DF0265295DFF}" sibTransId="{3AC6B1EE-2456-4E9A-874D-69E51AEAC545}"/>
    <dgm:cxn modelId="{A143743D-43C9-46F7-B943-5B3055DA6049}" type="presOf" srcId="{2453C261-4D3D-4E3F-AD52-D51149896995}" destId="{936203C0-A97C-43CC-A1EC-893F219572C4}" srcOrd="0" destOrd="0" presId="urn:microsoft.com/office/officeart/2005/8/layout/hList1"/>
    <dgm:cxn modelId="{95E7E763-C2F6-4581-9A54-8770BF95DCEE}" srcId="{01DE39B3-F1BD-4FCC-A359-782A544529DC}" destId="{931D28E5-2845-48BE-ABE4-89AC1C80ED8A}" srcOrd="3" destOrd="0" parTransId="{BCBA9CD8-2CB0-4855-B35F-26ADDF3ABCB0}" sibTransId="{73297228-FC63-4E3D-A10D-15F741EBA9B0}"/>
    <dgm:cxn modelId="{CB7A2249-F04C-4A36-AFFB-99E541C0FC51}" type="presOf" srcId="{C7F8A713-3E2A-46B3-AEF5-D67AF9EAE9BB}" destId="{BD65ED93-E286-47EB-9255-D436D33CAC5D}" srcOrd="0" destOrd="0" presId="urn:microsoft.com/office/officeart/2005/8/layout/hList1"/>
    <dgm:cxn modelId="{66D9886D-F178-4ED0-B37A-2556FFAB52D4}" type="presOf" srcId="{07561206-DF83-481D-B8A2-C8E72DACCDDA}" destId="{BC460AB0-A8C0-437E-AA01-B082FA935CE5}" srcOrd="0" destOrd="0" presId="urn:microsoft.com/office/officeart/2005/8/layout/hList1"/>
    <dgm:cxn modelId="{6DF10272-0E8F-4839-A556-CCB982338566}" type="presOf" srcId="{6D9C350F-7E3A-4E38-A287-91D22A18692B}" destId="{E939B9F5-DEBC-4698-BA35-6052EA03E428}" srcOrd="0" destOrd="2" presId="urn:microsoft.com/office/officeart/2005/8/layout/hList1"/>
    <dgm:cxn modelId="{8D94AD54-9DCD-45F6-BDF0-0653B226B2FC}" srcId="{5BC9D331-87BB-4BBE-AC58-FA6909F4ED20}" destId="{6D9C350F-7E3A-4E38-A287-91D22A18692B}" srcOrd="2" destOrd="0" parTransId="{39B78FBA-AF48-4537-A3FE-AC36BA2AA996}" sibTransId="{BE71CDFF-852F-4B52-ABD7-B5B0E551336A}"/>
    <dgm:cxn modelId="{D55B3377-39E4-4863-B59A-8241868E7443}" srcId="{C7F8A713-3E2A-46B3-AEF5-D67AF9EAE9BB}" destId="{07561206-DF83-481D-B8A2-C8E72DACCDDA}" srcOrd="1" destOrd="0" parTransId="{C2AD0F7D-BC96-4A7A-9B24-CBE0C0CF0E7F}" sibTransId="{65902EE2-C3B5-4B6E-8097-3D6A4C90B3AA}"/>
    <dgm:cxn modelId="{DAAE4190-D030-4890-A5BD-653A0A137F0B}" srcId="{07561206-DF83-481D-B8A2-C8E72DACCDDA}" destId="{8E96166D-F6C4-43AC-86EA-A4D2092B1613}" srcOrd="2" destOrd="0" parTransId="{FD9157B4-D9FE-4A01-B39F-92F0E2473D4C}" sibTransId="{507D5677-76BB-4364-8EFA-8055ACC802DC}"/>
    <dgm:cxn modelId="{D19ADB91-368D-40E1-B556-06778012BC41}" type="presOf" srcId="{8E96166D-F6C4-43AC-86EA-A4D2092B1613}" destId="{253A38BB-9D7E-4A96-8E2A-5A8467849C27}" srcOrd="0" destOrd="2" presId="urn:microsoft.com/office/officeart/2005/8/layout/hList1"/>
    <dgm:cxn modelId="{0D4E1C93-9ED9-477F-B56C-3B13286395B7}" srcId="{5BC9D331-87BB-4BBE-AC58-FA6909F4ED20}" destId="{89102548-C7DF-464A-BC1B-A91CBB8725AD}" srcOrd="0" destOrd="0" parTransId="{3699825D-785D-4B63-95CA-48E20CDF4BBC}" sibTransId="{B7357522-3961-47EF-99DA-9B24195025B9}"/>
    <dgm:cxn modelId="{15A9FC9A-25CE-4E60-80A8-4FE826623489}" type="presOf" srcId="{DD06914C-4353-4128-8471-E798CE0C0F99}" destId="{936203C0-A97C-43CC-A1EC-893F219572C4}" srcOrd="0" destOrd="2" presId="urn:microsoft.com/office/officeart/2005/8/layout/hList1"/>
    <dgm:cxn modelId="{4C91EEA8-E159-4E47-9A6D-CB3ACABEDDFC}" srcId="{01DE39B3-F1BD-4FCC-A359-782A544529DC}" destId="{DD06914C-4353-4128-8471-E798CE0C0F99}" srcOrd="2" destOrd="0" parTransId="{8261863D-AD2D-487F-BA20-95A95093CF18}" sibTransId="{155C0723-51DA-42B0-962B-4C59E3AC80D1}"/>
    <dgm:cxn modelId="{1D985EAB-CBDB-4CA4-9328-121CA1093947}" type="presOf" srcId="{73437D1F-A64A-45FD-8197-94F6FB0B4B53}" destId="{253A38BB-9D7E-4A96-8E2A-5A8467849C27}" srcOrd="0" destOrd="0" presId="urn:microsoft.com/office/officeart/2005/8/layout/hList1"/>
    <dgm:cxn modelId="{7D9AADB3-DA76-4E0B-90F9-BECC6D43F38D}" type="presOf" srcId="{5BC9D331-87BB-4BBE-AC58-FA6909F4ED20}" destId="{673C48B0-D992-4488-895C-3B78E2632791}" srcOrd="0" destOrd="0" presId="urn:microsoft.com/office/officeart/2005/8/layout/hList1"/>
    <dgm:cxn modelId="{48DE00B4-2BFB-4AE7-A652-C81D011590A4}" type="presOf" srcId="{12E5FB52-1E41-40CC-A902-A91AA35A1817}" destId="{936203C0-A97C-43CC-A1EC-893F219572C4}" srcOrd="0" destOrd="1" presId="urn:microsoft.com/office/officeart/2005/8/layout/hList1"/>
    <dgm:cxn modelId="{D9F772C5-D5EC-4084-884E-2E91ED532422}" srcId="{07561206-DF83-481D-B8A2-C8E72DACCDDA}" destId="{73437D1F-A64A-45FD-8197-94F6FB0B4B53}" srcOrd="0" destOrd="0" parTransId="{4D6597FF-4803-42D4-A16E-B5690094059B}" sibTransId="{BE86DF5E-D1CA-4333-ACE3-514D2C5B2CDC}"/>
    <dgm:cxn modelId="{B077DFC5-F51B-4080-89EF-7C69F8268FD4}" type="presOf" srcId="{1E9EBB4D-7D57-4EBB-98DF-C1DE4D83EC0E}" destId="{253A38BB-9D7E-4A96-8E2A-5A8467849C27}" srcOrd="0" destOrd="1" presId="urn:microsoft.com/office/officeart/2005/8/layout/hList1"/>
    <dgm:cxn modelId="{4FF418CB-F9ED-44B1-A7FF-EDD1B09922EE}" type="presOf" srcId="{89102548-C7DF-464A-BC1B-A91CBB8725AD}" destId="{E939B9F5-DEBC-4698-BA35-6052EA03E428}" srcOrd="0" destOrd="0" presId="urn:microsoft.com/office/officeart/2005/8/layout/hList1"/>
    <dgm:cxn modelId="{B31E16E2-7E0D-49C0-BB90-5112F2ADF535}" srcId="{5BC9D331-87BB-4BBE-AC58-FA6909F4ED20}" destId="{803E97A9-4332-4691-9794-AA8ACBCBE033}" srcOrd="1" destOrd="0" parTransId="{21EB7A99-BF55-45B7-808E-995E8567BB63}" sibTransId="{9BE456EC-EA8D-489D-A255-6B8980AED277}"/>
    <dgm:cxn modelId="{401A69E2-949F-4430-A19D-BB92838B1E7C}" srcId="{07561206-DF83-481D-B8A2-C8E72DACCDDA}" destId="{1E9EBB4D-7D57-4EBB-98DF-C1DE4D83EC0E}" srcOrd="1" destOrd="0" parTransId="{654EE860-DDBC-48F7-A9A6-F7BB0A47D6D6}" sibTransId="{F1DB03AB-33FD-454B-A3CF-9744809D3305}"/>
    <dgm:cxn modelId="{D17606E6-5BB1-4DD3-A1B9-C05625FE3653}" srcId="{C7F8A713-3E2A-46B3-AEF5-D67AF9EAE9BB}" destId="{5BC9D331-87BB-4BBE-AC58-FA6909F4ED20}" srcOrd="2" destOrd="0" parTransId="{1C1B97B6-ADDF-4431-9C7A-BE6036619653}" sibTransId="{00BC5BB6-6D4A-4CB6-BDF6-8ED66238C0E9}"/>
    <dgm:cxn modelId="{4153BCF4-0BAA-4B3E-B979-E438E772332E}" srcId="{C7F8A713-3E2A-46B3-AEF5-D67AF9EAE9BB}" destId="{01DE39B3-F1BD-4FCC-A359-782A544529DC}" srcOrd="0" destOrd="0" parTransId="{C9DB6637-7655-427F-ABD3-57160190B329}" sibTransId="{3D8D80C5-5FA1-4649-B9F2-16461890232B}"/>
    <dgm:cxn modelId="{A21226F9-A684-4F1E-9999-DB64B7564428}" type="presOf" srcId="{803E97A9-4332-4691-9794-AA8ACBCBE033}" destId="{E939B9F5-DEBC-4698-BA35-6052EA03E428}" srcOrd="0" destOrd="1" presId="urn:microsoft.com/office/officeart/2005/8/layout/hList1"/>
    <dgm:cxn modelId="{3585956B-025E-439A-983F-F061BD50BC8D}" type="presParOf" srcId="{BD65ED93-E286-47EB-9255-D436D33CAC5D}" destId="{02D81A05-EB91-45B3-9228-AAC90723C5F8}" srcOrd="0" destOrd="0" presId="urn:microsoft.com/office/officeart/2005/8/layout/hList1"/>
    <dgm:cxn modelId="{163EA828-F16E-4462-8D98-85416C5F2ABB}" type="presParOf" srcId="{02D81A05-EB91-45B3-9228-AAC90723C5F8}" destId="{0459B2E6-CEB7-4881-A2DE-354E4166FABE}" srcOrd="0" destOrd="0" presId="urn:microsoft.com/office/officeart/2005/8/layout/hList1"/>
    <dgm:cxn modelId="{649EF07A-CD2E-45B5-AF3B-374800A3CAA3}" type="presParOf" srcId="{02D81A05-EB91-45B3-9228-AAC90723C5F8}" destId="{936203C0-A97C-43CC-A1EC-893F219572C4}" srcOrd="1" destOrd="0" presId="urn:microsoft.com/office/officeart/2005/8/layout/hList1"/>
    <dgm:cxn modelId="{A4C1A074-237B-4EFA-B1AB-969FA388435E}" type="presParOf" srcId="{BD65ED93-E286-47EB-9255-D436D33CAC5D}" destId="{67692A6D-6F5B-48B0-8CF1-ED0701F12691}" srcOrd="1" destOrd="0" presId="urn:microsoft.com/office/officeart/2005/8/layout/hList1"/>
    <dgm:cxn modelId="{CB87BEE3-62AA-46B1-B473-41044BBD9329}" type="presParOf" srcId="{BD65ED93-E286-47EB-9255-D436D33CAC5D}" destId="{D7357521-FE9E-4477-8F0A-B2E697F7A383}" srcOrd="2" destOrd="0" presId="urn:microsoft.com/office/officeart/2005/8/layout/hList1"/>
    <dgm:cxn modelId="{A99F1A3A-1F8F-4BFB-9604-5FF1EC39EA70}" type="presParOf" srcId="{D7357521-FE9E-4477-8F0A-B2E697F7A383}" destId="{BC460AB0-A8C0-437E-AA01-B082FA935CE5}" srcOrd="0" destOrd="0" presId="urn:microsoft.com/office/officeart/2005/8/layout/hList1"/>
    <dgm:cxn modelId="{002155CE-F7F2-4CC4-9144-3E4A99F73B62}" type="presParOf" srcId="{D7357521-FE9E-4477-8F0A-B2E697F7A383}" destId="{253A38BB-9D7E-4A96-8E2A-5A8467849C27}" srcOrd="1" destOrd="0" presId="urn:microsoft.com/office/officeart/2005/8/layout/hList1"/>
    <dgm:cxn modelId="{7FF954AE-36A3-45E9-B877-B74EBEF00AA4}" type="presParOf" srcId="{BD65ED93-E286-47EB-9255-D436D33CAC5D}" destId="{25EEBE2B-A34C-421E-9014-CC1B257E4F18}" srcOrd="3" destOrd="0" presId="urn:microsoft.com/office/officeart/2005/8/layout/hList1"/>
    <dgm:cxn modelId="{E5686DE6-1776-4E59-B9DE-118D08DBE577}" type="presParOf" srcId="{BD65ED93-E286-47EB-9255-D436D33CAC5D}" destId="{98A591E1-5F55-486C-A98F-AF6A233344BE}" srcOrd="4" destOrd="0" presId="urn:microsoft.com/office/officeart/2005/8/layout/hList1"/>
    <dgm:cxn modelId="{8089A6CC-445A-4E20-BC45-6C016E160FD3}" type="presParOf" srcId="{98A591E1-5F55-486C-A98F-AF6A233344BE}" destId="{673C48B0-D992-4488-895C-3B78E2632791}" srcOrd="0" destOrd="0" presId="urn:microsoft.com/office/officeart/2005/8/layout/hList1"/>
    <dgm:cxn modelId="{C1157CDA-94B1-4BE3-93DC-18C45D5C75D3}" type="presParOf" srcId="{98A591E1-5F55-486C-A98F-AF6A233344BE}" destId="{E939B9F5-DEBC-4698-BA35-6052EA03E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D250D-F939-486B-8077-6A235471748B}">
      <dsp:nvSpPr>
        <dsp:cNvPr id="0" name=""/>
        <dsp:cNvSpPr/>
      </dsp:nvSpPr>
      <dsp:spPr>
        <a:xfrm>
          <a:off x="3834088" y="1296"/>
          <a:ext cx="1504969" cy="97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Removal of Punctuation</a:t>
          </a:r>
          <a:endParaRPr lang="en-IN" sz="1700" b="1" kern="1200" dirty="0"/>
        </a:p>
      </dsp:txBody>
      <dsp:txXfrm>
        <a:off x="3881841" y="49049"/>
        <a:ext cx="1409463" cy="882724"/>
      </dsp:txXfrm>
    </dsp:sp>
    <dsp:sp modelId="{05F490CB-BEDA-4FD6-99B7-E46496033F12}">
      <dsp:nvSpPr>
        <dsp:cNvPr id="0" name=""/>
        <dsp:cNvSpPr/>
      </dsp:nvSpPr>
      <dsp:spPr>
        <a:xfrm>
          <a:off x="2632290" y="490411"/>
          <a:ext cx="3908565" cy="3908565"/>
        </a:xfrm>
        <a:custGeom>
          <a:avLst/>
          <a:gdLst/>
          <a:ahLst/>
          <a:cxnLst/>
          <a:rect l="0" t="0" r="0" b="0"/>
          <a:pathLst>
            <a:path>
              <a:moveTo>
                <a:pt x="2717104" y="155026"/>
              </a:moveTo>
              <a:arcTo wR="1954282" hR="1954282" stAng="17578515" swAng="19613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4CEFA-018D-4F72-B49F-24ACA8B8BCC9}">
      <dsp:nvSpPr>
        <dsp:cNvPr id="0" name=""/>
        <dsp:cNvSpPr/>
      </dsp:nvSpPr>
      <dsp:spPr>
        <a:xfrm>
          <a:off x="5692721" y="1351672"/>
          <a:ext cx="1504969" cy="97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Removal of Stop Words </a:t>
          </a:r>
          <a:endParaRPr lang="en-IN" sz="1700" kern="1200" dirty="0"/>
        </a:p>
      </dsp:txBody>
      <dsp:txXfrm>
        <a:off x="5740474" y="1399425"/>
        <a:ext cx="1409463" cy="882724"/>
      </dsp:txXfrm>
    </dsp:sp>
    <dsp:sp modelId="{99DD694E-7019-4845-A89F-2FE3DDD1BE14}">
      <dsp:nvSpPr>
        <dsp:cNvPr id="0" name=""/>
        <dsp:cNvSpPr/>
      </dsp:nvSpPr>
      <dsp:spPr>
        <a:xfrm>
          <a:off x="2632290" y="490411"/>
          <a:ext cx="3908565" cy="3908565"/>
        </a:xfrm>
        <a:custGeom>
          <a:avLst/>
          <a:gdLst/>
          <a:ahLst/>
          <a:cxnLst/>
          <a:rect l="0" t="0" r="0" b="0"/>
          <a:pathLst>
            <a:path>
              <a:moveTo>
                <a:pt x="3905885" y="1851982"/>
              </a:moveTo>
              <a:arcTo wR="1954282" hR="1954282" stAng="21419963" swAng="219614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E537-7710-4CE4-9A6C-85A2D0807F02}">
      <dsp:nvSpPr>
        <dsp:cNvPr id="0" name=""/>
        <dsp:cNvSpPr/>
      </dsp:nvSpPr>
      <dsp:spPr>
        <a:xfrm>
          <a:off x="4982787" y="3536627"/>
          <a:ext cx="1504969" cy="97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Lowercasing of words </a:t>
          </a:r>
          <a:endParaRPr lang="en-IN" sz="1700" kern="1200" dirty="0"/>
        </a:p>
      </dsp:txBody>
      <dsp:txXfrm>
        <a:off x="5030540" y="3584380"/>
        <a:ext cx="1409463" cy="882724"/>
      </dsp:txXfrm>
    </dsp:sp>
    <dsp:sp modelId="{4DFA5B46-0D86-45AE-9ED8-4E18899B1EC0}">
      <dsp:nvSpPr>
        <dsp:cNvPr id="0" name=""/>
        <dsp:cNvSpPr/>
      </dsp:nvSpPr>
      <dsp:spPr>
        <a:xfrm>
          <a:off x="2632290" y="490411"/>
          <a:ext cx="3908565" cy="3908565"/>
        </a:xfrm>
        <a:custGeom>
          <a:avLst/>
          <a:gdLst/>
          <a:ahLst/>
          <a:cxnLst/>
          <a:rect l="0" t="0" r="0" b="0"/>
          <a:pathLst>
            <a:path>
              <a:moveTo>
                <a:pt x="2342733" y="3869570"/>
              </a:moveTo>
              <a:arcTo wR="1954282" hR="1954282" stAng="4712101" swAng="13757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E09BA-F1C9-4F69-883F-679299FBAF74}">
      <dsp:nvSpPr>
        <dsp:cNvPr id="0" name=""/>
        <dsp:cNvSpPr/>
      </dsp:nvSpPr>
      <dsp:spPr>
        <a:xfrm>
          <a:off x="2685390" y="3536627"/>
          <a:ext cx="1504969" cy="97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Removal of emojis</a:t>
          </a:r>
          <a:endParaRPr lang="en-IN" sz="1700" kern="1200" dirty="0"/>
        </a:p>
      </dsp:txBody>
      <dsp:txXfrm>
        <a:off x="2733143" y="3584380"/>
        <a:ext cx="1409463" cy="882724"/>
      </dsp:txXfrm>
    </dsp:sp>
    <dsp:sp modelId="{76CD7E55-0D39-4455-9419-9590E79DAE05}">
      <dsp:nvSpPr>
        <dsp:cNvPr id="0" name=""/>
        <dsp:cNvSpPr/>
      </dsp:nvSpPr>
      <dsp:spPr>
        <a:xfrm>
          <a:off x="2632290" y="490411"/>
          <a:ext cx="3908565" cy="3908565"/>
        </a:xfrm>
        <a:custGeom>
          <a:avLst/>
          <a:gdLst/>
          <a:ahLst/>
          <a:cxnLst/>
          <a:rect l="0" t="0" r="0" b="0"/>
          <a:pathLst>
            <a:path>
              <a:moveTo>
                <a:pt x="326553" y="3035817"/>
              </a:moveTo>
              <a:arcTo wR="1954282" hR="1954282" stAng="8783892" swAng="219614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8B035-1429-414E-A219-64FCD2A4FA34}">
      <dsp:nvSpPr>
        <dsp:cNvPr id="0" name=""/>
        <dsp:cNvSpPr/>
      </dsp:nvSpPr>
      <dsp:spPr>
        <a:xfrm>
          <a:off x="1975455" y="1351672"/>
          <a:ext cx="1504969" cy="97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Removal of Links</a:t>
          </a:r>
          <a:endParaRPr lang="en-IN" sz="1700" b="1" kern="1200" dirty="0"/>
        </a:p>
      </dsp:txBody>
      <dsp:txXfrm>
        <a:off x="2023208" y="1399425"/>
        <a:ext cx="1409463" cy="882724"/>
      </dsp:txXfrm>
    </dsp:sp>
    <dsp:sp modelId="{003762B7-5175-4F61-A704-8F5B171446A1}">
      <dsp:nvSpPr>
        <dsp:cNvPr id="0" name=""/>
        <dsp:cNvSpPr/>
      </dsp:nvSpPr>
      <dsp:spPr>
        <a:xfrm>
          <a:off x="2632290" y="490411"/>
          <a:ext cx="3908565" cy="3908565"/>
        </a:xfrm>
        <a:custGeom>
          <a:avLst/>
          <a:gdLst/>
          <a:ahLst/>
          <a:cxnLst/>
          <a:rect l="0" t="0" r="0" b="0"/>
          <a:pathLst>
            <a:path>
              <a:moveTo>
                <a:pt x="340542" y="851982"/>
              </a:moveTo>
              <a:arcTo wR="1954282" hR="1954282" stAng="12860152" swAng="19613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B91C6-7B90-4D9B-A213-D824D74CE8E2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ACF6-AC25-4899-A784-A157CB92CDCB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Initialization of BERT Tokenizer</a:t>
          </a:r>
          <a:endParaRPr lang="en-IN" sz="2900" kern="1200" dirty="0"/>
        </a:p>
      </dsp:txBody>
      <dsp:txXfrm>
        <a:off x="471605" y="87648"/>
        <a:ext cx="5933838" cy="772500"/>
      </dsp:txXfrm>
    </dsp:sp>
    <dsp:sp modelId="{3FA10BDE-CEA7-49DE-BB69-67969B564A0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6B399-DE29-4BBD-BE95-49EA0B50426B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Analysis of Sequence Length</a:t>
          </a:r>
          <a:endParaRPr lang="en-IN" sz="2900" b="1" kern="1200" dirty="0"/>
        </a:p>
      </dsp:txBody>
      <dsp:txXfrm>
        <a:off x="471605" y="1403088"/>
        <a:ext cx="5933838" cy="772500"/>
      </dsp:txXfrm>
    </dsp:sp>
    <dsp:sp modelId="{867D96CE-D664-4B24-8E48-BD87FC06A9AB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768D6-6D93-4741-94D3-E18038CED191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Padding and Truncation</a:t>
          </a:r>
          <a:endParaRPr lang="en-IN" sz="2900" b="1" kern="1200" dirty="0"/>
        </a:p>
      </dsp:txBody>
      <dsp:txXfrm>
        <a:off x="471605" y="2718528"/>
        <a:ext cx="5933838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3AB6-1A73-4FB9-BFE6-B759835DEF21}">
      <dsp:nvSpPr>
        <dsp:cNvPr id="0" name=""/>
        <dsp:cNvSpPr/>
      </dsp:nvSpPr>
      <dsp:spPr>
        <a:xfrm>
          <a:off x="4237248" y="2870"/>
          <a:ext cx="1583903" cy="102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Train-Validation-Test Split</a:t>
          </a:r>
          <a:endParaRPr lang="en-IN" sz="1800" kern="1200" dirty="0"/>
        </a:p>
      </dsp:txBody>
      <dsp:txXfrm>
        <a:off x="4287506" y="53128"/>
        <a:ext cx="1483387" cy="929021"/>
      </dsp:txXfrm>
    </dsp:sp>
    <dsp:sp modelId="{D65FA26B-6683-4A55-B8D9-A21978281C67}">
      <dsp:nvSpPr>
        <dsp:cNvPr id="0" name=""/>
        <dsp:cNvSpPr/>
      </dsp:nvSpPr>
      <dsp:spPr>
        <a:xfrm>
          <a:off x="2971226" y="517639"/>
          <a:ext cx="4115946" cy="4115946"/>
        </a:xfrm>
        <a:custGeom>
          <a:avLst/>
          <a:gdLst/>
          <a:ahLst/>
          <a:cxnLst/>
          <a:rect l="0" t="0" r="0" b="0"/>
          <a:pathLst>
            <a:path>
              <a:moveTo>
                <a:pt x="2860818" y="163061"/>
              </a:moveTo>
              <a:arcTo wR="2057973" hR="2057973" stAng="17577699" swAng="196273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C65D7-2E52-4DE4-A332-E00C8C3B8A6A}">
      <dsp:nvSpPr>
        <dsp:cNvPr id="0" name=""/>
        <dsp:cNvSpPr/>
      </dsp:nvSpPr>
      <dsp:spPr>
        <a:xfrm>
          <a:off x="6194497" y="1424894"/>
          <a:ext cx="1583903" cy="102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Setting Up GPU Device</a:t>
          </a:r>
          <a:endParaRPr lang="en-IN" sz="1800" kern="1200" dirty="0"/>
        </a:p>
      </dsp:txBody>
      <dsp:txXfrm>
        <a:off x="6244755" y="1475152"/>
        <a:ext cx="1483387" cy="929021"/>
      </dsp:txXfrm>
    </dsp:sp>
    <dsp:sp modelId="{BF3E0E4D-3822-4253-B4A9-4E824DE963EA}">
      <dsp:nvSpPr>
        <dsp:cNvPr id="0" name=""/>
        <dsp:cNvSpPr/>
      </dsp:nvSpPr>
      <dsp:spPr>
        <a:xfrm>
          <a:off x="2971226" y="517639"/>
          <a:ext cx="4115946" cy="4115946"/>
        </a:xfrm>
        <a:custGeom>
          <a:avLst/>
          <a:gdLst/>
          <a:ahLst/>
          <a:cxnLst/>
          <a:rect l="0" t="0" r="0" b="0"/>
          <a:pathLst>
            <a:path>
              <a:moveTo>
                <a:pt x="4113109" y="1949953"/>
              </a:moveTo>
              <a:arcTo wR="2057973" hR="2057973" stAng="21419475" swAng="21972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AFB6-5E93-4A4B-9831-4C457CED5CD9}">
      <dsp:nvSpPr>
        <dsp:cNvPr id="0" name=""/>
        <dsp:cNvSpPr/>
      </dsp:nvSpPr>
      <dsp:spPr>
        <a:xfrm>
          <a:off x="5446894" y="3725778"/>
          <a:ext cx="1583903" cy="102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Pre Training BERT </a:t>
          </a:r>
          <a:endParaRPr lang="en-IN" sz="1800" kern="1200" dirty="0"/>
        </a:p>
      </dsp:txBody>
      <dsp:txXfrm>
        <a:off x="5497152" y="3776036"/>
        <a:ext cx="1483387" cy="929021"/>
      </dsp:txXfrm>
    </dsp:sp>
    <dsp:sp modelId="{7C5F982A-A78F-4CBC-95C3-92805AE49FF7}">
      <dsp:nvSpPr>
        <dsp:cNvPr id="0" name=""/>
        <dsp:cNvSpPr/>
      </dsp:nvSpPr>
      <dsp:spPr>
        <a:xfrm>
          <a:off x="2971226" y="517639"/>
          <a:ext cx="4115946" cy="4115946"/>
        </a:xfrm>
        <a:custGeom>
          <a:avLst/>
          <a:gdLst/>
          <a:ahLst/>
          <a:cxnLst/>
          <a:rect l="0" t="0" r="0" b="0"/>
          <a:pathLst>
            <a:path>
              <a:moveTo>
                <a:pt x="2467484" y="4074790"/>
              </a:moveTo>
              <a:arcTo wR="2057973" hR="2057973" stAng="4711334" swAng="137733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5BF0B-E39B-4B2A-BC3A-0B281AFA4674}">
      <dsp:nvSpPr>
        <dsp:cNvPr id="0" name=""/>
        <dsp:cNvSpPr/>
      </dsp:nvSpPr>
      <dsp:spPr>
        <a:xfrm>
          <a:off x="3027602" y="3725778"/>
          <a:ext cx="1583903" cy="102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 Loading and batching</a:t>
          </a:r>
          <a:endParaRPr lang="en-IN" sz="1800" kern="1200" dirty="0"/>
        </a:p>
      </dsp:txBody>
      <dsp:txXfrm>
        <a:off x="3077860" y="3776036"/>
        <a:ext cx="1483387" cy="929021"/>
      </dsp:txXfrm>
    </dsp:sp>
    <dsp:sp modelId="{64BB2715-2194-41B0-9624-1806CE7323CC}">
      <dsp:nvSpPr>
        <dsp:cNvPr id="0" name=""/>
        <dsp:cNvSpPr/>
      </dsp:nvSpPr>
      <dsp:spPr>
        <a:xfrm>
          <a:off x="2971226" y="517639"/>
          <a:ext cx="4115946" cy="4115946"/>
        </a:xfrm>
        <a:custGeom>
          <a:avLst/>
          <a:gdLst/>
          <a:ahLst/>
          <a:cxnLst/>
          <a:rect l="0" t="0" r="0" b="0"/>
          <a:pathLst>
            <a:path>
              <a:moveTo>
                <a:pt x="344074" y="3197186"/>
              </a:moveTo>
              <a:arcTo wR="2057973" hR="2057973" stAng="8783302" swAng="219722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72A8-6839-43A3-AD12-D53D9474EC65}">
      <dsp:nvSpPr>
        <dsp:cNvPr id="0" name=""/>
        <dsp:cNvSpPr/>
      </dsp:nvSpPr>
      <dsp:spPr>
        <a:xfrm>
          <a:off x="2279999" y="1424894"/>
          <a:ext cx="1583903" cy="102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Processing Neural Network </a:t>
          </a:r>
          <a:endParaRPr lang="en-IN" sz="1800" kern="1200" dirty="0"/>
        </a:p>
      </dsp:txBody>
      <dsp:txXfrm>
        <a:off x="2330257" y="1475152"/>
        <a:ext cx="1483387" cy="929021"/>
      </dsp:txXfrm>
    </dsp:sp>
    <dsp:sp modelId="{C5118867-A86F-4DD8-B779-D4246D7DA519}">
      <dsp:nvSpPr>
        <dsp:cNvPr id="0" name=""/>
        <dsp:cNvSpPr/>
      </dsp:nvSpPr>
      <dsp:spPr>
        <a:xfrm>
          <a:off x="2971226" y="517639"/>
          <a:ext cx="4115946" cy="4115946"/>
        </a:xfrm>
        <a:custGeom>
          <a:avLst/>
          <a:gdLst/>
          <a:ahLst/>
          <a:cxnLst/>
          <a:rect l="0" t="0" r="0" b="0"/>
          <a:pathLst>
            <a:path>
              <a:moveTo>
                <a:pt x="358413" y="897477"/>
              </a:moveTo>
              <a:arcTo wR="2057973" hR="2057973" stAng="12859566" swAng="196273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9B2E6-CEB7-4881-A2DE-354E4166FABE}">
      <dsp:nvSpPr>
        <dsp:cNvPr id="0" name=""/>
        <dsp:cNvSpPr/>
      </dsp:nvSpPr>
      <dsp:spPr>
        <a:xfrm>
          <a:off x="8963" y="5726"/>
          <a:ext cx="2449216" cy="70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Training Function </a:t>
          </a:r>
        </a:p>
      </dsp:txBody>
      <dsp:txXfrm>
        <a:off x="8963" y="5726"/>
        <a:ext cx="2449216" cy="702152"/>
      </dsp:txXfrm>
    </dsp:sp>
    <dsp:sp modelId="{936203C0-A97C-43CC-A1EC-893F219572C4}">
      <dsp:nvSpPr>
        <dsp:cNvPr id="0" name=""/>
        <dsp:cNvSpPr/>
      </dsp:nvSpPr>
      <dsp:spPr>
        <a:xfrm>
          <a:off x="5914" y="707878"/>
          <a:ext cx="2455315" cy="3235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iterating over batches of training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computing predictions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calculating the loss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updating model parameters based on the loss</a:t>
          </a:r>
        </a:p>
      </dsp:txBody>
      <dsp:txXfrm>
        <a:off x="5914" y="707878"/>
        <a:ext cx="2455315" cy="3235668"/>
      </dsp:txXfrm>
    </dsp:sp>
    <dsp:sp modelId="{BC460AB0-A8C0-437E-AA01-B082FA935CE5}">
      <dsp:nvSpPr>
        <dsp:cNvPr id="0" name=""/>
        <dsp:cNvSpPr/>
      </dsp:nvSpPr>
      <dsp:spPr>
        <a:xfrm>
          <a:off x="2804119" y="5726"/>
          <a:ext cx="2449216" cy="70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Evaluation Function </a:t>
          </a:r>
        </a:p>
      </dsp:txBody>
      <dsp:txXfrm>
        <a:off x="2804119" y="5726"/>
        <a:ext cx="2449216" cy="702152"/>
      </dsp:txXfrm>
    </dsp:sp>
    <dsp:sp modelId="{253A38BB-9D7E-4A96-8E2A-5A8467849C27}">
      <dsp:nvSpPr>
        <dsp:cNvPr id="0" name=""/>
        <dsp:cNvSpPr/>
      </dsp:nvSpPr>
      <dsp:spPr>
        <a:xfrm>
          <a:off x="2804119" y="707878"/>
          <a:ext cx="2449216" cy="3235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assesses the model's performance on a separate validation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computes predictions on the validation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calculates the loss to determine how well the model generalizes </a:t>
          </a:r>
        </a:p>
      </dsp:txBody>
      <dsp:txXfrm>
        <a:off x="2804119" y="707878"/>
        <a:ext cx="2449216" cy="3235668"/>
      </dsp:txXfrm>
    </dsp:sp>
    <dsp:sp modelId="{673C48B0-D992-4488-895C-3B78E2632791}">
      <dsp:nvSpPr>
        <dsp:cNvPr id="0" name=""/>
        <dsp:cNvSpPr/>
      </dsp:nvSpPr>
      <dsp:spPr>
        <a:xfrm>
          <a:off x="5596227" y="5726"/>
          <a:ext cx="2449216" cy="70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D0D0D"/>
            </a:buClr>
            <a:buSzPts val="1200"/>
            <a:buFont typeface="Arial" panose="020B0604020202020204" pitchFamily="34" charset="0"/>
            <a:buNone/>
          </a:pPr>
          <a:r>
            <a:rPr lang="en-IN" sz="2000" u="none" kern="1200" dirty="0"/>
            <a:t>Fine-Tuning Process</a:t>
          </a:r>
          <a:endParaRPr lang="en-IN" sz="2000" kern="1200" dirty="0"/>
        </a:p>
      </dsp:txBody>
      <dsp:txXfrm>
        <a:off x="5596227" y="5726"/>
        <a:ext cx="2449216" cy="702152"/>
      </dsp:txXfrm>
    </dsp:sp>
    <dsp:sp modelId="{E939B9F5-DEBC-4698-BA35-6052EA03E428}">
      <dsp:nvSpPr>
        <dsp:cNvPr id="0" name=""/>
        <dsp:cNvSpPr/>
      </dsp:nvSpPr>
      <dsp:spPr>
        <a:xfrm>
          <a:off x="5596227" y="707878"/>
          <a:ext cx="2449216" cy="3235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involves training the model over multiple epochs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Model trained using train function and evaluation function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parameters are adjusted to enhance its predictive accuracy</a:t>
          </a:r>
        </a:p>
      </dsp:txBody>
      <dsp:txXfrm>
        <a:off x="5596227" y="707878"/>
        <a:ext cx="2449216" cy="323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74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6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03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3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2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8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2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05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F4C4-1BBF-4716-8B8A-AEC72F3BBB0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FBDA03-ED5D-441B-9E48-7F95CC965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04F6-1A0F-4531-B60D-C96CD2A2B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472" y="1661137"/>
            <a:ext cx="8031208" cy="1767863"/>
          </a:xfrm>
        </p:spPr>
        <p:txBody>
          <a:bodyPr/>
          <a:lstStyle/>
          <a:p>
            <a:r>
              <a:rPr lang="en-IN" b="1" dirty="0"/>
              <a:t>CYBERBULLYING</a:t>
            </a:r>
            <a:br>
              <a:rPr lang="en-IN" b="1" dirty="0"/>
            </a:br>
            <a:r>
              <a:rPr lang="en-IN" b="1" dirty="0"/>
              <a:t> DETECTION</a:t>
            </a:r>
            <a:br>
              <a:rPr lang="en-IN" sz="4000" b="1" dirty="0"/>
            </a:br>
            <a:r>
              <a:rPr lang="en-IN" sz="40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E7642-086B-5AB0-C065-0CAB6CFF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4050832"/>
            <a:ext cx="8823157" cy="265476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/>
              <a:t>TEAM  A.C.R.S</a:t>
            </a:r>
          </a:p>
          <a:p>
            <a:pPr algn="l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Gilda Display"/>
              </a:rPr>
              <a:t> (Analysis, Classification and Research of Sentiments)-</a:t>
            </a:r>
            <a:endParaRPr lang="en-US" sz="9600" b="1" dirty="0"/>
          </a:p>
          <a:p>
            <a:pPr algn="l"/>
            <a:r>
              <a:rPr lang="en-US" sz="9600" b="1" dirty="0"/>
              <a:t>-Sharanya Adane (</a:t>
            </a:r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Gilda Display"/>
              </a:rPr>
              <a:t>220123080)</a:t>
            </a:r>
            <a:r>
              <a:rPr lang="en-US" sz="9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9600" b="1" dirty="0"/>
              <a:t>-Shubham (</a:t>
            </a:r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Gilda Display"/>
              </a:rPr>
              <a:t>220103103)</a:t>
            </a:r>
          </a:p>
          <a:p>
            <a:pPr algn="l"/>
            <a:r>
              <a:rPr lang="en-IN" sz="9600" b="1" dirty="0"/>
              <a:t>-Simon </a:t>
            </a:r>
            <a:r>
              <a:rPr lang="en-US" sz="9600" b="1" dirty="0" err="1">
                <a:solidFill>
                  <a:schemeClr val="bg1">
                    <a:lumMod val="50000"/>
                  </a:schemeClr>
                </a:solidFill>
                <a:latin typeface="Gilda Display"/>
              </a:rPr>
              <a:t>Shangpliang</a:t>
            </a:r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Gilda Display"/>
              </a:rPr>
              <a:t> (220101095)</a:t>
            </a:r>
          </a:p>
          <a:p>
            <a:pPr algn="l"/>
            <a:r>
              <a:rPr lang="en-IN" sz="96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Gilda Display"/>
              </a:rPr>
              <a:t>Aryan Adlakha (220101123)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468E-EF7E-7615-9479-62CD793B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609600"/>
            <a:ext cx="8689540" cy="691299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9231B-A0EA-8ED0-DC54-812A1766E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81044"/>
              </p:ext>
            </p:extLst>
          </p:nvPr>
        </p:nvGraphicFramePr>
        <p:xfrm>
          <a:off x="-1047243" y="1508290"/>
          <a:ext cx="9173147" cy="458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2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8802-09AD-754F-89AB-A327BD74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Tokenization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605567-5C32-4A72-37C7-482BE8213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1415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1A38-1355-9215-6636-B98DB996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Model Training Setup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346A86-9811-B0C8-5E06-ED30853AF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156020"/>
              </p:ext>
            </p:extLst>
          </p:nvPr>
        </p:nvGraphicFramePr>
        <p:xfrm>
          <a:off x="-1065228" y="1555422"/>
          <a:ext cx="10058400" cy="482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F3ED-C431-6A48-45D6-90592C8A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969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AF58-A06E-81C0-08AD-AA60D8C6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504793"/>
          </a:xfrm>
        </p:spPr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Utilizing BERT for Transfer Learning</a:t>
            </a:r>
          </a:p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  -</a:t>
            </a:r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Dropout Layer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  -Activation Function: </a:t>
            </a:r>
            <a:r>
              <a:rPr lang="en-IN" sz="18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Softmax</a:t>
            </a:r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IN" sz="18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LeakyReLU</a:t>
            </a:r>
            <a:endParaRPr lang="en-IN" sz="180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  -Hidden Layers: 2</a:t>
            </a:r>
          </a:p>
          <a:p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8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Model Optimizer and Loss Function:</a:t>
            </a:r>
            <a:endParaRPr lang="en-IN" sz="1800" b="1" u="none" strike="noStrike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-Adam optimizer</a:t>
            </a:r>
          </a:p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-C</a:t>
            </a:r>
            <a:r>
              <a:rPr lang="en-IN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ross-entropy loss</a:t>
            </a:r>
          </a:p>
          <a:p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A5F4A-EA2D-CB04-3E56-8E36E0D4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92" y="0"/>
            <a:ext cx="5922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AA0F-74DF-4E64-5E54-8094CA1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BERT?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2A8B-31E0-6515-E1D0-92AD5874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34691" cy="4589003"/>
          </a:xfrm>
        </p:spPr>
        <p:txBody>
          <a:bodyPr>
            <a:normAutofit/>
          </a:bodyPr>
          <a:lstStyle/>
          <a:p>
            <a:r>
              <a:rPr lang="en-IN" sz="2800" dirty="0"/>
              <a:t>1. </a:t>
            </a:r>
            <a:r>
              <a:rPr lang="en-IN" sz="28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  <a:cs typeface="Segoe UI" panose="020B0502040204020203" pitchFamily="34" charset="0"/>
              </a:rPr>
              <a:t>S</a:t>
            </a:r>
            <a:r>
              <a:rPr lang="en-IN" sz="2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tate-of-the-art performance in text classification</a:t>
            </a:r>
          </a:p>
          <a:p>
            <a:r>
              <a:rPr lang="en-IN" sz="28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  <a:cs typeface="Segoe UI" panose="020B0502040204020203" pitchFamily="34" charset="0"/>
              </a:rPr>
              <a:t>2.</a:t>
            </a:r>
            <a:r>
              <a:rPr lang="en-IN" sz="2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 Empowered by its pre-training on extensive text data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IN" sz="28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  <a:cs typeface="Segoe UI" panose="020B0502040204020203" pitchFamily="34" charset="0"/>
              </a:rPr>
              <a:t>3.</a:t>
            </a:r>
            <a:r>
              <a:rPr lang="en-IN" sz="2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  <a:ea typeface="Aptos" panose="020B0004020202020204" pitchFamily="34" charset="0"/>
                <a:cs typeface="Segoe UI" panose="020B0502040204020203" pitchFamily="34" charset="0"/>
              </a:rPr>
              <a:t> BERT's bidirectional context capture makes it adept at understanding the nuanced context of cyberbullying content.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764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118D-7613-CFD7-A82F-F4897DDE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55BE16-EE1C-90C5-366A-FAE363F7E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17484"/>
              </p:ext>
            </p:extLst>
          </p:nvPr>
        </p:nvGraphicFramePr>
        <p:xfrm>
          <a:off x="677863" y="2092752"/>
          <a:ext cx="8051358" cy="394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94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0852-10F3-98C9-D343-5832D8D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88" y="2381838"/>
            <a:ext cx="10003235" cy="1454871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482672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250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Arial</vt:lpstr>
      <vt:lpstr>Gilda Display</vt:lpstr>
      <vt:lpstr>Roboto</vt:lpstr>
      <vt:lpstr>Trebuchet MS</vt:lpstr>
      <vt:lpstr>Wingdings 3</vt:lpstr>
      <vt:lpstr>Facet</vt:lpstr>
      <vt:lpstr>CYBERBULLYING  DETECTION  </vt:lpstr>
      <vt:lpstr>DATA PREPROCESSING</vt:lpstr>
      <vt:lpstr>Data Tokenization</vt:lpstr>
      <vt:lpstr>Pre Model Training Setup</vt:lpstr>
      <vt:lpstr>Model Architecture</vt:lpstr>
      <vt:lpstr>WHY BERT? </vt:lpstr>
      <vt:lpstr>TRAINING PROCEDURE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DETECTION</dc:title>
  <dc:creator>Simon Lalremsiama</dc:creator>
  <cp:lastModifiedBy>SHARANYA VINAYAK ADANE</cp:lastModifiedBy>
  <cp:revision>5</cp:revision>
  <dcterms:created xsi:type="dcterms:W3CDTF">2024-04-11T11:29:04Z</dcterms:created>
  <dcterms:modified xsi:type="dcterms:W3CDTF">2024-04-17T17:22:06Z</dcterms:modified>
</cp:coreProperties>
</file>