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8"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884DC-6A8E-41C0-A472-7FCD2789B534}" v="1" dt="2023-04-28T12:13:03.497"/>
    <p1510:client id="{FD68FD21-AD5A-41FA-9426-028CA2E27EB0}" v="4" dt="2023-04-28T01:48:5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ya Amudala" userId="88a8f35429fc9224" providerId="LiveId" clId="{2A63CFCB-3B39-4EA6-ABB6-DF081BFD8926}"/>
    <pc:docChg chg="modSld">
      <pc:chgData name="Sharanya Amudala" userId="88a8f35429fc9224" providerId="LiveId" clId="{2A63CFCB-3B39-4EA6-ABB6-DF081BFD8926}" dt="2023-04-28T15:03:20.138" v="6" actId="1076"/>
      <pc:docMkLst>
        <pc:docMk/>
      </pc:docMkLst>
      <pc:sldChg chg="modSp mod">
        <pc:chgData name="Sharanya Amudala" userId="88a8f35429fc9224" providerId="LiveId" clId="{2A63CFCB-3B39-4EA6-ABB6-DF081BFD8926}" dt="2023-04-28T15:03:20.138" v="6" actId="1076"/>
        <pc:sldMkLst>
          <pc:docMk/>
          <pc:sldMk cId="3496626478" sldId="264"/>
        </pc:sldMkLst>
        <pc:spChg chg="mod">
          <ac:chgData name="Sharanya Amudala" userId="88a8f35429fc9224" providerId="LiveId" clId="{2A63CFCB-3B39-4EA6-ABB6-DF081BFD8926}" dt="2023-04-28T15:03:07.201" v="4" actId="1076"/>
          <ac:spMkLst>
            <pc:docMk/>
            <pc:sldMk cId="3496626478" sldId="264"/>
            <ac:spMk id="2" creationId="{1D4ADD56-8625-485F-46D1-2E0AC477C443}"/>
          </ac:spMkLst>
        </pc:spChg>
        <pc:spChg chg="mod">
          <ac:chgData name="Sharanya Amudala" userId="88a8f35429fc9224" providerId="LiveId" clId="{2A63CFCB-3B39-4EA6-ABB6-DF081BFD8926}" dt="2023-04-28T15:03:13.584" v="5" actId="1076"/>
          <ac:spMkLst>
            <pc:docMk/>
            <pc:sldMk cId="3496626478" sldId="264"/>
            <ac:spMk id="42" creationId="{EE1E7EF2-0334-4578-C6CA-82A964AE2595}"/>
          </ac:spMkLst>
        </pc:spChg>
        <pc:picChg chg="mod">
          <ac:chgData name="Sharanya Amudala" userId="88a8f35429fc9224" providerId="LiveId" clId="{2A63CFCB-3B39-4EA6-ABB6-DF081BFD8926}" dt="2023-04-28T15:03:20.138" v="6" actId="1076"/>
          <ac:picMkLst>
            <pc:docMk/>
            <pc:sldMk cId="3496626478" sldId="264"/>
            <ac:picMk id="44" creationId="{009D2F89-EE1F-9C1A-FF61-A456F203EF3A}"/>
          </ac:picMkLst>
        </pc:picChg>
      </pc:sldChg>
      <pc:sldChg chg="modSp mod">
        <pc:chgData name="Sharanya Amudala" userId="88a8f35429fc9224" providerId="LiveId" clId="{2A63CFCB-3B39-4EA6-ABB6-DF081BFD8926}" dt="2023-04-28T15:02:39.658" v="3" actId="1076"/>
        <pc:sldMkLst>
          <pc:docMk/>
          <pc:sldMk cId="2573974768" sldId="268"/>
        </pc:sldMkLst>
        <pc:spChg chg="mod">
          <ac:chgData name="Sharanya Amudala" userId="88a8f35429fc9224" providerId="LiveId" clId="{2A63CFCB-3B39-4EA6-ABB6-DF081BFD8926}" dt="2023-04-28T15:02:22.549" v="0" actId="1076"/>
          <ac:spMkLst>
            <pc:docMk/>
            <pc:sldMk cId="2573974768" sldId="268"/>
            <ac:spMk id="2" creationId="{49E542AC-662A-E344-8E75-932D03180628}"/>
          </ac:spMkLst>
        </pc:spChg>
        <pc:spChg chg="mod">
          <ac:chgData name="Sharanya Amudala" userId="88a8f35429fc9224" providerId="LiveId" clId="{2A63CFCB-3B39-4EA6-ABB6-DF081BFD8926}" dt="2023-04-28T15:02:28.582" v="1" actId="1076"/>
          <ac:spMkLst>
            <pc:docMk/>
            <pc:sldMk cId="2573974768" sldId="268"/>
            <ac:spMk id="3" creationId="{DCD655BC-57EA-51C2-A028-C3C3F2B1CFB3}"/>
          </ac:spMkLst>
        </pc:spChg>
        <pc:picChg chg="mod">
          <ac:chgData name="Sharanya Amudala" userId="88a8f35429fc9224" providerId="LiveId" clId="{2A63CFCB-3B39-4EA6-ABB6-DF081BFD8926}" dt="2023-04-28T15:02:34.639" v="2" actId="1076"/>
          <ac:picMkLst>
            <pc:docMk/>
            <pc:sldMk cId="2573974768" sldId="268"/>
            <ac:picMk id="5" creationId="{D78A1CEF-C4B1-DD80-B4C4-4D60717844E1}"/>
          </ac:picMkLst>
        </pc:picChg>
        <pc:picChg chg="mod">
          <ac:chgData name="Sharanya Amudala" userId="88a8f35429fc9224" providerId="LiveId" clId="{2A63CFCB-3B39-4EA6-ABB6-DF081BFD8926}" dt="2023-04-28T15:02:39.658" v="3" actId="1076"/>
          <ac:picMkLst>
            <pc:docMk/>
            <pc:sldMk cId="2573974768" sldId="268"/>
            <ac:picMk id="7" creationId="{55748A2B-90CB-CFD3-1697-97C2CABD0275}"/>
          </ac:picMkLst>
        </pc:picChg>
      </pc:sldChg>
    </pc:docChg>
  </pc:docChgLst>
  <pc:docChgLst>
    <pc:chgData name="Nikitha Bukka" userId="e5f8d36105c6bbb2" providerId="LiveId" clId="{161884DC-6A8E-41C0-A472-7FCD2789B534}"/>
    <pc:docChg chg="undo custSel addSld modSld">
      <pc:chgData name="Nikitha Bukka" userId="e5f8d36105c6bbb2" providerId="LiveId" clId="{161884DC-6A8E-41C0-A472-7FCD2789B534}" dt="2023-04-28T14:25:27.647" v="174" actId="20577"/>
      <pc:docMkLst>
        <pc:docMk/>
      </pc:docMkLst>
      <pc:sldChg chg="modSp mod">
        <pc:chgData name="Nikitha Bukka" userId="e5f8d36105c6bbb2" providerId="LiveId" clId="{161884DC-6A8E-41C0-A472-7FCD2789B534}" dt="2023-04-28T14:03:13.039" v="173" actId="12"/>
        <pc:sldMkLst>
          <pc:docMk/>
          <pc:sldMk cId="1035100596" sldId="258"/>
        </pc:sldMkLst>
        <pc:spChg chg="mod">
          <ac:chgData name="Nikitha Bukka" userId="e5f8d36105c6bbb2" providerId="LiveId" clId="{161884DC-6A8E-41C0-A472-7FCD2789B534}" dt="2023-04-28T14:03:13.039" v="173" actId="12"/>
          <ac:spMkLst>
            <pc:docMk/>
            <pc:sldMk cId="1035100596" sldId="258"/>
            <ac:spMk id="3" creationId="{23EE3758-AA6A-17A5-4582-600C49E5A583}"/>
          </ac:spMkLst>
        </pc:spChg>
      </pc:sldChg>
      <pc:sldChg chg="modSp mod">
        <pc:chgData name="Nikitha Bukka" userId="e5f8d36105c6bbb2" providerId="LiveId" clId="{161884DC-6A8E-41C0-A472-7FCD2789B534}" dt="2023-04-28T14:25:27.647" v="174" actId="20577"/>
        <pc:sldMkLst>
          <pc:docMk/>
          <pc:sldMk cId="3240776657" sldId="260"/>
        </pc:sldMkLst>
        <pc:spChg chg="mod">
          <ac:chgData name="Nikitha Bukka" userId="e5f8d36105c6bbb2" providerId="LiveId" clId="{161884DC-6A8E-41C0-A472-7FCD2789B534}" dt="2023-04-28T14:25:27.647" v="174" actId="20577"/>
          <ac:spMkLst>
            <pc:docMk/>
            <pc:sldMk cId="3240776657" sldId="260"/>
            <ac:spMk id="3" creationId="{A524B8E1-A181-9BC7-0CF2-CB8CBF2FA64B}"/>
          </ac:spMkLst>
        </pc:spChg>
      </pc:sldChg>
      <pc:sldChg chg="modSp mod">
        <pc:chgData name="Nikitha Bukka" userId="e5f8d36105c6bbb2" providerId="LiveId" clId="{161884DC-6A8E-41C0-A472-7FCD2789B534}" dt="2023-04-28T07:59:31.160" v="36" actId="20577"/>
        <pc:sldMkLst>
          <pc:docMk/>
          <pc:sldMk cId="2966623246" sldId="263"/>
        </pc:sldMkLst>
        <pc:spChg chg="mod">
          <ac:chgData name="Nikitha Bukka" userId="e5f8d36105c6bbb2" providerId="LiveId" clId="{161884DC-6A8E-41C0-A472-7FCD2789B534}" dt="2023-04-28T07:59:31.160" v="36" actId="20577"/>
          <ac:spMkLst>
            <pc:docMk/>
            <pc:sldMk cId="2966623246" sldId="263"/>
            <ac:spMk id="3" creationId="{F8E56F91-7174-221C-0E18-BC059958BEF6}"/>
          </ac:spMkLst>
        </pc:spChg>
      </pc:sldChg>
      <pc:sldChg chg="addSp delSp modSp mod">
        <pc:chgData name="Nikitha Bukka" userId="e5f8d36105c6bbb2" providerId="LiveId" clId="{161884DC-6A8E-41C0-A472-7FCD2789B534}" dt="2023-04-28T12:17:13.184" v="123" actId="1076"/>
        <pc:sldMkLst>
          <pc:docMk/>
          <pc:sldMk cId="3496626478" sldId="264"/>
        </pc:sldMkLst>
        <pc:spChg chg="mod">
          <ac:chgData name="Nikitha Bukka" userId="e5f8d36105c6bbb2" providerId="LiveId" clId="{161884DC-6A8E-41C0-A472-7FCD2789B534}" dt="2023-04-28T12:16:58.278" v="118" actId="26606"/>
          <ac:spMkLst>
            <pc:docMk/>
            <pc:sldMk cId="3496626478" sldId="264"/>
            <ac:spMk id="2" creationId="{1D4ADD56-8625-485F-46D1-2E0AC477C443}"/>
          </ac:spMkLst>
        </pc:spChg>
        <pc:spChg chg="add del mod">
          <ac:chgData name="Nikitha Bukka" userId="e5f8d36105c6bbb2" providerId="LiveId" clId="{161884DC-6A8E-41C0-A472-7FCD2789B534}" dt="2023-04-28T07:56:11.689" v="16" actId="21"/>
          <ac:spMkLst>
            <pc:docMk/>
            <pc:sldMk cId="3496626478" sldId="264"/>
            <ac:spMk id="4" creationId="{BF89A5C7-C133-DFB9-B398-F001536049CE}"/>
          </ac:spMkLst>
        </pc:spChg>
        <pc:spChg chg="add del">
          <ac:chgData name="Nikitha Bukka" userId="e5f8d36105c6bbb2" providerId="LiveId" clId="{161884DC-6A8E-41C0-A472-7FCD2789B534}" dt="2023-04-28T12:16:58.278" v="118" actId="26606"/>
          <ac:spMkLst>
            <pc:docMk/>
            <pc:sldMk cId="3496626478" sldId="264"/>
            <ac:spMk id="6" creationId="{C2E4E997-8672-4FFD-B8EC-9932A8E4714B}"/>
          </ac:spMkLst>
        </pc:spChg>
        <pc:spChg chg="add mod ord">
          <ac:chgData name="Nikitha Bukka" userId="e5f8d36105c6bbb2" providerId="LiveId" clId="{161884DC-6A8E-41C0-A472-7FCD2789B534}" dt="2023-04-28T12:16:58.278" v="118" actId="26606"/>
          <ac:spMkLst>
            <pc:docMk/>
            <pc:sldMk cId="3496626478" sldId="264"/>
            <ac:spMk id="42" creationId="{EE1E7EF2-0334-4578-C6CA-82A964AE2595}"/>
          </ac:spMkLst>
        </pc:spChg>
        <pc:spChg chg="add del">
          <ac:chgData name="Nikitha Bukka" userId="e5f8d36105c6bbb2" providerId="LiveId" clId="{161884DC-6A8E-41C0-A472-7FCD2789B534}" dt="2023-04-28T12:15:33.708" v="100" actId="26606"/>
          <ac:spMkLst>
            <pc:docMk/>
            <pc:sldMk cId="3496626478" sldId="264"/>
            <ac:spMk id="48" creationId="{C169E84F-4748-4D61-A105-357962627A38}"/>
          </ac:spMkLst>
        </pc:spChg>
        <pc:spChg chg="add del">
          <ac:chgData name="Nikitha Bukka" userId="e5f8d36105c6bbb2" providerId="LiveId" clId="{161884DC-6A8E-41C0-A472-7FCD2789B534}" dt="2023-04-28T12:15:48.062" v="104" actId="26606"/>
          <ac:spMkLst>
            <pc:docMk/>
            <pc:sldMk cId="3496626478" sldId="264"/>
            <ac:spMk id="49" creationId="{A3D1FEF8-5149-4AC1-8D77-B256637FB797}"/>
          </ac:spMkLst>
        </pc:spChg>
        <pc:spChg chg="add del">
          <ac:chgData name="Nikitha Bukka" userId="e5f8d36105c6bbb2" providerId="LiveId" clId="{161884DC-6A8E-41C0-A472-7FCD2789B534}" dt="2023-04-28T12:16:56.925" v="115" actId="26606"/>
          <ac:spMkLst>
            <pc:docMk/>
            <pc:sldMk cId="3496626478" sldId="264"/>
            <ac:spMk id="50" creationId="{A3D1FEF8-5149-4AC1-8D77-B256637FB797}"/>
          </ac:spMkLst>
        </pc:spChg>
        <pc:spChg chg="add del">
          <ac:chgData name="Nikitha Bukka" userId="e5f8d36105c6bbb2" providerId="LiveId" clId="{161884DC-6A8E-41C0-A472-7FCD2789B534}" dt="2023-04-28T12:15:27.189" v="96" actId="26606"/>
          <ac:spMkLst>
            <pc:docMk/>
            <pc:sldMk cId="3496626478" sldId="264"/>
            <ac:spMk id="51" creationId="{A3D1FEF8-5149-4AC1-8D77-B256637FB797}"/>
          </ac:spMkLst>
        </pc:spChg>
        <pc:spChg chg="add del">
          <ac:chgData name="Nikitha Bukka" userId="e5f8d36105c6bbb2" providerId="LiveId" clId="{161884DC-6A8E-41C0-A472-7FCD2789B534}" dt="2023-04-28T12:15:49.751" v="106" actId="26606"/>
          <ac:spMkLst>
            <pc:docMk/>
            <pc:sldMk cId="3496626478" sldId="264"/>
            <ac:spMk id="52" creationId="{C169E84F-4748-4D61-A105-357962627A38}"/>
          </ac:spMkLst>
        </pc:spChg>
        <pc:spChg chg="add del">
          <ac:chgData name="Nikitha Bukka" userId="e5f8d36105c6bbb2" providerId="LiveId" clId="{161884DC-6A8E-41C0-A472-7FCD2789B534}" dt="2023-04-28T12:15:56.389" v="108" actId="26606"/>
          <ac:spMkLst>
            <pc:docMk/>
            <pc:sldMk cId="3496626478" sldId="264"/>
            <ac:spMk id="54" creationId="{A3D1FEF8-5149-4AC1-8D77-B256637FB797}"/>
          </ac:spMkLst>
        </pc:spChg>
        <pc:grpChg chg="add del">
          <ac:chgData name="Nikitha Bukka" userId="e5f8d36105c6bbb2" providerId="LiveId" clId="{161884DC-6A8E-41C0-A472-7FCD2789B534}" dt="2023-04-28T12:16:58.278" v="118" actId="26606"/>
          <ac:grpSpMkLst>
            <pc:docMk/>
            <pc:sldMk cId="3496626478" sldId="264"/>
            <ac:grpSpMk id="13" creationId="{453E4DEE-E996-40F8-8635-0FF43D7348F9}"/>
          </ac:grpSpMkLst>
        </pc:grpChg>
        <pc:picChg chg="del">
          <ac:chgData name="Nikitha Bukka" userId="e5f8d36105c6bbb2" providerId="LiveId" clId="{161884DC-6A8E-41C0-A472-7FCD2789B534}" dt="2023-04-28T07:54:16.836" v="0" actId="478"/>
          <ac:picMkLst>
            <pc:docMk/>
            <pc:sldMk cId="3496626478" sldId="264"/>
            <ac:picMk id="7" creationId="{7F52036F-FC20-C2EE-1AA6-909D8185BDA2}"/>
          </ac:picMkLst>
        </pc:picChg>
        <pc:picChg chg="add del mod">
          <ac:chgData name="Nikitha Bukka" userId="e5f8d36105c6bbb2" providerId="LiveId" clId="{161884DC-6A8E-41C0-A472-7FCD2789B534}" dt="2023-04-28T12:12:35.292" v="37" actId="478"/>
          <ac:picMkLst>
            <pc:docMk/>
            <pc:sldMk cId="3496626478" sldId="264"/>
            <ac:picMk id="8" creationId="{B01526C1-D909-4576-421A-D3DF7D10A98B}"/>
          </ac:picMkLst>
        </pc:picChg>
        <pc:picChg chg="del">
          <ac:chgData name="Nikitha Bukka" userId="e5f8d36105c6bbb2" providerId="LiveId" clId="{161884DC-6A8E-41C0-A472-7FCD2789B534}" dt="2023-04-28T07:54:19.006" v="1" actId="478"/>
          <ac:picMkLst>
            <pc:docMk/>
            <pc:sldMk cId="3496626478" sldId="264"/>
            <ac:picMk id="10" creationId="{455FE338-CA66-01CE-7996-993516971EB5}"/>
          </ac:picMkLst>
        </pc:picChg>
        <pc:picChg chg="add del">
          <ac:chgData name="Nikitha Bukka" userId="e5f8d36105c6bbb2" providerId="LiveId" clId="{161884DC-6A8E-41C0-A472-7FCD2789B534}" dt="2023-04-28T12:16:58.278" v="118" actId="26606"/>
          <ac:picMkLst>
            <pc:docMk/>
            <pc:sldMk cId="3496626478" sldId="264"/>
            <ac:picMk id="11" creationId="{FE6BA9E6-1D9E-4D30-B528-D49FA1342E4E}"/>
          </ac:picMkLst>
        </pc:picChg>
        <pc:picChg chg="add del mod">
          <ac:chgData name="Nikitha Bukka" userId="e5f8d36105c6bbb2" providerId="LiveId" clId="{161884DC-6A8E-41C0-A472-7FCD2789B534}" dt="2023-04-28T12:12:36.988" v="38" actId="478"/>
          <ac:picMkLst>
            <pc:docMk/>
            <pc:sldMk cId="3496626478" sldId="264"/>
            <ac:picMk id="12" creationId="{D53675F5-5894-3DAF-D128-309220580C2D}"/>
          </ac:picMkLst>
        </pc:picChg>
        <pc:picChg chg="del">
          <ac:chgData name="Nikitha Bukka" userId="e5f8d36105c6bbb2" providerId="LiveId" clId="{161884DC-6A8E-41C0-A472-7FCD2789B534}" dt="2023-04-28T07:54:27.363" v="2" actId="478"/>
          <ac:picMkLst>
            <pc:docMk/>
            <pc:sldMk cId="3496626478" sldId="264"/>
            <ac:picMk id="41" creationId="{C99F3019-F3CA-B4DD-A580-DBAF504014AF}"/>
          </ac:picMkLst>
        </pc:picChg>
        <pc:picChg chg="add mod ord">
          <ac:chgData name="Nikitha Bukka" userId="e5f8d36105c6bbb2" providerId="LiveId" clId="{161884DC-6A8E-41C0-A472-7FCD2789B534}" dt="2023-04-28T12:16:58.278" v="118" actId="26606"/>
          <ac:picMkLst>
            <pc:docMk/>
            <pc:sldMk cId="3496626478" sldId="264"/>
            <ac:picMk id="44" creationId="{009D2F89-EE1F-9C1A-FF61-A456F203EF3A}"/>
          </ac:picMkLst>
        </pc:picChg>
        <pc:picChg chg="add mod">
          <ac:chgData name="Nikitha Bukka" userId="e5f8d36105c6bbb2" providerId="LiveId" clId="{161884DC-6A8E-41C0-A472-7FCD2789B534}" dt="2023-04-28T12:17:13.184" v="123" actId="1076"/>
          <ac:picMkLst>
            <pc:docMk/>
            <pc:sldMk cId="3496626478" sldId="264"/>
            <ac:picMk id="46" creationId="{B252447F-6BFC-46B9-3F49-65005F39D192}"/>
          </ac:picMkLst>
        </pc:picChg>
      </pc:sldChg>
      <pc:sldChg chg="addSp modSp new mod">
        <pc:chgData name="Nikitha Bukka" userId="e5f8d36105c6bbb2" providerId="LiveId" clId="{161884DC-6A8E-41C0-A472-7FCD2789B534}" dt="2023-04-28T12:19:23.498" v="148" actId="14100"/>
        <pc:sldMkLst>
          <pc:docMk/>
          <pc:sldMk cId="2573974768" sldId="268"/>
        </pc:sldMkLst>
        <pc:spChg chg="mod">
          <ac:chgData name="Nikitha Bukka" userId="e5f8d36105c6bbb2" providerId="LiveId" clId="{161884DC-6A8E-41C0-A472-7FCD2789B534}" dt="2023-04-28T12:17:29.775" v="125"/>
          <ac:spMkLst>
            <pc:docMk/>
            <pc:sldMk cId="2573974768" sldId="268"/>
            <ac:spMk id="2" creationId="{49E542AC-662A-E344-8E75-932D03180628}"/>
          </ac:spMkLst>
        </pc:spChg>
        <pc:spChg chg="mod">
          <ac:chgData name="Nikitha Bukka" userId="e5f8d36105c6bbb2" providerId="LiveId" clId="{161884DC-6A8E-41C0-A472-7FCD2789B534}" dt="2023-04-28T12:18:06.294" v="139" actId="20577"/>
          <ac:spMkLst>
            <pc:docMk/>
            <pc:sldMk cId="2573974768" sldId="268"/>
            <ac:spMk id="3" creationId="{DCD655BC-57EA-51C2-A028-C3C3F2B1CFB3}"/>
          </ac:spMkLst>
        </pc:spChg>
        <pc:picChg chg="add mod">
          <ac:chgData name="Nikitha Bukka" userId="e5f8d36105c6bbb2" providerId="LiveId" clId="{161884DC-6A8E-41C0-A472-7FCD2789B534}" dt="2023-04-28T12:19:14.959" v="145" actId="14100"/>
          <ac:picMkLst>
            <pc:docMk/>
            <pc:sldMk cId="2573974768" sldId="268"/>
            <ac:picMk id="5" creationId="{D78A1CEF-C4B1-DD80-B4C4-4D60717844E1}"/>
          </ac:picMkLst>
        </pc:picChg>
        <pc:picChg chg="add mod">
          <ac:chgData name="Nikitha Bukka" userId="e5f8d36105c6bbb2" providerId="LiveId" clId="{161884DC-6A8E-41C0-A472-7FCD2789B534}" dt="2023-04-28T12:19:23.498" v="148" actId="14100"/>
          <ac:picMkLst>
            <pc:docMk/>
            <pc:sldMk cId="2573974768" sldId="268"/>
            <ac:picMk id="7" creationId="{55748A2B-90CB-CFD3-1697-97C2CABD0275}"/>
          </ac:picMkLst>
        </pc:picChg>
      </pc:sldChg>
      <pc:sldChg chg="delSp modSp new mod">
        <pc:chgData name="Nikitha Bukka" userId="e5f8d36105c6bbb2" providerId="LiveId" clId="{161884DC-6A8E-41C0-A472-7FCD2789B534}" dt="2023-04-28T12:56:16.479" v="163" actId="1076"/>
        <pc:sldMkLst>
          <pc:docMk/>
          <pc:sldMk cId="3965232269" sldId="269"/>
        </pc:sldMkLst>
        <pc:spChg chg="mod">
          <ac:chgData name="Nikitha Bukka" userId="e5f8d36105c6bbb2" providerId="LiveId" clId="{161884DC-6A8E-41C0-A472-7FCD2789B534}" dt="2023-04-28T12:56:16.479" v="163" actId="1076"/>
          <ac:spMkLst>
            <pc:docMk/>
            <pc:sldMk cId="3965232269" sldId="269"/>
            <ac:spMk id="2" creationId="{DB442130-C0A1-558C-7A0F-11D337D358B3}"/>
          </ac:spMkLst>
        </pc:spChg>
        <pc:spChg chg="del">
          <ac:chgData name="Nikitha Bukka" userId="e5f8d36105c6bbb2" providerId="LiveId" clId="{161884DC-6A8E-41C0-A472-7FCD2789B534}" dt="2023-04-28T12:55:31.417" v="150" actId="21"/>
          <ac:spMkLst>
            <pc:docMk/>
            <pc:sldMk cId="3965232269" sldId="269"/>
            <ac:spMk id="3" creationId="{4F976F32-2781-5557-D113-9C609E9E9B8B}"/>
          </ac:spMkLst>
        </pc:spChg>
      </pc:sldChg>
    </pc:docChg>
  </pc:docChgLst>
  <pc:docChgLst>
    <pc:chgData name="Nikitha Bukka" userId="e5f8d36105c6bbb2" providerId="LiveId" clId="{FD68FD21-AD5A-41FA-9426-028CA2E27EB0}"/>
    <pc:docChg chg="undo custSel addSld delSld modSld">
      <pc:chgData name="Nikitha Bukka" userId="e5f8d36105c6bbb2" providerId="LiveId" clId="{FD68FD21-AD5A-41FA-9426-028CA2E27EB0}" dt="2023-04-28T01:50:36.191" v="494" actId="1076"/>
      <pc:docMkLst>
        <pc:docMk/>
      </pc:docMkLst>
      <pc:sldChg chg="modSp mod">
        <pc:chgData name="Nikitha Bukka" userId="e5f8d36105c6bbb2" providerId="LiveId" clId="{FD68FD21-AD5A-41FA-9426-028CA2E27EB0}" dt="2023-04-28T01:34:14.047" v="392" actId="2711"/>
        <pc:sldMkLst>
          <pc:docMk/>
          <pc:sldMk cId="391944957" sldId="257"/>
        </pc:sldMkLst>
        <pc:spChg chg="mod">
          <ac:chgData name="Nikitha Bukka" userId="e5f8d36105c6bbb2" providerId="LiveId" clId="{FD68FD21-AD5A-41FA-9426-028CA2E27EB0}" dt="2023-04-28T01:34:06.488" v="391" actId="2711"/>
          <ac:spMkLst>
            <pc:docMk/>
            <pc:sldMk cId="391944957" sldId="257"/>
            <ac:spMk id="2" creationId="{39A36CB8-A9A5-123E-51FD-8B7A711878A5}"/>
          </ac:spMkLst>
        </pc:spChg>
        <pc:spChg chg="mod">
          <ac:chgData name="Nikitha Bukka" userId="e5f8d36105c6bbb2" providerId="LiveId" clId="{FD68FD21-AD5A-41FA-9426-028CA2E27EB0}" dt="2023-04-28T01:34:14.047" v="392" actId="2711"/>
          <ac:spMkLst>
            <pc:docMk/>
            <pc:sldMk cId="391944957" sldId="257"/>
            <ac:spMk id="3" creationId="{79C43265-D86E-EF0D-516E-189FFBAF3F5D}"/>
          </ac:spMkLst>
        </pc:spChg>
      </pc:sldChg>
      <pc:sldChg chg="modSp mod">
        <pc:chgData name="Nikitha Bukka" userId="e5f8d36105c6bbb2" providerId="LiveId" clId="{FD68FD21-AD5A-41FA-9426-028CA2E27EB0}" dt="2023-04-28T00:46:31.138" v="283" actId="1076"/>
        <pc:sldMkLst>
          <pc:docMk/>
          <pc:sldMk cId="1035100596" sldId="258"/>
        </pc:sldMkLst>
        <pc:spChg chg="mod">
          <ac:chgData name="Nikitha Bukka" userId="e5f8d36105c6bbb2" providerId="LiveId" clId="{FD68FD21-AD5A-41FA-9426-028CA2E27EB0}" dt="2023-04-28T00:46:31.138" v="283" actId="1076"/>
          <ac:spMkLst>
            <pc:docMk/>
            <pc:sldMk cId="1035100596" sldId="258"/>
            <ac:spMk id="2" creationId="{2AB6EAD9-7C08-CE69-A586-FAC8858356DC}"/>
          </ac:spMkLst>
        </pc:spChg>
        <pc:spChg chg="mod">
          <ac:chgData name="Nikitha Bukka" userId="e5f8d36105c6bbb2" providerId="LiveId" clId="{FD68FD21-AD5A-41FA-9426-028CA2E27EB0}" dt="2023-04-28T00:46:04.114" v="279" actId="27636"/>
          <ac:spMkLst>
            <pc:docMk/>
            <pc:sldMk cId="1035100596" sldId="258"/>
            <ac:spMk id="3" creationId="{23EE3758-AA6A-17A5-4582-600C49E5A583}"/>
          </ac:spMkLst>
        </pc:spChg>
      </pc:sldChg>
      <pc:sldChg chg="modSp mod">
        <pc:chgData name="Nikitha Bukka" userId="e5f8d36105c6bbb2" providerId="LiveId" clId="{FD68FD21-AD5A-41FA-9426-028CA2E27EB0}" dt="2023-04-28T01:49:17.745" v="483" actId="27107"/>
        <pc:sldMkLst>
          <pc:docMk/>
          <pc:sldMk cId="3629513706" sldId="259"/>
        </pc:sldMkLst>
        <pc:spChg chg="mod">
          <ac:chgData name="Nikitha Bukka" userId="e5f8d36105c6bbb2" providerId="LiveId" clId="{FD68FD21-AD5A-41FA-9426-028CA2E27EB0}" dt="2023-04-28T00:54:38.011" v="294" actId="255"/>
          <ac:spMkLst>
            <pc:docMk/>
            <pc:sldMk cId="3629513706" sldId="259"/>
            <ac:spMk id="2" creationId="{001729F3-0876-8668-0C06-A678FD209598}"/>
          </ac:spMkLst>
        </pc:spChg>
        <pc:spChg chg="mod">
          <ac:chgData name="Nikitha Bukka" userId="e5f8d36105c6bbb2" providerId="LiveId" clId="{FD68FD21-AD5A-41FA-9426-028CA2E27EB0}" dt="2023-04-28T01:49:17.745" v="483" actId="27107"/>
          <ac:spMkLst>
            <pc:docMk/>
            <pc:sldMk cId="3629513706" sldId="259"/>
            <ac:spMk id="3" creationId="{5B7A3E81-1AD5-A00C-3572-7E80C8272EAC}"/>
          </ac:spMkLst>
        </pc:spChg>
      </pc:sldChg>
      <pc:sldChg chg="modSp mod">
        <pc:chgData name="Nikitha Bukka" userId="e5f8d36105c6bbb2" providerId="LiveId" clId="{FD68FD21-AD5A-41FA-9426-028CA2E27EB0}" dt="2023-04-28T01:09:03.101" v="341" actId="14100"/>
        <pc:sldMkLst>
          <pc:docMk/>
          <pc:sldMk cId="3240776657" sldId="260"/>
        </pc:sldMkLst>
        <pc:spChg chg="mod">
          <ac:chgData name="Nikitha Bukka" userId="e5f8d36105c6bbb2" providerId="LiveId" clId="{FD68FD21-AD5A-41FA-9426-028CA2E27EB0}" dt="2023-04-28T00:56:11.933" v="305" actId="255"/>
          <ac:spMkLst>
            <pc:docMk/>
            <pc:sldMk cId="3240776657" sldId="260"/>
            <ac:spMk id="2" creationId="{1B6613CC-E036-2B47-4921-61B1FCCB1877}"/>
          </ac:spMkLst>
        </pc:spChg>
        <pc:spChg chg="mod">
          <ac:chgData name="Nikitha Bukka" userId="e5f8d36105c6bbb2" providerId="LiveId" clId="{FD68FD21-AD5A-41FA-9426-028CA2E27EB0}" dt="2023-04-28T01:09:03.101" v="341" actId="14100"/>
          <ac:spMkLst>
            <pc:docMk/>
            <pc:sldMk cId="3240776657" sldId="260"/>
            <ac:spMk id="3" creationId="{A524B8E1-A181-9BC7-0CF2-CB8CBF2FA64B}"/>
          </ac:spMkLst>
        </pc:spChg>
      </pc:sldChg>
      <pc:sldChg chg="modSp mod">
        <pc:chgData name="Nikitha Bukka" userId="e5f8d36105c6bbb2" providerId="LiveId" clId="{FD68FD21-AD5A-41FA-9426-028CA2E27EB0}" dt="2023-04-28T01:20:13.204" v="364" actId="1076"/>
        <pc:sldMkLst>
          <pc:docMk/>
          <pc:sldMk cId="2099103320" sldId="261"/>
        </pc:sldMkLst>
        <pc:spChg chg="mod">
          <ac:chgData name="Nikitha Bukka" userId="e5f8d36105c6bbb2" providerId="LiveId" clId="{FD68FD21-AD5A-41FA-9426-028CA2E27EB0}" dt="2023-04-28T01:15:22.098" v="343" actId="1076"/>
          <ac:spMkLst>
            <pc:docMk/>
            <pc:sldMk cId="2099103320" sldId="261"/>
            <ac:spMk id="2" creationId="{A5D90E05-D4AF-A3C8-5ABD-08FDD75FC78A}"/>
          </ac:spMkLst>
        </pc:spChg>
        <pc:spChg chg="mod">
          <ac:chgData name="Nikitha Bukka" userId="e5f8d36105c6bbb2" providerId="LiveId" clId="{FD68FD21-AD5A-41FA-9426-028CA2E27EB0}" dt="2023-04-28T01:20:13.204" v="364" actId="1076"/>
          <ac:spMkLst>
            <pc:docMk/>
            <pc:sldMk cId="2099103320" sldId="261"/>
            <ac:spMk id="3" creationId="{D85EB3DA-17A1-C7D8-6CC3-BDA90B5B1DBC}"/>
          </ac:spMkLst>
        </pc:spChg>
      </pc:sldChg>
      <pc:sldChg chg="modSp mod">
        <pc:chgData name="Nikitha Bukka" userId="e5f8d36105c6bbb2" providerId="LiveId" clId="{FD68FD21-AD5A-41FA-9426-028CA2E27EB0}" dt="2023-04-28T01:34:50.140" v="393" actId="2711"/>
        <pc:sldMkLst>
          <pc:docMk/>
          <pc:sldMk cId="2481773916" sldId="262"/>
        </pc:sldMkLst>
        <pc:spChg chg="mod">
          <ac:chgData name="Nikitha Bukka" userId="e5f8d36105c6bbb2" providerId="LiveId" clId="{FD68FD21-AD5A-41FA-9426-028CA2E27EB0}" dt="2023-04-28T00:02:20.119" v="33"/>
          <ac:spMkLst>
            <pc:docMk/>
            <pc:sldMk cId="2481773916" sldId="262"/>
            <ac:spMk id="2" creationId="{9A5E3343-6F4A-789F-29D7-E0117218CAE6}"/>
          </ac:spMkLst>
        </pc:spChg>
        <pc:spChg chg="mod">
          <ac:chgData name="Nikitha Bukka" userId="e5f8d36105c6bbb2" providerId="LiveId" clId="{FD68FD21-AD5A-41FA-9426-028CA2E27EB0}" dt="2023-04-28T01:34:50.140" v="393" actId="2711"/>
          <ac:spMkLst>
            <pc:docMk/>
            <pc:sldMk cId="2481773916" sldId="262"/>
            <ac:spMk id="3" creationId="{D3EA383D-DAA7-F158-3856-B8ED839F2DD8}"/>
          </ac:spMkLst>
        </pc:spChg>
      </pc:sldChg>
      <pc:sldChg chg="modSp mod">
        <pc:chgData name="Nikitha Bukka" userId="e5f8d36105c6bbb2" providerId="LiveId" clId="{FD68FD21-AD5A-41FA-9426-028CA2E27EB0}" dt="2023-04-28T01:44:17.270" v="456" actId="20577"/>
        <pc:sldMkLst>
          <pc:docMk/>
          <pc:sldMk cId="2966623246" sldId="263"/>
        </pc:sldMkLst>
        <pc:spChg chg="mod">
          <ac:chgData name="Nikitha Bukka" userId="e5f8d36105c6bbb2" providerId="LiveId" clId="{FD68FD21-AD5A-41FA-9426-028CA2E27EB0}" dt="2023-04-28T01:32:52.957" v="383" actId="1076"/>
          <ac:spMkLst>
            <pc:docMk/>
            <pc:sldMk cId="2966623246" sldId="263"/>
            <ac:spMk id="2" creationId="{28EFF21A-3469-8AF6-791C-68870CE512C1}"/>
          </ac:spMkLst>
        </pc:spChg>
        <pc:spChg chg="mod">
          <ac:chgData name="Nikitha Bukka" userId="e5f8d36105c6bbb2" providerId="LiveId" clId="{FD68FD21-AD5A-41FA-9426-028CA2E27EB0}" dt="2023-04-28T01:44:17.270" v="456" actId="20577"/>
          <ac:spMkLst>
            <pc:docMk/>
            <pc:sldMk cId="2966623246" sldId="263"/>
            <ac:spMk id="3" creationId="{F8E56F91-7174-221C-0E18-BC059958BEF6}"/>
          </ac:spMkLst>
        </pc:spChg>
      </pc:sldChg>
      <pc:sldChg chg="addSp delSp modSp mod setBg delDesignElem">
        <pc:chgData name="Nikitha Bukka" userId="e5f8d36105c6bbb2" providerId="LiveId" clId="{FD68FD21-AD5A-41FA-9426-028CA2E27EB0}" dt="2023-04-28T01:50:36.191" v="494" actId="1076"/>
        <pc:sldMkLst>
          <pc:docMk/>
          <pc:sldMk cId="3496626478" sldId="264"/>
        </pc:sldMkLst>
        <pc:spChg chg="mod">
          <ac:chgData name="Nikitha Bukka" userId="e5f8d36105c6bbb2" providerId="LiveId" clId="{FD68FD21-AD5A-41FA-9426-028CA2E27EB0}" dt="2023-04-28T01:45:15.677" v="463" actId="1076"/>
          <ac:spMkLst>
            <pc:docMk/>
            <pc:sldMk cId="3496626478" sldId="264"/>
            <ac:spMk id="2" creationId="{1D4ADD56-8625-485F-46D1-2E0AC477C443}"/>
          </ac:spMkLst>
        </pc:spChg>
        <pc:spChg chg="del mod">
          <ac:chgData name="Nikitha Bukka" userId="e5f8d36105c6bbb2" providerId="LiveId" clId="{FD68FD21-AD5A-41FA-9426-028CA2E27EB0}" dt="2023-04-28T01:45:44.304" v="465" actId="22"/>
          <ac:spMkLst>
            <pc:docMk/>
            <pc:sldMk cId="3496626478" sldId="264"/>
            <ac:spMk id="3" creationId="{B14A5FE5-669C-B88C-04BB-CEE7FEC9026C}"/>
          </ac:spMkLst>
        </pc:spChg>
        <pc:spChg chg="add">
          <ac:chgData name="Nikitha Bukka" userId="e5f8d36105c6bbb2" providerId="LiveId" clId="{FD68FD21-AD5A-41FA-9426-028CA2E27EB0}" dt="2023-04-28T01:39:47.011" v="410" actId="26606"/>
          <ac:spMkLst>
            <pc:docMk/>
            <pc:sldMk cId="3496626478" sldId="264"/>
            <ac:spMk id="6" creationId="{C2E4E997-8672-4FFD-B8EC-9932A8E4714B}"/>
          </ac:spMkLst>
        </pc:spChg>
        <pc:spChg chg="del">
          <ac:chgData name="Nikitha Bukka" userId="e5f8d36105c6bbb2" providerId="LiveId" clId="{FD68FD21-AD5A-41FA-9426-028CA2E27EB0}" dt="2023-04-28T00:01:58.542" v="31"/>
          <ac:spMkLst>
            <pc:docMk/>
            <pc:sldMk cId="3496626478" sldId="264"/>
            <ac:spMk id="9" creationId="{9427AF5F-9A0E-42B7-A252-FD64C9885F9C}"/>
          </ac:spMkLst>
        </pc:spChg>
        <pc:grpChg chg="add">
          <ac:chgData name="Nikitha Bukka" userId="e5f8d36105c6bbb2" providerId="LiveId" clId="{FD68FD21-AD5A-41FA-9426-028CA2E27EB0}" dt="2023-04-28T01:39:47.011" v="410" actId="26606"/>
          <ac:grpSpMkLst>
            <pc:docMk/>
            <pc:sldMk cId="3496626478" sldId="264"/>
            <ac:grpSpMk id="13" creationId="{453E4DEE-E996-40F8-8635-0FF43D7348F9}"/>
          </ac:grpSpMkLst>
        </pc:grpChg>
        <pc:picChg chg="del mod">
          <ac:chgData name="Nikitha Bukka" userId="e5f8d36105c6bbb2" providerId="LiveId" clId="{FD68FD21-AD5A-41FA-9426-028CA2E27EB0}" dt="2023-04-28T01:44:51.418" v="459" actId="478"/>
          <ac:picMkLst>
            <pc:docMk/>
            <pc:sldMk cId="3496626478" sldId="264"/>
            <ac:picMk id="4" creationId="{EC4741AC-67F4-4414-F220-31F2E7ED144B}"/>
          </ac:picMkLst>
        </pc:picChg>
        <pc:picChg chg="add mod ord">
          <ac:chgData name="Nikitha Bukka" userId="e5f8d36105c6bbb2" providerId="LiveId" clId="{FD68FD21-AD5A-41FA-9426-028CA2E27EB0}" dt="2023-04-28T01:50:25.558" v="492" actId="1076"/>
          <ac:picMkLst>
            <pc:docMk/>
            <pc:sldMk cId="3496626478" sldId="264"/>
            <ac:picMk id="7" creationId="{7F52036F-FC20-C2EE-1AA6-909D8185BDA2}"/>
          </ac:picMkLst>
        </pc:picChg>
        <pc:picChg chg="add mod">
          <ac:chgData name="Nikitha Bukka" userId="e5f8d36105c6bbb2" providerId="LiveId" clId="{FD68FD21-AD5A-41FA-9426-028CA2E27EB0}" dt="2023-04-28T01:50:29.748" v="493" actId="1076"/>
          <ac:picMkLst>
            <pc:docMk/>
            <pc:sldMk cId="3496626478" sldId="264"/>
            <ac:picMk id="10" creationId="{455FE338-CA66-01CE-7996-993516971EB5}"/>
          </ac:picMkLst>
        </pc:picChg>
        <pc:picChg chg="add">
          <ac:chgData name="Nikitha Bukka" userId="e5f8d36105c6bbb2" providerId="LiveId" clId="{FD68FD21-AD5A-41FA-9426-028CA2E27EB0}" dt="2023-04-28T01:39:47.011" v="410" actId="26606"/>
          <ac:picMkLst>
            <pc:docMk/>
            <pc:sldMk cId="3496626478" sldId="264"/>
            <ac:picMk id="11" creationId="{FE6BA9E6-1D9E-4D30-B528-D49FA1342E4E}"/>
          </ac:picMkLst>
        </pc:picChg>
        <pc:picChg chg="add mod">
          <ac:chgData name="Nikitha Bukka" userId="e5f8d36105c6bbb2" providerId="LiveId" clId="{FD68FD21-AD5A-41FA-9426-028CA2E27EB0}" dt="2023-04-28T01:50:36.191" v="494" actId="1076"/>
          <ac:picMkLst>
            <pc:docMk/>
            <pc:sldMk cId="3496626478" sldId="264"/>
            <ac:picMk id="41" creationId="{C99F3019-F3CA-B4DD-A580-DBAF504014AF}"/>
          </ac:picMkLst>
        </pc:picChg>
      </pc:sldChg>
      <pc:sldChg chg="modSp del mod">
        <pc:chgData name="Nikitha Bukka" userId="e5f8d36105c6bbb2" providerId="LiveId" clId="{FD68FD21-AD5A-41FA-9426-028CA2E27EB0}" dt="2023-04-28T01:48:32.843" v="482" actId="47"/>
        <pc:sldMkLst>
          <pc:docMk/>
          <pc:sldMk cId="1234201724" sldId="265"/>
        </pc:sldMkLst>
        <pc:spChg chg="mod">
          <ac:chgData name="Nikitha Bukka" userId="e5f8d36105c6bbb2" providerId="LiveId" clId="{FD68FD21-AD5A-41FA-9426-028CA2E27EB0}" dt="2023-04-28T00:02:20.119" v="33"/>
          <ac:spMkLst>
            <pc:docMk/>
            <pc:sldMk cId="1234201724" sldId="265"/>
            <ac:spMk id="2" creationId="{92FE2AF1-E305-1800-8D5F-6A8E320F7DCC}"/>
          </ac:spMkLst>
        </pc:spChg>
        <pc:spChg chg="mod">
          <ac:chgData name="Nikitha Bukka" userId="e5f8d36105c6bbb2" providerId="LiveId" clId="{FD68FD21-AD5A-41FA-9426-028CA2E27EB0}" dt="2023-04-23T18:22:36.925" v="17" actId="255"/>
          <ac:spMkLst>
            <pc:docMk/>
            <pc:sldMk cId="1234201724" sldId="265"/>
            <ac:spMk id="3" creationId="{E1CB19F2-C8F8-2904-723E-2642EDC030EE}"/>
          </ac:spMkLst>
        </pc:spChg>
      </pc:sldChg>
      <pc:sldChg chg="addSp delSp modSp del mod setBg delDesignElem">
        <pc:chgData name="Nikitha Bukka" userId="e5f8d36105c6bbb2" providerId="LiveId" clId="{FD68FD21-AD5A-41FA-9426-028CA2E27EB0}" dt="2023-04-28T01:48:26.276" v="481" actId="47"/>
        <pc:sldMkLst>
          <pc:docMk/>
          <pc:sldMk cId="1083815663" sldId="266"/>
        </pc:sldMkLst>
        <pc:spChg chg="mod">
          <ac:chgData name="Nikitha Bukka" userId="e5f8d36105c6bbb2" providerId="LiveId" clId="{FD68FD21-AD5A-41FA-9426-028CA2E27EB0}" dt="2023-04-28T01:39:55.649" v="411" actId="26606"/>
          <ac:spMkLst>
            <pc:docMk/>
            <pc:sldMk cId="1083815663" sldId="266"/>
            <ac:spMk id="2" creationId="{80894185-827F-B2EB-68F0-89366D23F64E}"/>
          </ac:spMkLst>
        </pc:spChg>
        <pc:spChg chg="mod">
          <ac:chgData name="Nikitha Bukka" userId="e5f8d36105c6bbb2" providerId="LiveId" clId="{FD68FD21-AD5A-41FA-9426-028CA2E27EB0}" dt="2023-04-28T01:39:55.649" v="411" actId="26606"/>
          <ac:spMkLst>
            <pc:docMk/>
            <pc:sldMk cId="1083815663" sldId="266"/>
            <ac:spMk id="3" creationId="{DD91E823-FD3D-5A88-C3C8-E0AB0F77D8B4}"/>
          </ac:spMkLst>
        </pc:spChg>
        <pc:spChg chg="add">
          <ac:chgData name="Nikitha Bukka" userId="e5f8d36105c6bbb2" providerId="LiveId" clId="{FD68FD21-AD5A-41FA-9426-028CA2E27EB0}" dt="2023-04-28T01:39:55.649" v="411" actId="26606"/>
          <ac:spMkLst>
            <pc:docMk/>
            <pc:sldMk cId="1083815663" sldId="266"/>
            <ac:spMk id="6" creationId="{C2E4E997-8672-4FFD-B8EC-9932A8E4714B}"/>
          </ac:spMkLst>
        </pc:spChg>
        <pc:spChg chg="del">
          <ac:chgData name="Nikitha Bukka" userId="e5f8d36105c6bbb2" providerId="LiveId" clId="{FD68FD21-AD5A-41FA-9426-028CA2E27EB0}" dt="2023-04-28T00:01:58.542" v="31"/>
          <ac:spMkLst>
            <pc:docMk/>
            <pc:sldMk cId="1083815663" sldId="266"/>
            <ac:spMk id="9" creationId="{9427AF5F-9A0E-42B7-A252-FD64C9885F9C}"/>
          </ac:spMkLst>
        </pc:spChg>
        <pc:grpChg chg="add">
          <ac:chgData name="Nikitha Bukka" userId="e5f8d36105c6bbb2" providerId="LiveId" clId="{FD68FD21-AD5A-41FA-9426-028CA2E27EB0}" dt="2023-04-28T01:39:55.649" v="411" actId="26606"/>
          <ac:grpSpMkLst>
            <pc:docMk/>
            <pc:sldMk cId="1083815663" sldId="266"/>
            <ac:grpSpMk id="13" creationId="{453E4DEE-E996-40F8-8635-0FF43D7348F9}"/>
          </ac:grpSpMkLst>
        </pc:grpChg>
        <pc:picChg chg="mod">
          <ac:chgData name="Nikitha Bukka" userId="e5f8d36105c6bbb2" providerId="LiveId" clId="{FD68FD21-AD5A-41FA-9426-028CA2E27EB0}" dt="2023-04-28T01:40:00.306" v="412" actId="27614"/>
          <ac:picMkLst>
            <pc:docMk/>
            <pc:sldMk cId="1083815663" sldId="266"/>
            <ac:picMk id="4" creationId="{1146CE5B-0354-F59C-545D-516E11E3CBF4}"/>
          </ac:picMkLst>
        </pc:picChg>
        <pc:picChg chg="add">
          <ac:chgData name="Nikitha Bukka" userId="e5f8d36105c6bbb2" providerId="LiveId" clId="{FD68FD21-AD5A-41FA-9426-028CA2E27EB0}" dt="2023-04-28T01:39:55.649" v="411" actId="26606"/>
          <ac:picMkLst>
            <pc:docMk/>
            <pc:sldMk cId="1083815663" sldId="266"/>
            <ac:picMk id="11" creationId="{FE6BA9E6-1D9E-4D30-B528-D49FA1342E4E}"/>
          </ac:picMkLst>
        </pc:picChg>
      </pc:sldChg>
      <pc:sldChg chg="modSp new mod">
        <pc:chgData name="Nikitha Bukka" userId="e5f8d36105c6bbb2" providerId="LiveId" clId="{FD68FD21-AD5A-41FA-9426-028CA2E27EB0}" dt="2023-04-28T01:38:29.652" v="409" actId="255"/>
        <pc:sldMkLst>
          <pc:docMk/>
          <pc:sldMk cId="2346701853" sldId="267"/>
        </pc:sldMkLst>
        <pc:spChg chg="mod">
          <ac:chgData name="Nikitha Bukka" userId="e5f8d36105c6bbb2" providerId="LiveId" clId="{FD68FD21-AD5A-41FA-9426-028CA2E27EB0}" dt="2023-04-28T01:37:39.228" v="399" actId="1076"/>
          <ac:spMkLst>
            <pc:docMk/>
            <pc:sldMk cId="2346701853" sldId="267"/>
            <ac:spMk id="2" creationId="{379663DA-0B29-C6C2-76C3-61446E4652E3}"/>
          </ac:spMkLst>
        </pc:spChg>
        <pc:spChg chg="mod">
          <ac:chgData name="Nikitha Bukka" userId="e5f8d36105c6bbb2" providerId="LiveId" clId="{FD68FD21-AD5A-41FA-9426-028CA2E27EB0}" dt="2023-04-28T01:38:29.652" v="409" actId="255"/>
          <ac:spMkLst>
            <pc:docMk/>
            <pc:sldMk cId="2346701853" sldId="267"/>
            <ac:spMk id="3" creationId="{DAD2FDDE-B4D4-CEF6-2E9A-4F065E72D68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260284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49512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795100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2836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6448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AB5EB3-2367-4272-A5D1-A54842D3320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2268674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AB5EB3-2367-4272-A5D1-A54842D3320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385045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915158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5825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48863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49156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92969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B5EB3-2367-4272-A5D1-A54842D33201}"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55861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B5EB3-2367-4272-A5D1-A54842D3320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58029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B5EB3-2367-4272-A5D1-A54842D33201}"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04625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2199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61495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AB5EB3-2367-4272-A5D1-A54842D33201}" type="datetimeFigureOut">
              <a:rPr lang="en-US" smtClean="0"/>
              <a:t>4/28/2023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6629BC-BE74-4F83-97FB-F41AADCDE432}" type="slidenum">
              <a:rPr lang="en-US" smtClean="0"/>
              <a:t>‹#›</a:t>
            </a:fld>
            <a:endParaRPr lang="en-US"/>
          </a:p>
        </p:txBody>
      </p:sp>
    </p:spTree>
    <p:extLst>
      <p:ext uri="{BB962C8B-B14F-4D97-AF65-F5344CB8AC3E}">
        <p14:creationId xmlns:p14="http://schemas.microsoft.com/office/powerpoint/2010/main" val="28714942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13CD-D53C-62E5-2C6E-4E04C6FBB7D0}"/>
              </a:ext>
            </a:extLst>
          </p:cNvPr>
          <p:cNvSpPr>
            <a:spLocks noGrp="1"/>
          </p:cNvSpPr>
          <p:nvPr>
            <p:ph type="ctrTitle"/>
          </p:nvPr>
        </p:nvSpPr>
        <p:spPr>
          <a:xfrm>
            <a:off x="1610264" y="1821103"/>
            <a:ext cx="9144000" cy="2387600"/>
          </a:xfrm>
        </p:spPr>
        <p:txBody>
          <a:bodyPr>
            <a:normAutofit/>
          </a:bodyPr>
          <a:lstStyle/>
          <a:p>
            <a:r>
              <a:rPr lang="uz-Latn-UZ" sz="4400" b="1" cap="all" dirty="0">
                <a:effectLst/>
                <a:ea typeface="Calibri" panose="020F0502020204030204" pitchFamily="34" charset="0"/>
                <a:cs typeface="Times New Roman" panose="02020603050405020304" pitchFamily="18" charset="0"/>
              </a:rPr>
              <a:t>machine learning to anlyze birds affected by mobile towers</a:t>
            </a:r>
            <a:endParaRPr lang="en-US" sz="4400" dirty="0"/>
          </a:p>
        </p:txBody>
      </p:sp>
    </p:spTree>
    <p:extLst>
      <p:ext uri="{BB962C8B-B14F-4D97-AF65-F5344CB8AC3E}">
        <p14:creationId xmlns:p14="http://schemas.microsoft.com/office/powerpoint/2010/main" val="47169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42AC-662A-E344-8E75-932D03180628}"/>
              </a:ext>
            </a:extLst>
          </p:cNvPr>
          <p:cNvSpPr>
            <a:spLocks noGrp="1"/>
          </p:cNvSpPr>
          <p:nvPr>
            <p:ph type="title"/>
          </p:nvPr>
        </p:nvSpPr>
        <p:spPr>
          <a:xfrm>
            <a:off x="1141413" y="64058"/>
            <a:ext cx="9905998" cy="1478570"/>
          </a:xfrm>
        </p:spPr>
        <p:txBody>
          <a:bodyPr/>
          <a:lstStyle/>
          <a:p>
            <a:r>
              <a:rPr lang="en-US" sz="3600" dirty="0"/>
              <a:t>Results/Simulations:</a:t>
            </a:r>
            <a:endParaRPr lang="en-US" dirty="0"/>
          </a:p>
        </p:txBody>
      </p:sp>
      <p:sp>
        <p:nvSpPr>
          <p:cNvPr id="3" name="Content Placeholder 2">
            <a:extLst>
              <a:ext uri="{FF2B5EF4-FFF2-40B4-BE49-F238E27FC236}">
                <a16:creationId xmlns:a16="http://schemas.microsoft.com/office/drawing/2014/main" id="{DCD655BC-57EA-51C2-A028-C3C3F2B1CFB3}"/>
              </a:ext>
            </a:extLst>
          </p:cNvPr>
          <p:cNvSpPr>
            <a:spLocks noGrp="1"/>
          </p:cNvSpPr>
          <p:nvPr>
            <p:ph idx="1"/>
          </p:nvPr>
        </p:nvSpPr>
        <p:spPr>
          <a:xfrm>
            <a:off x="1141413" y="1248326"/>
            <a:ext cx="4759056" cy="588604"/>
          </a:xfrm>
        </p:spPr>
        <p:txBody>
          <a:bodyPr/>
          <a:lstStyle/>
          <a:p>
            <a:pPr marL="0" indent="0">
              <a:buNone/>
            </a:pPr>
            <a:r>
              <a:rPr lang="en-US" sz="2400" dirty="0"/>
              <a:t>Results of Linear Regression Model</a:t>
            </a:r>
          </a:p>
        </p:txBody>
      </p:sp>
      <p:pic>
        <p:nvPicPr>
          <p:cNvPr id="5" name="Picture 4">
            <a:extLst>
              <a:ext uri="{FF2B5EF4-FFF2-40B4-BE49-F238E27FC236}">
                <a16:creationId xmlns:a16="http://schemas.microsoft.com/office/drawing/2014/main" id="{D78A1CEF-C4B1-DD80-B4C4-4D60717844E1}"/>
              </a:ext>
            </a:extLst>
          </p:cNvPr>
          <p:cNvPicPr>
            <a:picLocks noChangeAspect="1"/>
          </p:cNvPicPr>
          <p:nvPr/>
        </p:nvPicPr>
        <p:blipFill>
          <a:blip r:embed="rId2"/>
          <a:stretch>
            <a:fillRect/>
          </a:stretch>
        </p:blipFill>
        <p:spPr>
          <a:xfrm>
            <a:off x="948449" y="2185721"/>
            <a:ext cx="5745650" cy="3826890"/>
          </a:xfrm>
          <a:prstGeom prst="rect">
            <a:avLst/>
          </a:prstGeom>
        </p:spPr>
      </p:pic>
      <p:pic>
        <p:nvPicPr>
          <p:cNvPr id="7" name="Picture 6">
            <a:extLst>
              <a:ext uri="{FF2B5EF4-FFF2-40B4-BE49-F238E27FC236}">
                <a16:creationId xmlns:a16="http://schemas.microsoft.com/office/drawing/2014/main" id="{55748A2B-90CB-CFD3-1697-97C2CABD0275}"/>
              </a:ext>
            </a:extLst>
          </p:cNvPr>
          <p:cNvPicPr>
            <a:picLocks noChangeAspect="1"/>
          </p:cNvPicPr>
          <p:nvPr/>
        </p:nvPicPr>
        <p:blipFill>
          <a:blip r:embed="rId3"/>
          <a:stretch>
            <a:fillRect/>
          </a:stretch>
        </p:blipFill>
        <p:spPr>
          <a:xfrm>
            <a:off x="6956486" y="2947540"/>
            <a:ext cx="4623038" cy="2303252"/>
          </a:xfrm>
          <a:prstGeom prst="rect">
            <a:avLst/>
          </a:prstGeom>
        </p:spPr>
      </p:pic>
    </p:spTree>
    <p:extLst>
      <p:ext uri="{BB962C8B-B14F-4D97-AF65-F5344CB8AC3E}">
        <p14:creationId xmlns:p14="http://schemas.microsoft.com/office/powerpoint/2010/main" val="257397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63DA-0B29-C6C2-76C3-61446E4652E3}"/>
              </a:ext>
            </a:extLst>
          </p:cNvPr>
          <p:cNvSpPr>
            <a:spLocks noGrp="1"/>
          </p:cNvSpPr>
          <p:nvPr>
            <p:ph type="title"/>
          </p:nvPr>
        </p:nvSpPr>
        <p:spPr>
          <a:xfrm>
            <a:off x="838200" y="0"/>
            <a:ext cx="9905998" cy="1478570"/>
          </a:xfrm>
        </p:spPr>
        <p:txBody>
          <a:bodyPr/>
          <a:lstStyle/>
          <a:p>
            <a:r>
              <a:rPr lang="en-US" dirty="0"/>
              <a:t>References:</a:t>
            </a:r>
          </a:p>
        </p:txBody>
      </p:sp>
      <p:sp>
        <p:nvSpPr>
          <p:cNvPr id="3" name="Content Placeholder 2">
            <a:extLst>
              <a:ext uri="{FF2B5EF4-FFF2-40B4-BE49-F238E27FC236}">
                <a16:creationId xmlns:a16="http://schemas.microsoft.com/office/drawing/2014/main" id="{DAD2FDDE-B4D4-CEF6-2E9A-4F065E72D689}"/>
              </a:ext>
            </a:extLst>
          </p:cNvPr>
          <p:cNvSpPr>
            <a:spLocks noGrp="1"/>
          </p:cNvSpPr>
          <p:nvPr>
            <p:ph idx="1"/>
          </p:nvPr>
        </p:nvSpPr>
        <p:spPr>
          <a:xfrm>
            <a:off x="838200" y="995680"/>
            <a:ext cx="10515600" cy="5318856"/>
          </a:xfrm>
        </p:spPr>
        <p:txBody>
          <a:bodyPr>
            <a:noAutofit/>
          </a:bodyPr>
          <a:lstStyle/>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[1]. Daniel ben </a:t>
            </a:r>
            <a:r>
              <a:rPr lang="en-IN" sz="1500" dirty="0" err="1">
                <a:effectLst/>
                <a:ea typeface="Calibri" panose="020F0502020204030204" pitchFamily="34" charset="0"/>
                <a:cs typeface="Calibri" panose="020F0502020204030204" pitchFamily="34" charset="0"/>
              </a:rPr>
              <a:t>moshe</a:t>
            </a:r>
            <a:r>
              <a:rPr lang="en-IN" sz="1500" dirty="0">
                <a:effectLst/>
                <a:ea typeface="Calibri" panose="020F0502020204030204" pitchFamily="34" charset="0"/>
                <a:cs typeface="Calibri" panose="020F0502020204030204" pitchFamily="34" charset="0"/>
              </a:rPr>
              <a:t> 1, </a:t>
            </a:r>
            <a:r>
              <a:rPr lang="en-IN" sz="1500" dirty="0" err="1">
                <a:effectLst/>
                <a:ea typeface="Calibri" panose="020F0502020204030204" pitchFamily="34" charset="0"/>
                <a:cs typeface="Calibri" panose="020F0502020204030204" pitchFamily="34" charset="0"/>
              </a:rPr>
              <a:t>hagit</a:t>
            </a:r>
            <a:r>
              <a:rPr lang="en-IN" sz="1500" dirty="0">
                <a:effectLst/>
                <a:ea typeface="Calibri" panose="020F0502020204030204" pitchFamily="34" charset="0"/>
                <a:cs typeface="Calibri" panose="020F0502020204030204" pitchFamily="34" charset="0"/>
              </a:rPr>
              <a:t> </a:t>
            </a:r>
            <a:r>
              <a:rPr lang="en-IN" sz="1500" dirty="0" err="1">
                <a:effectLst/>
                <a:ea typeface="Calibri" panose="020F0502020204030204" pitchFamily="34" charset="0"/>
                <a:cs typeface="Calibri" panose="020F0502020204030204" pitchFamily="34" charset="0"/>
              </a:rPr>
              <a:t>messer</a:t>
            </a:r>
            <a:r>
              <a:rPr lang="en-IN" sz="1500" dirty="0">
                <a:effectLst/>
                <a:ea typeface="Calibri" panose="020F0502020204030204" pitchFamily="34" charset="0"/>
                <a:cs typeface="Calibri" panose="020F0502020204030204" pitchFamily="34" charset="0"/>
              </a:rPr>
              <a:t> 1, (life fellow, </a:t>
            </a:r>
            <a:r>
              <a:rPr lang="en-IN" sz="1500" dirty="0" err="1">
                <a:effectLst/>
                <a:ea typeface="Calibri" panose="020F0502020204030204" pitchFamily="34" charset="0"/>
                <a:cs typeface="Calibri" panose="020F0502020204030204" pitchFamily="34" charset="0"/>
              </a:rPr>
              <a:t>ieee</a:t>
            </a:r>
            <a:r>
              <a:rPr lang="en-IN" sz="1500" dirty="0">
                <a:effectLst/>
                <a:ea typeface="Calibri" panose="020F0502020204030204" pitchFamily="34" charset="0"/>
                <a:cs typeface="Calibri" panose="020F0502020204030204" pitchFamily="34" charset="0"/>
              </a:rPr>
              <a:t>), ran nathan2, and </a:t>
            </a:r>
            <a:r>
              <a:rPr lang="en-IN" sz="1500" dirty="0" err="1">
                <a:effectLst/>
                <a:ea typeface="Calibri" panose="020F0502020204030204" pitchFamily="34" charset="0"/>
                <a:cs typeface="Calibri" panose="020F0502020204030204" pitchFamily="34" charset="0"/>
              </a:rPr>
              <a:t>nir</a:t>
            </a:r>
            <a:r>
              <a:rPr lang="en-IN" sz="1500" dirty="0">
                <a:effectLst/>
                <a:ea typeface="Calibri" panose="020F0502020204030204" pitchFamily="34" charset="0"/>
                <a:cs typeface="Calibri" panose="020F0502020204030204" pitchFamily="34" charset="0"/>
              </a:rPr>
              <a:t> </a:t>
            </a:r>
            <a:r>
              <a:rPr lang="en-IN" sz="1500" dirty="0" err="1">
                <a:effectLst/>
                <a:ea typeface="Calibri" panose="020F0502020204030204" pitchFamily="34" charset="0"/>
                <a:cs typeface="Calibri" panose="020F0502020204030204" pitchFamily="34" charset="0"/>
              </a:rPr>
              <a:t>sapir</a:t>
            </a:r>
            <a:r>
              <a:rPr lang="en-IN" sz="1500" dirty="0">
                <a:effectLst/>
                <a:ea typeface="Calibri" panose="020F0502020204030204" pitchFamily="34" charset="0"/>
                <a:cs typeface="Calibri" panose="020F0502020204030204" pitchFamily="34" charset="0"/>
              </a:rPr>
              <a:t>,” Empirical Study on the Effect of Birds on Commercial Microwave Link”. Volume 10, 2022 from IEEE.</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[2]. Sayed, Ahmed N.; Riad, Michael M.Y.R.; </a:t>
            </a:r>
            <a:r>
              <a:rPr lang="en-IN" sz="1500" dirty="0" err="1">
                <a:effectLst/>
                <a:ea typeface="Calibri" panose="020F0502020204030204" pitchFamily="34" charset="0"/>
                <a:cs typeface="Calibri" panose="020F0502020204030204" pitchFamily="34" charset="0"/>
              </a:rPr>
              <a:t>Ramahi</a:t>
            </a:r>
            <a:r>
              <a:rPr lang="en-IN" sz="1500" dirty="0">
                <a:effectLst/>
                <a:ea typeface="Calibri" panose="020F0502020204030204" pitchFamily="34" charset="0"/>
                <a:cs typeface="Calibri" panose="020F0502020204030204" pitchFamily="34" charset="0"/>
              </a:rPr>
              <a:t>, Omar M.; Shaker, George (2022, “UUAV Classification using Neural Networks and CAD-generated AV Classification using Neural Networks and CAD-generated Radar Datasets”. UAV Classification using Neural Networks and CAD-generated Radar Datasets. </a:t>
            </a:r>
            <a:r>
              <a:rPr lang="en-IN" sz="1500" dirty="0" err="1">
                <a:effectLst/>
                <a:ea typeface="Calibri" panose="020F0502020204030204" pitchFamily="34" charset="0"/>
                <a:cs typeface="Calibri" panose="020F0502020204030204" pitchFamily="34" charset="0"/>
              </a:rPr>
              <a:t>TechRxiv</a:t>
            </a:r>
            <a:r>
              <a:rPr lang="en-IN" sz="1500" dirty="0">
                <a:effectLst/>
                <a:ea typeface="Calibri" panose="020F0502020204030204" pitchFamily="34" charset="0"/>
                <a:cs typeface="Calibri" panose="020F0502020204030204" pitchFamily="34" charset="0"/>
              </a:rPr>
              <a:t>. Preprint.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https://doi.org/10.36227/techrxiv.20085920.v1</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[3] al-saman, Ahmed &amp; </a:t>
            </a:r>
            <a:r>
              <a:rPr lang="en-IN" sz="1500" dirty="0" err="1">
                <a:effectLst/>
                <a:ea typeface="Calibri" panose="020F0502020204030204" pitchFamily="34" charset="0"/>
                <a:cs typeface="Calibri" panose="020F0502020204030204" pitchFamily="34" charset="0"/>
              </a:rPr>
              <a:t>Cheffena</a:t>
            </a:r>
            <a:r>
              <a:rPr lang="en-IN" sz="1500" dirty="0">
                <a:effectLst/>
                <a:ea typeface="Calibri" panose="020F0502020204030204" pitchFamily="34" charset="0"/>
                <a:cs typeface="Calibri" panose="020F0502020204030204" pitchFamily="34" charset="0"/>
              </a:rPr>
              <a:t>, Michael &amp; Mohamed, </a:t>
            </a:r>
            <a:r>
              <a:rPr lang="en-IN" sz="1500" dirty="0" err="1">
                <a:effectLst/>
                <a:ea typeface="Calibri" panose="020F0502020204030204" pitchFamily="34" charset="0"/>
                <a:cs typeface="Calibri" panose="020F0502020204030204" pitchFamily="34" charset="0"/>
              </a:rPr>
              <a:t>Marshed</a:t>
            </a:r>
            <a:r>
              <a:rPr lang="en-IN" sz="1500" dirty="0">
                <a:effectLst/>
                <a:ea typeface="Calibri" panose="020F0502020204030204" pitchFamily="34" charset="0"/>
                <a:cs typeface="Calibri" panose="020F0502020204030204" pitchFamily="34" charset="0"/>
              </a:rPr>
              <a:t> &amp; Bin Azmi, Marwan &amp; Ai, Yun, “Statistical Analysis of Rain at </a:t>
            </a:r>
            <a:r>
              <a:rPr lang="en-IN" sz="1500" dirty="0" err="1">
                <a:effectLst/>
                <a:ea typeface="Calibri" panose="020F0502020204030204" pitchFamily="34" charset="0"/>
                <a:cs typeface="Calibri" panose="020F0502020204030204" pitchFamily="34" charset="0"/>
              </a:rPr>
              <a:t>Millimeter</a:t>
            </a:r>
            <a:r>
              <a:rPr lang="en-IN" sz="1500" dirty="0">
                <a:effectLst/>
                <a:ea typeface="Calibri" panose="020F0502020204030204" pitchFamily="34" charset="0"/>
                <a:cs typeface="Calibri" panose="020F0502020204030204" pitchFamily="34" charset="0"/>
              </a:rPr>
              <a:t> Waves in Tropical Area,” IEEE Access. PP. 1-1. 10.1109/ACCESS.2020.2979683.</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[4] J. </a:t>
            </a:r>
            <a:r>
              <a:rPr lang="en-IN" sz="1500" dirty="0" err="1">
                <a:effectLst/>
                <a:ea typeface="Calibri" panose="020F0502020204030204" pitchFamily="34" charset="0"/>
                <a:cs typeface="Calibri" panose="020F0502020204030204" pitchFamily="34" charset="0"/>
              </a:rPr>
              <a:t>Fl´orez</a:t>
            </a:r>
            <a:r>
              <a:rPr lang="en-IN" sz="1500" dirty="0">
                <a:effectLst/>
                <a:ea typeface="Calibri" panose="020F0502020204030204" pitchFamily="34" charset="0"/>
                <a:cs typeface="Calibri" panose="020F0502020204030204" pitchFamily="34" charset="0"/>
              </a:rPr>
              <a:t>, J. Ortega, A. Betancourt, A. </a:t>
            </a:r>
            <a:r>
              <a:rPr lang="en-IN" sz="1500" dirty="0" err="1">
                <a:effectLst/>
                <a:ea typeface="Calibri" panose="020F0502020204030204" pitchFamily="34" charset="0"/>
                <a:cs typeface="Calibri" panose="020F0502020204030204" pitchFamily="34" charset="0"/>
              </a:rPr>
              <a:t>Garc´ıa</a:t>
            </a:r>
            <a:r>
              <a:rPr lang="en-IN" sz="1500" dirty="0">
                <a:effectLst/>
                <a:ea typeface="Calibri" panose="020F0502020204030204" pitchFamily="34" charset="0"/>
                <a:cs typeface="Calibri" panose="020F0502020204030204" pitchFamily="34" charset="0"/>
              </a:rPr>
              <a:t>, M. Bedoya, and J. S. Botero A review of algorithms, methods, and techniques for detecting </a:t>
            </a:r>
            <a:r>
              <a:rPr lang="en-IN" sz="1500" dirty="0" err="1">
                <a:effectLst/>
                <a:ea typeface="Calibri" panose="020F0502020204030204" pitchFamily="34" charset="0"/>
                <a:cs typeface="Calibri" panose="020F0502020204030204" pitchFamily="34" charset="0"/>
              </a:rPr>
              <a:t>uavs</a:t>
            </a:r>
            <a:r>
              <a:rPr lang="en-IN" sz="1500" dirty="0">
                <a:effectLst/>
                <a:ea typeface="Calibri" panose="020F0502020204030204" pitchFamily="34" charset="0"/>
                <a:cs typeface="Calibri" panose="020F0502020204030204" pitchFamily="34" charset="0"/>
              </a:rPr>
              <a:t> and </a:t>
            </a:r>
            <a:r>
              <a:rPr lang="en-IN" sz="1500" dirty="0" err="1">
                <a:effectLst/>
                <a:ea typeface="Calibri" panose="020F0502020204030204" pitchFamily="34" charset="0"/>
                <a:cs typeface="Calibri" panose="020F0502020204030204" pitchFamily="34" charset="0"/>
              </a:rPr>
              <a:t>uas</a:t>
            </a:r>
            <a:r>
              <a:rPr lang="en-IN" sz="1500" dirty="0">
                <a:effectLst/>
                <a:ea typeface="Calibri" panose="020F0502020204030204" pitchFamily="34" charset="0"/>
                <a:cs typeface="Calibri" panose="020F0502020204030204" pitchFamily="34" charset="0"/>
              </a:rPr>
              <a:t> using audio, radiofrequency, and video applications </a:t>
            </a:r>
            <a:r>
              <a:rPr lang="en-IN" sz="1500" dirty="0" err="1">
                <a:effectLst/>
                <a:ea typeface="Calibri" panose="020F0502020204030204" pitchFamily="34" charset="0"/>
                <a:cs typeface="Calibri" panose="020F0502020204030204" pitchFamily="34" charset="0"/>
              </a:rPr>
              <a:t>TecnoL´ogicas</a:t>
            </a:r>
            <a:r>
              <a:rPr lang="en-IN" sz="1500" dirty="0">
                <a:effectLst/>
                <a:ea typeface="Calibri" panose="020F0502020204030204" pitchFamily="34" charset="0"/>
                <a:cs typeface="Calibri" panose="020F0502020204030204" pitchFamily="34" charset="0"/>
              </a:rPr>
              <a:t>, vol. 23, pp. 269–285, 5 2020.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[5] K. B. Kang, J. H. Choi, B. L. Cho, J. S. Lee, and K. T. Kim Analysis of micro-doppler signatures of small </a:t>
            </a:r>
            <a:r>
              <a:rPr lang="en-IN" sz="1500" dirty="0" err="1">
                <a:effectLst/>
                <a:ea typeface="Calibri" panose="020F0502020204030204" pitchFamily="34" charset="0"/>
                <a:cs typeface="Calibri" panose="020F0502020204030204" pitchFamily="34" charset="0"/>
              </a:rPr>
              <a:t>uavs</a:t>
            </a:r>
            <a:r>
              <a:rPr lang="en-IN" sz="1500" dirty="0">
                <a:effectLst/>
                <a:ea typeface="Calibri" panose="020F0502020204030204" pitchFamily="34" charset="0"/>
                <a:cs typeface="Calibri" panose="020F0502020204030204" pitchFamily="34" charset="0"/>
              </a:rPr>
              <a:t> based on doppler spectrum IEEE Transactions on Aerospace and Electronic Systems, vol. 57, pp. 3252–3267, 10 2021.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[6] H. Sun, B. S. Oh, X. Guo, and Z. Lin Improving the doppler resolution of ground-based surveillance radar for drone detection IEEE Transactions on Aerospace and Electronic Systems, vol. 55, pp. 3667–3673, 12 2019. </a:t>
            </a:r>
            <a:endParaRPr lang="en-US" sz="1500" dirty="0">
              <a:effectLst/>
              <a:ea typeface="Calibri" panose="020F0502020204030204" pitchFamily="34" charset="0"/>
              <a:cs typeface="Calibri" panose="020F0502020204030204" pitchFamily="34" charset="0"/>
            </a:endParaRPr>
          </a:p>
          <a:p>
            <a:endParaRPr lang="en-US" sz="15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6701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2130-C0A1-558C-7A0F-11D337D358B3}"/>
              </a:ext>
            </a:extLst>
          </p:cNvPr>
          <p:cNvSpPr>
            <a:spLocks noGrp="1"/>
          </p:cNvSpPr>
          <p:nvPr>
            <p:ph type="title"/>
          </p:nvPr>
        </p:nvSpPr>
        <p:spPr>
          <a:xfrm>
            <a:off x="960258" y="2542209"/>
            <a:ext cx="9905998" cy="1478570"/>
          </a:xfrm>
        </p:spPr>
        <p:txBody>
          <a:bodyPr>
            <a:normAutofit/>
          </a:bodyPr>
          <a:lstStyle/>
          <a:p>
            <a:pPr algn="ctr"/>
            <a:r>
              <a:rPr lang="en-US" sz="9600" dirty="0"/>
              <a:t>Thank you</a:t>
            </a:r>
          </a:p>
        </p:txBody>
      </p:sp>
    </p:spTree>
    <p:extLst>
      <p:ext uri="{BB962C8B-B14F-4D97-AF65-F5344CB8AC3E}">
        <p14:creationId xmlns:p14="http://schemas.microsoft.com/office/powerpoint/2010/main" val="396523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6CB8-A9A5-123E-51FD-8B7A711878A5}"/>
              </a:ext>
            </a:extLst>
          </p:cNvPr>
          <p:cNvSpPr>
            <a:spLocks noGrp="1"/>
          </p:cNvSpPr>
          <p:nvPr>
            <p:ph type="title"/>
          </p:nvPr>
        </p:nvSpPr>
        <p:spPr>
          <a:xfrm>
            <a:off x="1141412" y="868684"/>
            <a:ext cx="9905998" cy="1478570"/>
          </a:xfrm>
        </p:spPr>
        <p:txBody>
          <a:bodyPr>
            <a:normAutofit/>
          </a:bodyPr>
          <a:lstStyle/>
          <a:p>
            <a:r>
              <a:rPr lang="en-US" sz="3200" b="1" dirty="0">
                <a:cs typeface="Times New Roman" panose="02020603050405020304" pitchFamily="18" charset="0"/>
              </a:rPr>
              <a:t>Group Member Information:</a:t>
            </a:r>
            <a:br>
              <a:rPr lang="en-US" sz="4000" b="0" baseline="0" dirty="0">
                <a:solidFill>
                  <a:schemeClr val="tx1"/>
                </a:solidFill>
                <a:cs typeface="Times New Roman" pitchFamily="18" charset="0"/>
              </a:rPr>
            </a:br>
            <a:endParaRPr lang="en-US" sz="4000" b="1" dirty="0"/>
          </a:p>
        </p:txBody>
      </p:sp>
      <p:sp>
        <p:nvSpPr>
          <p:cNvPr id="3" name="Content Placeholder 2">
            <a:extLst>
              <a:ext uri="{FF2B5EF4-FFF2-40B4-BE49-F238E27FC236}">
                <a16:creationId xmlns:a16="http://schemas.microsoft.com/office/drawing/2014/main" id="{79C43265-D86E-EF0D-516E-189FFBAF3F5D}"/>
              </a:ext>
            </a:extLst>
          </p:cNvPr>
          <p:cNvSpPr>
            <a:spLocks noGrp="1"/>
          </p:cNvSpPr>
          <p:nvPr>
            <p:ph idx="1"/>
          </p:nvPr>
        </p:nvSpPr>
        <p:spPr>
          <a:xfrm>
            <a:off x="1141412" y="1878551"/>
            <a:ext cx="9905999" cy="3541714"/>
          </a:xfrm>
        </p:spPr>
        <p:txBody>
          <a:bodyPr>
            <a:normAutofit/>
          </a:bodyPr>
          <a:lstStyle/>
          <a:p>
            <a:pPr algn="just">
              <a:lnSpc>
                <a:spcPct val="150000"/>
              </a:lnSpc>
            </a:pPr>
            <a:r>
              <a:rPr lang="en-US" b="0" baseline="0" dirty="0">
                <a:solidFill>
                  <a:schemeClr val="tx1"/>
                </a:solidFill>
                <a:cs typeface="Times New Roman" pitchFamily="18" charset="0"/>
              </a:rPr>
              <a:t>Nikitha Bukka – 700746938</a:t>
            </a:r>
          </a:p>
          <a:p>
            <a:pPr algn="just">
              <a:lnSpc>
                <a:spcPct val="150000"/>
              </a:lnSpc>
            </a:pPr>
            <a:r>
              <a:rPr lang="en-US" b="0" baseline="0" dirty="0">
                <a:solidFill>
                  <a:schemeClr val="tx1"/>
                </a:solidFill>
                <a:cs typeface="Times New Roman" pitchFamily="18" charset="0"/>
              </a:rPr>
              <a:t>Sharanya Amudala – 700747008</a:t>
            </a:r>
          </a:p>
          <a:p>
            <a:pPr algn="just">
              <a:lnSpc>
                <a:spcPct val="150000"/>
              </a:lnSpc>
            </a:pPr>
            <a:r>
              <a:rPr lang="en-US" b="0" baseline="0" dirty="0">
                <a:solidFill>
                  <a:schemeClr val="tx1"/>
                </a:solidFill>
                <a:cs typeface="Times New Roman" pitchFamily="18" charset="0"/>
              </a:rPr>
              <a:t>Sri Ram Kandagatla – 700745188</a:t>
            </a:r>
          </a:p>
          <a:p>
            <a:pPr algn="just">
              <a:lnSpc>
                <a:spcPct val="150000"/>
              </a:lnSpc>
            </a:pPr>
            <a:r>
              <a:rPr lang="en-US" b="0" baseline="0" dirty="0">
                <a:solidFill>
                  <a:schemeClr val="tx1"/>
                </a:solidFill>
                <a:cs typeface="Times New Roman" pitchFamily="18" charset="0"/>
              </a:rPr>
              <a:t>Arun Kalagoni - 700747118</a:t>
            </a:r>
          </a:p>
        </p:txBody>
      </p:sp>
    </p:spTree>
    <p:extLst>
      <p:ext uri="{BB962C8B-B14F-4D97-AF65-F5344CB8AC3E}">
        <p14:creationId xmlns:p14="http://schemas.microsoft.com/office/powerpoint/2010/main" val="39194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EAD9-7C08-CE69-A586-FAC8858356DC}"/>
              </a:ext>
            </a:extLst>
          </p:cNvPr>
          <p:cNvSpPr>
            <a:spLocks noGrp="1"/>
          </p:cNvSpPr>
          <p:nvPr>
            <p:ph type="title"/>
          </p:nvPr>
        </p:nvSpPr>
        <p:spPr>
          <a:xfrm>
            <a:off x="1141412" y="-232914"/>
            <a:ext cx="9905998" cy="2216989"/>
          </a:xfrm>
        </p:spPr>
        <p:txBody>
          <a:bodyPr>
            <a:normAutofit/>
          </a:bodyPr>
          <a:lstStyle/>
          <a:p>
            <a:r>
              <a:rPr lang="en-US" sz="2800" b="1" dirty="0"/>
              <a:t>Role/Responsibilities and Contribution in project:</a:t>
            </a:r>
          </a:p>
        </p:txBody>
      </p:sp>
      <p:sp>
        <p:nvSpPr>
          <p:cNvPr id="3" name="Content Placeholder 2">
            <a:extLst>
              <a:ext uri="{FF2B5EF4-FFF2-40B4-BE49-F238E27FC236}">
                <a16:creationId xmlns:a16="http://schemas.microsoft.com/office/drawing/2014/main" id="{23EE3758-AA6A-17A5-4582-600C49E5A583}"/>
              </a:ext>
            </a:extLst>
          </p:cNvPr>
          <p:cNvSpPr>
            <a:spLocks noGrp="1"/>
          </p:cNvSpPr>
          <p:nvPr>
            <p:ph idx="1"/>
          </p:nvPr>
        </p:nvSpPr>
        <p:spPr>
          <a:xfrm>
            <a:off x="1141412" y="1214317"/>
            <a:ext cx="9905999" cy="5074340"/>
          </a:xfrm>
        </p:spPr>
        <p:txBody>
          <a:bodyPr>
            <a:normAutofit fontScale="92500"/>
          </a:bodyPr>
          <a:lstStyle/>
          <a:p>
            <a:r>
              <a:rPr lang="en-US" b="1" dirty="0"/>
              <a:t>Sriram: Responsible for gathering data, evaluating it, and identifying behavioral patterns to investigate the effects of mobile towers on birds.</a:t>
            </a:r>
          </a:p>
          <a:p>
            <a:r>
              <a:rPr lang="en-US" b="1" dirty="0"/>
              <a:t>Nikitha: Responsible for creating logistic regression machine learning model to forecast how mobile towers would affect birds based on the information gathered and prepared. </a:t>
            </a:r>
          </a:p>
          <a:p>
            <a:r>
              <a:rPr lang="en-US" b="1" dirty="0" err="1"/>
              <a:t>Sharanya</a:t>
            </a:r>
            <a:r>
              <a:rPr lang="en-US" b="1" dirty="0"/>
              <a:t>: Responsible for comparing the above predicted model with other available regression model(Linear regression). </a:t>
            </a:r>
          </a:p>
          <a:p>
            <a:r>
              <a:rPr lang="en-US" b="1" dirty="0"/>
              <a:t>Arun: Responsible for developing visualizations of the output produced by the previously mentioned machine learning models and presenting conclusions to the team. writing a report on the research's conclusions and include suggestions for reducing the negative effects of cell towers on birds</a:t>
            </a:r>
            <a:endParaRPr lang="en-US" dirty="0"/>
          </a:p>
        </p:txBody>
      </p:sp>
    </p:spTree>
    <p:extLst>
      <p:ext uri="{BB962C8B-B14F-4D97-AF65-F5344CB8AC3E}">
        <p14:creationId xmlns:p14="http://schemas.microsoft.com/office/powerpoint/2010/main" val="103510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9F3-0876-8668-0C06-A678FD209598}"/>
              </a:ext>
            </a:extLst>
          </p:cNvPr>
          <p:cNvSpPr>
            <a:spLocks noGrp="1"/>
          </p:cNvSpPr>
          <p:nvPr>
            <p:ph type="title"/>
          </p:nvPr>
        </p:nvSpPr>
        <p:spPr>
          <a:xfrm>
            <a:off x="1141412" y="315724"/>
            <a:ext cx="9905998" cy="1478570"/>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5B7A3E81-1AD5-A00C-3572-7E80C8272EAC}"/>
              </a:ext>
            </a:extLst>
          </p:cNvPr>
          <p:cNvSpPr>
            <a:spLocks noGrp="1"/>
          </p:cNvSpPr>
          <p:nvPr>
            <p:ph idx="1"/>
          </p:nvPr>
        </p:nvSpPr>
        <p:spPr>
          <a:xfrm>
            <a:off x="1072400" y="1354347"/>
            <a:ext cx="9905999" cy="4848045"/>
          </a:xfrm>
        </p:spPr>
        <p:txBody>
          <a:bodyPr>
            <a:noAutofit/>
          </a:bodyPr>
          <a:lstStyle/>
          <a:p>
            <a:pPr>
              <a:buFont typeface="Arial" panose="020B0604020202020204" pitchFamily="34" charset="0"/>
              <a:buChar char="•"/>
            </a:pPr>
            <a:r>
              <a:rPr lang="en-US" sz="2200" dirty="0">
                <a:effectLst/>
              </a:rPr>
              <a:t>This project's primary goal is to look into how mobile towers affect birds and their habitats. We can better understand how mobile towers are affecting the ecosystem by gathering information on bird numbers and the locations of these towers. Python will be used to examine the data and produce visuals. This initiative will enable us to better understand how mobile towers affect birds and their habitats, enabling us to plan the future location of these towers.</a:t>
            </a:r>
          </a:p>
          <a:p>
            <a:pPr>
              <a:buFont typeface="Arial" panose="020B0604020202020204" pitchFamily="34" charset="0"/>
              <a:buChar char="•"/>
            </a:pPr>
            <a:r>
              <a:rPr lang="en-US" sz="2200" dirty="0">
                <a:effectLst/>
              </a:rPr>
              <a:t>Machine learning will be used to analyze the birds affected by mobile towers, and the reasons why the birds are affected by the tower frequency will be identified. It helps the biology to save the birds and their species for their lifetime.</a:t>
            </a:r>
          </a:p>
          <a:p>
            <a:pPr>
              <a:buFont typeface="Arial" panose="020B0604020202020204" pitchFamily="34" charset="0"/>
              <a:buChar char="•"/>
            </a:pPr>
            <a:r>
              <a:rPr lang="en-US" sz="2200" dirty="0">
                <a:effectLst/>
              </a:rPr>
              <a:t>In this work, different methods and techniques to achieve higher precision for the birds affected by mobile tower prediction are analyzed.</a:t>
            </a:r>
          </a:p>
        </p:txBody>
      </p:sp>
    </p:spTree>
    <p:extLst>
      <p:ext uri="{BB962C8B-B14F-4D97-AF65-F5344CB8AC3E}">
        <p14:creationId xmlns:p14="http://schemas.microsoft.com/office/powerpoint/2010/main" val="362951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13CC-E036-2B47-4921-61B1FCCB1877}"/>
              </a:ext>
            </a:extLst>
          </p:cNvPr>
          <p:cNvSpPr>
            <a:spLocks noGrp="1"/>
          </p:cNvSpPr>
          <p:nvPr>
            <p:ph type="title"/>
          </p:nvPr>
        </p:nvSpPr>
        <p:spPr/>
        <p:txBody>
          <a:bodyPr>
            <a:normAutofit/>
          </a:bodyPr>
          <a:lstStyle/>
          <a:p>
            <a:r>
              <a:rPr lang="en-US" sz="4000" b="1" dirty="0"/>
              <a:t>Objectives:</a:t>
            </a:r>
          </a:p>
        </p:txBody>
      </p:sp>
      <p:sp>
        <p:nvSpPr>
          <p:cNvPr id="3" name="Content Placeholder 2">
            <a:extLst>
              <a:ext uri="{FF2B5EF4-FFF2-40B4-BE49-F238E27FC236}">
                <a16:creationId xmlns:a16="http://schemas.microsoft.com/office/drawing/2014/main" id="{A524B8E1-A181-9BC7-0CF2-CB8CBF2FA64B}"/>
              </a:ext>
            </a:extLst>
          </p:cNvPr>
          <p:cNvSpPr>
            <a:spLocks noGrp="1"/>
          </p:cNvSpPr>
          <p:nvPr>
            <p:ph idx="1"/>
          </p:nvPr>
        </p:nvSpPr>
        <p:spPr>
          <a:xfrm>
            <a:off x="1055148" y="1757782"/>
            <a:ext cx="9905999" cy="4401478"/>
          </a:xfrm>
        </p:spPr>
        <p:txBody>
          <a:bodyPr>
            <a:noAutofit/>
          </a:bodyPr>
          <a:lstStyle/>
          <a:p>
            <a:r>
              <a:rPr lang="en-US" dirty="0"/>
              <a:t>The objective of machine learning to analyze the birds affected by mobile towers is based on the analysis of different attributes. The pre-processing will be applied to the dataset, and the noisy and null-valued data will be removed from the dataset. </a:t>
            </a:r>
          </a:p>
          <a:p>
            <a:r>
              <a:rPr lang="en-US" dirty="0"/>
              <a:t>Search for any correlations in the data on how mobile towers affect birds and better understand how mobile towers affect birds by building visualizations using the data gathered.</a:t>
            </a:r>
          </a:p>
          <a:p>
            <a:r>
              <a:rPr lang="en-US" dirty="0"/>
              <a:t>The machine learning algorithm will be chosen to make the prediction.</a:t>
            </a:r>
          </a:p>
        </p:txBody>
      </p:sp>
    </p:spTree>
    <p:extLst>
      <p:ext uri="{BB962C8B-B14F-4D97-AF65-F5344CB8AC3E}">
        <p14:creationId xmlns:p14="http://schemas.microsoft.com/office/powerpoint/2010/main" val="324077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0E05-D4AF-A3C8-5ABD-08FDD75FC78A}"/>
              </a:ext>
            </a:extLst>
          </p:cNvPr>
          <p:cNvSpPr>
            <a:spLocks noGrp="1"/>
          </p:cNvSpPr>
          <p:nvPr>
            <p:ph type="title"/>
          </p:nvPr>
        </p:nvSpPr>
        <p:spPr>
          <a:xfrm>
            <a:off x="1141413" y="0"/>
            <a:ext cx="9905998" cy="1478570"/>
          </a:xfrm>
        </p:spPr>
        <p:txBody>
          <a:bodyPr/>
          <a:lstStyle/>
          <a:p>
            <a:r>
              <a:rPr lang="en-US" dirty="0"/>
              <a:t>Related Work:</a:t>
            </a:r>
          </a:p>
        </p:txBody>
      </p:sp>
      <p:sp>
        <p:nvSpPr>
          <p:cNvPr id="3" name="Content Placeholder 2">
            <a:extLst>
              <a:ext uri="{FF2B5EF4-FFF2-40B4-BE49-F238E27FC236}">
                <a16:creationId xmlns:a16="http://schemas.microsoft.com/office/drawing/2014/main" id="{D85EB3DA-17A1-C7D8-6CC3-BDA90B5B1DBC}"/>
              </a:ext>
            </a:extLst>
          </p:cNvPr>
          <p:cNvSpPr>
            <a:spLocks noGrp="1"/>
          </p:cNvSpPr>
          <p:nvPr>
            <p:ph idx="1"/>
          </p:nvPr>
        </p:nvSpPr>
        <p:spPr>
          <a:xfrm>
            <a:off x="1141412" y="1293962"/>
            <a:ext cx="9905999" cy="4865299"/>
          </a:xfrm>
        </p:spPr>
        <p:txBody>
          <a:bodyPr>
            <a:normAutofit fontScale="92500"/>
          </a:bodyPr>
          <a:lstStyle/>
          <a:p>
            <a:r>
              <a:rPr lang="en-US" sz="2200" dirty="0"/>
              <a:t>A Systematic Review of the Impacts of Mobile Phone Towers on Bird Diversity and Abundance: In this study, the impact of mobile phone towers on bird diversity and abundance in various environments is investigated. It investigates how these towers affect avian diversity, abundance, and community structure.</a:t>
            </a:r>
          </a:p>
          <a:p>
            <a:r>
              <a:rPr lang="en-US" sz="2200" dirty="0"/>
              <a:t>An Ecological Perspective on Bird Impacts from Mobile Phone Towers: From an ecological standpoint, this study examines how mobile phone towers affect bird populations.</a:t>
            </a:r>
          </a:p>
          <a:p>
            <a:r>
              <a:rPr lang="en-US" sz="2200" dirty="0"/>
              <a:t>Effects of Mobile Phone Towers on Bird Populations: This study examines how mobile phone towers affect bird populations. It examines how the existence of such towers impacts the number of birds, the variety of species, and the make-up of bird communities.</a:t>
            </a:r>
          </a:p>
          <a:p>
            <a:r>
              <a:rPr lang="en-US" sz="2200" dirty="0"/>
              <a:t>Effects of Cell Phone Radiation on Bird Behavior: This review examines how cell phone radiation affects bird behavior. It looks at the impact such radiation has on bird migration.</a:t>
            </a:r>
          </a:p>
        </p:txBody>
      </p:sp>
    </p:spTree>
    <p:extLst>
      <p:ext uri="{BB962C8B-B14F-4D97-AF65-F5344CB8AC3E}">
        <p14:creationId xmlns:p14="http://schemas.microsoft.com/office/powerpoint/2010/main" val="209910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3343-6F4A-789F-29D7-E0117218CAE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3EA383D-DAA7-F158-3856-B8ED839F2DD8}"/>
              </a:ext>
            </a:extLst>
          </p:cNvPr>
          <p:cNvSpPr>
            <a:spLocks noGrp="1"/>
          </p:cNvSpPr>
          <p:nvPr>
            <p:ph idx="1"/>
          </p:nvPr>
        </p:nvSpPr>
        <p:spPr>
          <a:xfrm>
            <a:off x="986136" y="1749155"/>
            <a:ext cx="9905999" cy="4134060"/>
          </a:xfrm>
        </p:spPr>
        <p:txBody>
          <a:bodyPr>
            <a:noAutofit/>
          </a:bodyPr>
          <a:lstStyle/>
          <a:p>
            <a:pPr eaLnBrk="1" hangingPunct="1"/>
            <a:r>
              <a:rPr lang="en-US" altLang="en-US" dirty="0">
                <a:ea typeface="微軟正黑體" panose="020B0604030504040204" pitchFamily="34" charset="-120"/>
                <a:cs typeface="Times New Roman" panose="02020603050405020304" pitchFamily="18" charset="0"/>
              </a:rPr>
              <a:t>The increase in mobile towers in the geo locations around the world increase the signal frequency of the towers. </a:t>
            </a:r>
          </a:p>
          <a:p>
            <a:pPr eaLnBrk="1" hangingPunct="1"/>
            <a:r>
              <a:rPr lang="en-US" altLang="en-US" dirty="0">
                <a:ea typeface="微軟正黑體" panose="020B0604030504040204" pitchFamily="34" charset="-120"/>
                <a:cs typeface="Times New Roman" panose="02020603050405020304" pitchFamily="18" charset="0"/>
              </a:rPr>
              <a:t>The  mobile tower frequencies are getting vary based on the operators and also the generations like 3G,4G,5G.</a:t>
            </a:r>
          </a:p>
          <a:p>
            <a:pPr eaLnBrk="1" hangingPunct="1"/>
            <a:r>
              <a:rPr lang="en-US" altLang="en-US" dirty="0">
                <a:ea typeface="微軟正黑體" panose="020B0604030504040204" pitchFamily="34" charset="-120"/>
                <a:cs typeface="Times New Roman" panose="02020603050405020304" pitchFamily="18" charset="0"/>
              </a:rPr>
              <a:t>Its very difficult to find types of causes these towers will make on different type of birds.</a:t>
            </a:r>
          </a:p>
          <a:p>
            <a:pPr eaLnBrk="1" hangingPunct="1"/>
            <a:r>
              <a:rPr lang="en-US" altLang="en-US" dirty="0">
                <a:ea typeface="微軟正黑體" panose="020B0604030504040204" pitchFamily="34" charset="-120"/>
                <a:cs typeface="Times New Roman" panose="02020603050405020304" pitchFamily="18" charset="0"/>
              </a:rPr>
              <a:t>The manual prediction of the towers issues which affects the birds life is very difficult and also very complex in reality. </a:t>
            </a:r>
          </a:p>
          <a:p>
            <a:pPr>
              <a:buFont typeface="Wingdings 2" panose="05020102010507070707" pitchFamily="18" charset="2"/>
              <a:buNone/>
            </a:pPr>
            <a:r>
              <a:rPr lang="en-US" altLang="en-US" dirty="0">
                <a:ea typeface="微軟正黑體" panose="020B0604030504040204" pitchFamily="34" charset="-120"/>
                <a:cs typeface="Times New Roman" panose="02020603050405020304" pitchFamily="18" charset="0"/>
              </a:rPr>
              <a:t> </a:t>
            </a:r>
          </a:p>
        </p:txBody>
      </p:sp>
    </p:spTree>
    <p:extLst>
      <p:ext uri="{BB962C8B-B14F-4D97-AF65-F5344CB8AC3E}">
        <p14:creationId xmlns:p14="http://schemas.microsoft.com/office/powerpoint/2010/main" val="248177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F21A-3469-8AF6-791C-68870CE512C1}"/>
              </a:ext>
            </a:extLst>
          </p:cNvPr>
          <p:cNvSpPr>
            <a:spLocks noGrp="1"/>
          </p:cNvSpPr>
          <p:nvPr>
            <p:ph type="title"/>
          </p:nvPr>
        </p:nvSpPr>
        <p:spPr>
          <a:xfrm>
            <a:off x="1141412" y="327514"/>
            <a:ext cx="9905998" cy="1478570"/>
          </a:xfrm>
        </p:spPr>
        <p:txBody>
          <a:bodyPr/>
          <a:lstStyle/>
          <a:p>
            <a:r>
              <a:rPr lang="en-US" dirty="0"/>
              <a:t>Proposed Solution:</a:t>
            </a:r>
          </a:p>
        </p:txBody>
      </p:sp>
      <p:sp>
        <p:nvSpPr>
          <p:cNvPr id="3" name="Content Placeholder 2">
            <a:extLst>
              <a:ext uri="{FF2B5EF4-FFF2-40B4-BE49-F238E27FC236}">
                <a16:creationId xmlns:a16="http://schemas.microsoft.com/office/drawing/2014/main" id="{F8E56F91-7174-221C-0E18-BC059958BEF6}"/>
              </a:ext>
            </a:extLst>
          </p:cNvPr>
          <p:cNvSpPr>
            <a:spLocks noGrp="1"/>
          </p:cNvSpPr>
          <p:nvPr>
            <p:ph idx="1"/>
          </p:nvPr>
        </p:nvSpPr>
        <p:spPr>
          <a:xfrm>
            <a:off x="1141411" y="1535502"/>
            <a:ext cx="9905999" cy="3927895"/>
          </a:xfrm>
        </p:spPr>
        <p:txBody>
          <a:bodyPr>
            <a:noAutofit/>
          </a:bodyPr>
          <a:lstStyle/>
          <a:p>
            <a:r>
              <a:rPr lang="uz-Latn-UZ" sz="2200" dirty="0">
                <a:effectLst/>
                <a:ea typeface="Calibri" panose="020F0502020204030204" pitchFamily="34" charset="0"/>
                <a:cs typeface="Times New Roman" panose="02020603050405020304" pitchFamily="18" charset="0"/>
              </a:rPr>
              <a:t>The dataset of different type of birds affected with different type of mobile towers with frequency range are analyzed.</a:t>
            </a:r>
            <a:endParaRPr lang="en-US" sz="2200" dirty="0">
              <a:effectLst/>
              <a:ea typeface="Calibri" panose="020F0502020204030204" pitchFamily="34" charset="0"/>
              <a:cs typeface="Times New Roman" panose="02020603050405020304" pitchFamily="18" charset="0"/>
            </a:endParaRPr>
          </a:p>
          <a:p>
            <a:r>
              <a:rPr lang="uz-Latn-UZ" sz="2200" dirty="0">
                <a:effectLst/>
                <a:ea typeface="Calibri" panose="020F0502020204030204" pitchFamily="34" charset="0"/>
                <a:cs typeface="Times New Roman" panose="02020603050405020304" pitchFamily="18" charset="0"/>
              </a:rPr>
              <a:t>The machine learning algorithm will provide a way to analyze, how much percenatge of birds has been affected by the mobile tower signal strength. The </a:t>
            </a:r>
            <a:r>
              <a:rPr lang="en-US" sz="2200" dirty="0">
                <a:effectLst/>
                <a:ea typeface="Calibri" panose="020F0502020204030204" pitchFamily="34" charset="0"/>
                <a:cs typeface="Times New Roman" panose="02020603050405020304" pitchFamily="18" charset="0"/>
              </a:rPr>
              <a:t>logistic regression </a:t>
            </a:r>
            <a:r>
              <a:rPr lang="uz-Latn-UZ" sz="2200" dirty="0">
                <a:effectLst/>
                <a:ea typeface="Calibri" panose="020F0502020204030204" pitchFamily="34" charset="0"/>
                <a:cs typeface="Times New Roman" panose="02020603050405020304" pitchFamily="18" charset="0"/>
              </a:rPr>
              <a:t>will be applied in this work to predict the birds will get affected in the future based on the current dataset. </a:t>
            </a:r>
            <a:endParaRPr lang="en-US" sz="2200" dirty="0">
              <a:effectLst/>
              <a:ea typeface="Calibri" panose="020F0502020204030204" pitchFamily="34" charset="0"/>
              <a:cs typeface="Times New Roman" panose="02020603050405020304" pitchFamily="18" charset="0"/>
            </a:endParaRPr>
          </a:p>
          <a:p>
            <a:r>
              <a:rPr lang="uz-Latn-UZ" sz="2200" dirty="0">
                <a:effectLst/>
                <a:ea typeface="Calibri" panose="020F0502020204030204" pitchFamily="34" charset="0"/>
                <a:cs typeface="Times New Roman" panose="02020603050405020304" pitchFamily="18" charset="0"/>
              </a:rPr>
              <a:t>The birds affected dataset is given as input to the application and the 70% of dataset is given to training and 30% of data is taken to the testing part. Based on the algorithm execution the future prediction of birds harmfulness in the future part can be easily identified.</a:t>
            </a:r>
            <a:endParaRPr lang="en-US" sz="2200" dirty="0">
              <a:effectLst/>
              <a:ea typeface="Calibri" panose="020F0502020204030204" pitchFamily="34" charset="0"/>
              <a:cs typeface="Times New Roman" panose="02020603050405020304" pitchFamily="18" charset="0"/>
            </a:endParaRPr>
          </a:p>
          <a:p>
            <a:pPr marL="0" indent="0">
              <a:buNone/>
            </a:pPr>
            <a:endParaRPr lang="en-US" sz="2200" dirty="0"/>
          </a:p>
        </p:txBody>
      </p:sp>
    </p:spTree>
    <p:extLst>
      <p:ext uri="{BB962C8B-B14F-4D97-AF65-F5344CB8AC3E}">
        <p14:creationId xmlns:p14="http://schemas.microsoft.com/office/powerpoint/2010/main" val="296662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4ADD56-8625-485F-46D1-2E0AC477C443}"/>
              </a:ext>
            </a:extLst>
          </p:cNvPr>
          <p:cNvSpPr>
            <a:spLocks noGrp="1"/>
          </p:cNvSpPr>
          <p:nvPr>
            <p:ph type="title"/>
          </p:nvPr>
        </p:nvSpPr>
        <p:spPr>
          <a:xfrm>
            <a:off x="1141409" y="-57757"/>
            <a:ext cx="4459286" cy="1478570"/>
          </a:xfrm>
        </p:spPr>
        <p:txBody>
          <a:bodyPr>
            <a:normAutofit/>
          </a:bodyPr>
          <a:lstStyle/>
          <a:p>
            <a:r>
              <a:rPr lang="en-US" sz="3200" dirty="0"/>
              <a:t>Results/Simulations:</a:t>
            </a: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2" name="TextBox 41">
            <a:extLst>
              <a:ext uri="{FF2B5EF4-FFF2-40B4-BE49-F238E27FC236}">
                <a16:creationId xmlns:a16="http://schemas.microsoft.com/office/drawing/2014/main" id="{EE1E7EF2-0334-4578-C6CA-82A964AE2595}"/>
              </a:ext>
            </a:extLst>
          </p:cNvPr>
          <p:cNvSpPr txBox="1"/>
          <p:nvPr/>
        </p:nvSpPr>
        <p:spPr>
          <a:xfrm>
            <a:off x="1129873" y="1039780"/>
            <a:ext cx="5975380" cy="523220"/>
          </a:xfrm>
          <a:prstGeom prst="rect">
            <a:avLst/>
          </a:prstGeom>
          <a:noFill/>
        </p:spPr>
        <p:txBody>
          <a:bodyPr wrap="square" rtlCol="0">
            <a:spAutoFit/>
          </a:bodyPr>
          <a:lstStyle/>
          <a:p>
            <a:r>
              <a:rPr lang="en-US" sz="2800" dirty="0"/>
              <a:t>Results of Logistic Regression Model</a:t>
            </a:r>
          </a:p>
        </p:txBody>
      </p:sp>
      <p:pic>
        <p:nvPicPr>
          <p:cNvPr id="44" name="Picture 43">
            <a:extLst>
              <a:ext uri="{FF2B5EF4-FFF2-40B4-BE49-F238E27FC236}">
                <a16:creationId xmlns:a16="http://schemas.microsoft.com/office/drawing/2014/main" id="{009D2F89-EE1F-9C1A-FF61-A456F203EF3A}"/>
              </a:ext>
            </a:extLst>
          </p:cNvPr>
          <p:cNvPicPr>
            <a:picLocks noChangeAspect="1"/>
          </p:cNvPicPr>
          <p:nvPr/>
        </p:nvPicPr>
        <p:blipFill>
          <a:blip r:embed="rId4"/>
          <a:stretch>
            <a:fillRect/>
          </a:stretch>
        </p:blipFill>
        <p:spPr>
          <a:xfrm>
            <a:off x="1035050" y="1885393"/>
            <a:ext cx="5084794" cy="4091204"/>
          </a:xfrm>
          <a:prstGeom prst="rect">
            <a:avLst/>
          </a:prstGeom>
        </p:spPr>
      </p:pic>
      <p:pic>
        <p:nvPicPr>
          <p:cNvPr id="46" name="Picture 45">
            <a:extLst>
              <a:ext uri="{FF2B5EF4-FFF2-40B4-BE49-F238E27FC236}">
                <a16:creationId xmlns:a16="http://schemas.microsoft.com/office/drawing/2014/main" id="{B252447F-6BFC-46B9-3F49-65005F39D192}"/>
              </a:ext>
            </a:extLst>
          </p:cNvPr>
          <p:cNvPicPr>
            <a:picLocks noChangeAspect="1"/>
          </p:cNvPicPr>
          <p:nvPr/>
        </p:nvPicPr>
        <p:blipFill>
          <a:blip r:embed="rId5"/>
          <a:stretch>
            <a:fillRect/>
          </a:stretch>
        </p:blipFill>
        <p:spPr>
          <a:xfrm>
            <a:off x="6370606" y="2872233"/>
            <a:ext cx="5223867" cy="2183955"/>
          </a:xfrm>
          <a:prstGeom prst="rect">
            <a:avLst/>
          </a:prstGeom>
        </p:spPr>
      </p:pic>
    </p:spTree>
    <p:extLst>
      <p:ext uri="{BB962C8B-B14F-4D97-AF65-F5344CB8AC3E}">
        <p14:creationId xmlns:p14="http://schemas.microsoft.com/office/powerpoint/2010/main" val="3496626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712</TotalTime>
  <Words>1133</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Tw Cen MT</vt:lpstr>
      <vt:lpstr>Wingdings 2</vt:lpstr>
      <vt:lpstr>Circuit</vt:lpstr>
      <vt:lpstr>machine learning to anlyze birds affected by mobile towers</vt:lpstr>
      <vt:lpstr>Group Member Information: </vt:lpstr>
      <vt:lpstr>Role/Responsibilities and Contribution in project:</vt:lpstr>
      <vt:lpstr>Motivation:</vt:lpstr>
      <vt:lpstr>Objectives:</vt:lpstr>
      <vt:lpstr>Related Work:</vt:lpstr>
      <vt:lpstr>Problem Statement</vt:lpstr>
      <vt:lpstr>Proposed Solution:</vt:lpstr>
      <vt:lpstr>Results/Simulations:</vt:lpstr>
      <vt:lpstr>Results/Simulations: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anlyze birds affected by mobile towers</dc:title>
  <dc:creator>Nikitha Bukka</dc:creator>
  <cp:lastModifiedBy>Sharanya Amudala</cp:lastModifiedBy>
  <cp:revision>1</cp:revision>
  <dcterms:created xsi:type="dcterms:W3CDTF">2023-04-23T17:18:40Z</dcterms:created>
  <dcterms:modified xsi:type="dcterms:W3CDTF">2023-04-28T15:03:28Z</dcterms:modified>
</cp:coreProperties>
</file>