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164A1-1A22-4779-A8E3-A29BDF1FAC0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DCCA09-4732-4969-93B0-8E39CCD963E4}">
      <dgm:prSet/>
      <dgm:spPr/>
      <dgm:t>
        <a:bodyPr/>
        <a:lstStyle/>
        <a:p>
          <a:r>
            <a:rPr lang="en-US"/>
            <a:t>Graph construction</a:t>
          </a:r>
        </a:p>
      </dgm:t>
    </dgm:pt>
    <dgm:pt modelId="{341C432E-732C-429B-9953-556E97715ED2}" type="parTrans" cxnId="{396ADDB9-943D-473D-96BA-304C74354A30}">
      <dgm:prSet/>
      <dgm:spPr/>
      <dgm:t>
        <a:bodyPr/>
        <a:lstStyle/>
        <a:p>
          <a:endParaRPr lang="en-US"/>
        </a:p>
      </dgm:t>
    </dgm:pt>
    <dgm:pt modelId="{D4314D8F-8A97-4C9C-9852-4F6E42775DC7}" type="sibTrans" cxnId="{396ADDB9-943D-473D-96BA-304C74354A30}">
      <dgm:prSet/>
      <dgm:spPr/>
      <dgm:t>
        <a:bodyPr/>
        <a:lstStyle/>
        <a:p>
          <a:endParaRPr lang="en-US"/>
        </a:p>
      </dgm:t>
    </dgm:pt>
    <dgm:pt modelId="{EE070ED3-54B4-414D-81A9-947B239E79E1}">
      <dgm:prSet/>
      <dgm:spPr/>
      <dgm:t>
        <a:bodyPr/>
        <a:lstStyle/>
        <a:p>
          <a:r>
            <a:rPr lang="en-US"/>
            <a:t>Centrality Metrics</a:t>
          </a:r>
        </a:p>
      </dgm:t>
    </dgm:pt>
    <dgm:pt modelId="{34BE6D1C-8203-46CD-B464-7F7AA9BE89B0}" type="parTrans" cxnId="{78EB1E18-97DD-4BD3-9E60-9C0DBC3E6023}">
      <dgm:prSet/>
      <dgm:spPr/>
      <dgm:t>
        <a:bodyPr/>
        <a:lstStyle/>
        <a:p>
          <a:endParaRPr lang="en-US"/>
        </a:p>
      </dgm:t>
    </dgm:pt>
    <dgm:pt modelId="{7D219E6C-D37D-4752-8B1B-2E086DEA232A}" type="sibTrans" cxnId="{78EB1E18-97DD-4BD3-9E60-9C0DBC3E6023}">
      <dgm:prSet/>
      <dgm:spPr/>
      <dgm:t>
        <a:bodyPr/>
        <a:lstStyle/>
        <a:p>
          <a:endParaRPr lang="en-US"/>
        </a:p>
      </dgm:t>
    </dgm:pt>
    <dgm:pt modelId="{2759E93D-5922-4D69-9160-288E99A88CA4}">
      <dgm:prSet/>
      <dgm:spPr/>
      <dgm:t>
        <a:bodyPr/>
        <a:lstStyle/>
        <a:p>
          <a:r>
            <a:rPr lang="en-US"/>
            <a:t>Community Detection</a:t>
          </a:r>
        </a:p>
      </dgm:t>
    </dgm:pt>
    <dgm:pt modelId="{3EC8395D-253F-4023-AB42-9ACD153EFFC3}" type="parTrans" cxnId="{94865E0D-6396-4424-98E8-D1F0F28B3EDF}">
      <dgm:prSet/>
      <dgm:spPr/>
      <dgm:t>
        <a:bodyPr/>
        <a:lstStyle/>
        <a:p>
          <a:endParaRPr lang="en-US"/>
        </a:p>
      </dgm:t>
    </dgm:pt>
    <dgm:pt modelId="{B8CBACA3-506B-47D3-9149-C2CC8929D94B}" type="sibTrans" cxnId="{94865E0D-6396-4424-98E8-D1F0F28B3EDF}">
      <dgm:prSet/>
      <dgm:spPr/>
      <dgm:t>
        <a:bodyPr/>
        <a:lstStyle/>
        <a:p>
          <a:endParaRPr lang="en-US"/>
        </a:p>
      </dgm:t>
    </dgm:pt>
    <dgm:pt modelId="{1738E3E0-2B05-4277-B4A6-BC5CC85E3F1A}" type="pres">
      <dgm:prSet presAssocID="{C87164A1-1A22-4779-A8E3-A29BDF1FAC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4AA8B4-963F-460A-9995-F471E54E9CF3}" type="pres">
      <dgm:prSet presAssocID="{3BDCCA09-4732-4969-93B0-8E39CCD963E4}" presName="hierRoot1" presStyleCnt="0"/>
      <dgm:spPr/>
    </dgm:pt>
    <dgm:pt modelId="{45823FD9-991C-4FD5-BAF4-063D63A8B670}" type="pres">
      <dgm:prSet presAssocID="{3BDCCA09-4732-4969-93B0-8E39CCD963E4}" presName="composite" presStyleCnt="0"/>
      <dgm:spPr/>
    </dgm:pt>
    <dgm:pt modelId="{12F2FD36-6DB7-4204-8F68-807A79C1CC84}" type="pres">
      <dgm:prSet presAssocID="{3BDCCA09-4732-4969-93B0-8E39CCD963E4}" presName="background" presStyleLbl="node0" presStyleIdx="0" presStyleCnt="3"/>
      <dgm:spPr/>
    </dgm:pt>
    <dgm:pt modelId="{D6947967-D544-4FD7-8DA7-57B31B5B76FC}" type="pres">
      <dgm:prSet presAssocID="{3BDCCA09-4732-4969-93B0-8E39CCD963E4}" presName="text" presStyleLbl="fgAcc0" presStyleIdx="0" presStyleCnt="3">
        <dgm:presLayoutVars>
          <dgm:chPref val="3"/>
        </dgm:presLayoutVars>
      </dgm:prSet>
      <dgm:spPr/>
    </dgm:pt>
    <dgm:pt modelId="{482B6164-4519-4F21-8A33-CDBDB0FE5963}" type="pres">
      <dgm:prSet presAssocID="{3BDCCA09-4732-4969-93B0-8E39CCD963E4}" presName="hierChild2" presStyleCnt="0"/>
      <dgm:spPr/>
    </dgm:pt>
    <dgm:pt modelId="{E552DE76-7623-4C2D-A080-3B34E5AEB84D}" type="pres">
      <dgm:prSet presAssocID="{EE070ED3-54B4-414D-81A9-947B239E79E1}" presName="hierRoot1" presStyleCnt="0"/>
      <dgm:spPr/>
    </dgm:pt>
    <dgm:pt modelId="{FB92088C-B533-4B89-BA64-8B8583D38EE4}" type="pres">
      <dgm:prSet presAssocID="{EE070ED3-54B4-414D-81A9-947B239E79E1}" presName="composite" presStyleCnt="0"/>
      <dgm:spPr/>
    </dgm:pt>
    <dgm:pt modelId="{8C315200-0065-41FA-9CE9-C54652019F6B}" type="pres">
      <dgm:prSet presAssocID="{EE070ED3-54B4-414D-81A9-947B239E79E1}" presName="background" presStyleLbl="node0" presStyleIdx="1" presStyleCnt="3"/>
      <dgm:spPr/>
    </dgm:pt>
    <dgm:pt modelId="{19953E4D-8CD6-4FEF-8301-353EB0163D07}" type="pres">
      <dgm:prSet presAssocID="{EE070ED3-54B4-414D-81A9-947B239E79E1}" presName="text" presStyleLbl="fgAcc0" presStyleIdx="1" presStyleCnt="3">
        <dgm:presLayoutVars>
          <dgm:chPref val="3"/>
        </dgm:presLayoutVars>
      </dgm:prSet>
      <dgm:spPr/>
    </dgm:pt>
    <dgm:pt modelId="{22331B9C-D500-48CE-97FF-7F301354DF5E}" type="pres">
      <dgm:prSet presAssocID="{EE070ED3-54B4-414D-81A9-947B239E79E1}" presName="hierChild2" presStyleCnt="0"/>
      <dgm:spPr/>
    </dgm:pt>
    <dgm:pt modelId="{29F14711-A490-475D-9030-E22F7744920B}" type="pres">
      <dgm:prSet presAssocID="{2759E93D-5922-4D69-9160-288E99A88CA4}" presName="hierRoot1" presStyleCnt="0"/>
      <dgm:spPr/>
    </dgm:pt>
    <dgm:pt modelId="{2F12CE76-48E0-457E-B540-A6EBA90C8ED0}" type="pres">
      <dgm:prSet presAssocID="{2759E93D-5922-4D69-9160-288E99A88CA4}" presName="composite" presStyleCnt="0"/>
      <dgm:spPr/>
    </dgm:pt>
    <dgm:pt modelId="{116F2CAB-EA3B-4C13-B3EA-924B3BDF1F56}" type="pres">
      <dgm:prSet presAssocID="{2759E93D-5922-4D69-9160-288E99A88CA4}" presName="background" presStyleLbl="node0" presStyleIdx="2" presStyleCnt="3"/>
      <dgm:spPr/>
    </dgm:pt>
    <dgm:pt modelId="{26B8AF43-65F7-433F-952F-E8E4F38E9E6B}" type="pres">
      <dgm:prSet presAssocID="{2759E93D-5922-4D69-9160-288E99A88CA4}" presName="text" presStyleLbl="fgAcc0" presStyleIdx="2" presStyleCnt="3">
        <dgm:presLayoutVars>
          <dgm:chPref val="3"/>
        </dgm:presLayoutVars>
      </dgm:prSet>
      <dgm:spPr/>
    </dgm:pt>
    <dgm:pt modelId="{87AE55C2-7903-4BA8-8A2B-77133003316A}" type="pres">
      <dgm:prSet presAssocID="{2759E93D-5922-4D69-9160-288E99A88CA4}" presName="hierChild2" presStyleCnt="0"/>
      <dgm:spPr/>
    </dgm:pt>
  </dgm:ptLst>
  <dgm:cxnLst>
    <dgm:cxn modelId="{94865E0D-6396-4424-98E8-D1F0F28B3EDF}" srcId="{C87164A1-1A22-4779-A8E3-A29BDF1FAC0D}" destId="{2759E93D-5922-4D69-9160-288E99A88CA4}" srcOrd="2" destOrd="0" parTransId="{3EC8395D-253F-4023-AB42-9ACD153EFFC3}" sibTransId="{B8CBACA3-506B-47D3-9149-C2CC8929D94B}"/>
    <dgm:cxn modelId="{78EB1E18-97DD-4BD3-9E60-9C0DBC3E6023}" srcId="{C87164A1-1A22-4779-A8E3-A29BDF1FAC0D}" destId="{EE070ED3-54B4-414D-81A9-947B239E79E1}" srcOrd="1" destOrd="0" parTransId="{34BE6D1C-8203-46CD-B464-7F7AA9BE89B0}" sibTransId="{7D219E6C-D37D-4752-8B1B-2E086DEA232A}"/>
    <dgm:cxn modelId="{C449AD1B-1C0B-414B-A5AA-39760D54732E}" type="presOf" srcId="{2759E93D-5922-4D69-9160-288E99A88CA4}" destId="{26B8AF43-65F7-433F-952F-E8E4F38E9E6B}" srcOrd="0" destOrd="0" presId="urn:microsoft.com/office/officeart/2005/8/layout/hierarchy1"/>
    <dgm:cxn modelId="{298E9154-DA27-4ADC-83DC-F354A4072BD5}" type="presOf" srcId="{3BDCCA09-4732-4969-93B0-8E39CCD963E4}" destId="{D6947967-D544-4FD7-8DA7-57B31B5B76FC}" srcOrd="0" destOrd="0" presId="urn:microsoft.com/office/officeart/2005/8/layout/hierarchy1"/>
    <dgm:cxn modelId="{04AAFAA3-7A15-47F5-9D0D-735D814F3940}" type="presOf" srcId="{EE070ED3-54B4-414D-81A9-947B239E79E1}" destId="{19953E4D-8CD6-4FEF-8301-353EB0163D07}" srcOrd="0" destOrd="0" presId="urn:microsoft.com/office/officeart/2005/8/layout/hierarchy1"/>
    <dgm:cxn modelId="{396ADDB9-943D-473D-96BA-304C74354A30}" srcId="{C87164A1-1A22-4779-A8E3-A29BDF1FAC0D}" destId="{3BDCCA09-4732-4969-93B0-8E39CCD963E4}" srcOrd="0" destOrd="0" parTransId="{341C432E-732C-429B-9953-556E97715ED2}" sibTransId="{D4314D8F-8A97-4C9C-9852-4F6E42775DC7}"/>
    <dgm:cxn modelId="{9A4C6DCC-FF96-491E-9C72-565569FD6E5C}" type="presOf" srcId="{C87164A1-1A22-4779-A8E3-A29BDF1FAC0D}" destId="{1738E3E0-2B05-4277-B4A6-BC5CC85E3F1A}" srcOrd="0" destOrd="0" presId="urn:microsoft.com/office/officeart/2005/8/layout/hierarchy1"/>
    <dgm:cxn modelId="{43F42B8A-AE58-41DC-AE8A-7FACB5BC8EE7}" type="presParOf" srcId="{1738E3E0-2B05-4277-B4A6-BC5CC85E3F1A}" destId="{C24AA8B4-963F-460A-9995-F471E54E9CF3}" srcOrd="0" destOrd="0" presId="urn:microsoft.com/office/officeart/2005/8/layout/hierarchy1"/>
    <dgm:cxn modelId="{CCF7F988-A5BA-49B7-9F48-6A70AC7B3E76}" type="presParOf" srcId="{C24AA8B4-963F-460A-9995-F471E54E9CF3}" destId="{45823FD9-991C-4FD5-BAF4-063D63A8B670}" srcOrd="0" destOrd="0" presId="urn:microsoft.com/office/officeart/2005/8/layout/hierarchy1"/>
    <dgm:cxn modelId="{E9688A29-914C-488B-9BA4-05F213C58F47}" type="presParOf" srcId="{45823FD9-991C-4FD5-BAF4-063D63A8B670}" destId="{12F2FD36-6DB7-4204-8F68-807A79C1CC84}" srcOrd="0" destOrd="0" presId="urn:microsoft.com/office/officeart/2005/8/layout/hierarchy1"/>
    <dgm:cxn modelId="{E504A791-F4D8-4CB6-B505-EE3EF6A8D3BF}" type="presParOf" srcId="{45823FD9-991C-4FD5-BAF4-063D63A8B670}" destId="{D6947967-D544-4FD7-8DA7-57B31B5B76FC}" srcOrd="1" destOrd="0" presId="urn:microsoft.com/office/officeart/2005/8/layout/hierarchy1"/>
    <dgm:cxn modelId="{DF5D4B9A-5AAA-4A2E-8F90-6EE70D821026}" type="presParOf" srcId="{C24AA8B4-963F-460A-9995-F471E54E9CF3}" destId="{482B6164-4519-4F21-8A33-CDBDB0FE5963}" srcOrd="1" destOrd="0" presId="urn:microsoft.com/office/officeart/2005/8/layout/hierarchy1"/>
    <dgm:cxn modelId="{DD1969B1-0892-4502-A339-5C5069930BF4}" type="presParOf" srcId="{1738E3E0-2B05-4277-B4A6-BC5CC85E3F1A}" destId="{E552DE76-7623-4C2D-A080-3B34E5AEB84D}" srcOrd="1" destOrd="0" presId="urn:microsoft.com/office/officeart/2005/8/layout/hierarchy1"/>
    <dgm:cxn modelId="{F51C9FDD-2B07-4150-8BA5-142A43752479}" type="presParOf" srcId="{E552DE76-7623-4C2D-A080-3B34E5AEB84D}" destId="{FB92088C-B533-4B89-BA64-8B8583D38EE4}" srcOrd="0" destOrd="0" presId="urn:microsoft.com/office/officeart/2005/8/layout/hierarchy1"/>
    <dgm:cxn modelId="{C771D2F3-72B2-42A4-87A5-E9201D324E47}" type="presParOf" srcId="{FB92088C-B533-4B89-BA64-8B8583D38EE4}" destId="{8C315200-0065-41FA-9CE9-C54652019F6B}" srcOrd="0" destOrd="0" presId="urn:microsoft.com/office/officeart/2005/8/layout/hierarchy1"/>
    <dgm:cxn modelId="{2FCF4F95-1B32-4543-A987-DE0A9A789850}" type="presParOf" srcId="{FB92088C-B533-4B89-BA64-8B8583D38EE4}" destId="{19953E4D-8CD6-4FEF-8301-353EB0163D07}" srcOrd="1" destOrd="0" presId="urn:microsoft.com/office/officeart/2005/8/layout/hierarchy1"/>
    <dgm:cxn modelId="{103014F5-6568-49D5-A1F6-6938A68DC180}" type="presParOf" srcId="{E552DE76-7623-4C2D-A080-3B34E5AEB84D}" destId="{22331B9C-D500-48CE-97FF-7F301354DF5E}" srcOrd="1" destOrd="0" presId="urn:microsoft.com/office/officeart/2005/8/layout/hierarchy1"/>
    <dgm:cxn modelId="{441B642B-1D75-463B-A71D-DB1C53896285}" type="presParOf" srcId="{1738E3E0-2B05-4277-B4A6-BC5CC85E3F1A}" destId="{29F14711-A490-475D-9030-E22F7744920B}" srcOrd="2" destOrd="0" presId="urn:microsoft.com/office/officeart/2005/8/layout/hierarchy1"/>
    <dgm:cxn modelId="{91BD8E4D-9AE2-4101-935A-25913D0903DE}" type="presParOf" srcId="{29F14711-A490-475D-9030-E22F7744920B}" destId="{2F12CE76-48E0-457E-B540-A6EBA90C8ED0}" srcOrd="0" destOrd="0" presId="urn:microsoft.com/office/officeart/2005/8/layout/hierarchy1"/>
    <dgm:cxn modelId="{AEC4653B-F577-4DE7-AADD-074A89204EE4}" type="presParOf" srcId="{2F12CE76-48E0-457E-B540-A6EBA90C8ED0}" destId="{116F2CAB-EA3B-4C13-B3EA-924B3BDF1F56}" srcOrd="0" destOrd="0" presId="urn:microsoft.com/office/officeart/2005/8/layout/hierarchy1"/>
    <dgm:cxn modelId="{EE2044C2-1E11-49E3-88AE-1A842D207364}" type="presParOf" srcId="{2F12CE76-48E0-457E-B540-A6EBA90C8ED0}" destId="{26B8AF43-65F7-433F-952F-E8E4F38E9E6B}" srcOrd="1" destOrd="0" presId="urn:microsoft.com/office/officeart/2005/8/layout/hierarchy1"/>
    <dgm:cxn modelId="{59B1E3F7-0275-476A-824B-A2ECE7474B88}" type="presParOf" srcId="{29F14711-A490-475D-9030-E22F7744920B}" destId="{87AE55C2-7903-4BA8-8A2B-7713300331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798AF-E66F-4C42-B6FB-989FB635A66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F3121-CA28-4C99-B031-2816178EC2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Identified Influencers</a:t>
          </a:r>
        </a:p>
      </dgm:t>
    </dgm:pt>
    <dgm:pt modelId="{BBDD7048-4C4A-4BCB-AE6B-F81CB2F3ADA9}" type="parTrans" cxnId="{A681716E-2115-4919-B8BC-A70BAE04A3BB}">
      <dgm:prSet/>
      <dgm:spPr/>
      <dgm:t>
        <a:bodyPr/>
        <a:lstStyle/>
        <a:p>
          <a:endParaRPr lang="en-US"/>
        </a:p>
      </dgm:t>
    </dgm:pt>
    <dgm:pt modelId="{98BEFB3F-A8B2-49DA-8F24-F30931406702}" type="sibTrans" cxnId="{A681716E-2115-4919-B8BC-A70BAE04A3BB}">
      <dgm:prSet/>
      <dgm:spPr/>
      <dgm:t>
        <a:bodyPr/>
        <a:lstStyle/>
        <a:p>
          <a:endParaRPr lang="en-US"/>
        </a:p>
      </dgm:t>
    </dgm:pt>
    <dgm:pt modelId="{1B3532AE-F33B-4B91-9356-C2C67ABF5F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structure</a:t>
          </a:r>
        </a:p>
      </dgm:t>
    </dgm:pt>
    <dgm:pt modelId="{A52E3846-A035-44B1-BC91-531C815C4EEE}" type="parTrans" cxnId="{99039808-CBEA-4025-B5F8-43D1090951E0}">
      <dgm:prSet/>
      <dgm:spPr/>
      <dgm:t>
        <a:bodyPr/>
        <a:lstStyle/>
        <a:p>
          <a:endParaRPr lang="en-US"/>
        </a:p>
      </dgm:t>
    </dgm:pt>
    <dgm:pt modelId="{8A9CDF10-80AA-42A5-8899-29B746E457BC}" type="sibTrans" cxnId="{99039808-CBEA-4025-B5F8-43D1090951E0}">
      <dgm:prSet/>
      <dgm:spPr/>
      <dgm:t>
        <a:bodyPr/>
        <a:lstStyle/>
        <a:p>
          <a:endParaRPr lang="en-US"/>
        </a:p>
      </dgm:t>
    </dgm:pt>
    <dgm:pt modelId="{10FF3B66-F835-4690-842C-7E24084E34B7}" type="pres">
      <dgm:prSet presAssocID="{DB7798AF-E66F-4C42-B6FB-989FB635A665}" presName="root" presStyleCnt="0">
        <dgm:presLayoutVars>
          <dgm:dir/>
          <dgm:resizeHandles val="exact"/>
        </dgm:presLayoutVars>
      </dgm:prSet>
      <dgm:spPr/>
    </dgm:pt>
    <dgm:pt modelId="{617DF199-837C-4F1B-84F1-6FFE0F183086}" type="pres">
      <dgm:prSet presAssocID="{D4EF3121-CA28-4C99-B031-2816178EC215}" presName="compNode" presStyleCnt="0"/>
      <dgm:spPr/>
    </dgm:pt>
    <dgm:pt modelId="{791489CD-D73B-4DFC-83D7-96E716FDD654}" type="pres">
      <dgm:prSet presAssocID="{D4EF3121-CA28-4C99-B031-2816178EC2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C5B2AB3-B19E-4680-AA65-5B722541BC7D}" type="pres">
      <dgm:prSet presAssocID="{D4EF3121-CA28-4C99-B031-2816178EC215}" presName="spaceRect" presStyleCnt="0"/>
      <dgm:spPr/>
    </dgm:pt>
    <dgm:pt modelId="{182BA6F6-8EBD-4866-BBDC-24E940A6BF40}" type="pres">
      <dgm:prSet presAssocID="{D4EF3121-CA28-4C99-B031-2816178EC215}" presName="textRect" presStyleLbl="revTx" presStyleIdx="0" presStyleCnt="2">
        <dgm:presLayoutVars>
          <dgm:chMax val="1"/>
          <dgm:chPref val="1"/>
        </dgm:presLayoutVars>
      </dgm:prSet>
      <dgm:spPr/>
    </dgm:pt>
    <dgm:pt modelId="{142F4E96-B175-4D4A-AAC6-022280F84C79}" type="pres">
      <dgm:prSet presAssocID="{98BEFB3F-A8B2-49DA-8F24-F30931406702}" presName="sibTrans" presStyleCnt="0"/>
      <dgm:spPr/>
    </dgm:pt>
    <dgm:pt modelId="{B9968A46-0F5B-433C-91FC-9CE923927325}" type="pres">
      <dgm:prSet presAssocID="{1B3532AE-F33B-4B91-9356-C2C67ABF5F81}" presName="compNode" presStyleCnt="0"/>
      <dgm:spPr/>
    </dgm:pt>
    <dgm:pt modelId="{B01FC44F-75FB-4A3B-917F-0A43849211C4}" type="pres">
      <dgm:prSet presAssocID="{1B3532AE-F33B-4B91-9356-C2C67ABF5F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5FF3D1D-EF8E-4A05-A7C2-8EB589F924E2}" type="pres">
      <dgm:prSet presAssocID="{1B3532AE-F33B-4B91-9356-C2C67ABF5F81}" presName="spaceRect" presStyleCnt="0"/>
      <dgm:spPr/>
    </dgm:pt>
    <dgm:pt modelId="{FBE446C2-9872-4273-9FB5-51DFB88D7C0F}" type="pres">
      <dgm:prSet presAssocID="{1B3532AE-F33B-4B91-9356-C2C67ABF5F8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039808-CBEA-4025-B5F8-43D1090951E0}" srcId="{DB7798AF-E66F-4C42-B6FB-989FB635A665}" destId="{1B3532AE-F33B-4B91-9356-C2C67ABF5F81}" srcOrd="1" destOrd="0" parTransId="{A52E3846-A035-44B1-BC91-531C815C4EEE}" sibTransId="{8A9CDF10-80AA-42A5-8899-29B746E457BC}"/>
    <dgm:cxn modelId="{8674BC0D-68C0-4676-AEEC-F0523AB920C8}" type="presOf" srcId="{DB7798AF-E66F-4C42-B6FB-989FB635A665}" destId="{10FF3B66-F835-4690-842C-7E24084E34B7}" srcOrd="0" destOrd="0" presId="urn:microsoft.com/office/officeart/2018/2/layout/IconLabelList"/>
    <dgm:cxn modelId="{A681716E-2115-4919-B8BC-A70BAE04A3BB}" srcId="{DB7798AF-E66F-4C42-B6FB-989FB635A665}" destId="{D4EF3121-CA28-4C99-B031-2816178EC215}" srcOrd="0" destOrd="0" parTransId="{BBDD7048-4C4A-4BCB-AE6B-F81CB2F3ADA9}" sibTransId="{98BEFB3F-A8B2-49DA-8F24-F30931406702}"/>
    <dgm:cxn modelId="{45EB46B7-4D79-4838-9137-2F6650F0086C}" type="presOf" srcId="{1B3532AE-F33B-4B91-9356-C2C67ABF5F81}" destId="{FBE446C2-9872-4273-9FB5-51DFB88D7C0F}" srcOrd="0" destOrd="0" presId="urn:microsoft.com/office/officeart/2018/2/layout/IconLabelList"/>
    <dgm:cxn modelId="{858079CF-FFBF-4321-9C5E-D92364EFCEF2}" type="presOf" srcId="{D4EF3121-CA28-4C99-B031-2816178EC215}" destId="{182BA6F6-8EBD-4866-BBDC-24E940A6BF40}" srcOrd="0" destOrd="0" presId="urn:microsoft.com/office/officeart/2018/2/layout/IconLabelList"/>
    <dgm:cxn modelId="{EFE2E646-AD9B-4556-B676-ED3432BB45CC}" type="presParOf" srcId="{10FF3B66-F835-4690-842C-7E24084E34B7}" destId="{617DF199-837C-4F1B-84F1-6FFE0F183086}" srcOrd="0" destOrd="0" presId="urn:microsoft.com/office/officeart/2018/2/layout/IconLabelList"/>
    <dgm:cxn modelId="{489381AB-74D3-42BF-807F-0DB2055AF19D}" type="presParOf" srcId="{617DF199-837C-4F1B-84F1-6FFE0F183086}" destId="{791489CD-D73B-4DFC-83D7-96E716FDD654}" srcOrd="0" destOrd="0" presId="urn:microsoft.com/office/officeart/2018/2/layout/IconLabelList"/>
    <dgm:cxn modelId="{CDC67122-A02D-4AE3-86C3-C82C60B8416B}" type="presParOf" srcId="{617DF199-837C-4F1B-84F1-6FFE0F183086}" destId="{9C5B2AB3-B19E-4680-AA65-5B722541BC7D}" srcOrd="1" destOrd="0" presId="urn:microsoft.com/office/officeart/2018/2/layout/IconLabelList"/>
    <dgm:cxn modelId="{FF840E4D-819B-4107-B213-69D5192C3A9F}" type="presParOf" srcId="{617DF199-837C-4F1B-84F1-6FFE0F183086}" destId="{182BA6F6-8EBD-4866-BBDC-24E940A6BF40}" srcOrd="2" destOrd="0" presId="urn:microsoft.com/office/officeart/2018/2/layout/IconLabelList"/>
    <dgm:cxn modelId="{0BD8640C-8992-4BD4-A51C-05E5D6865D3C}" type="presParOf" srcId="{10FF3B66-F835-4690-842C-7E24084E34B7}" destId="{142F4E96-B175-4D4A-AAC6-022280F84C79}" srcOrd="1" destOrd="0" presId="urn:microsoft.com/office/officeart/2018/2/layout/IconLabelList"/>
    <dgm:cxn modelId="{8D4512C1-E8CC-41BC-913D-DD143865B3D8}" type="presParOf" srcId="{10FF3B66-F835-4690-842C-7E24084E34B7}" destId="{B9968A46-0F5B-433C-91FC-9CE923927325}" srcOrd="2" destOrd="0" presId="urn:microsoft.com/office/officeart/2018/2/layout/IconLabelList"/>
    <dgm:cxn modelId="{CDA3A894-1252-4E32-80E0-AA46A5A6F6AE}" type="presParOf" srcId="{B9968A46-0F5B-433C-91FC-9CE923927325}" destId="{B01FC44F-75FB-4A3B-917F-0A43849211C4}" srcOrd="0" destOrd="0" presId="urn:microsoft.com/office/officeart/2018/2/layout/IconLabelList"/>
    <dgm:cxn modelId="{73D817C0-4014-4719-B334-3959217A7CDD}" type="presParOf" srcId="{B9968A46-0F5B-433C-91FC-9CE923927325}" destId="{95FF3D1D-EF8E-4A05-A7C2-8EB589F924E2}" srcOrd="1" destOrd="0" presId="urn:microsoft.com/office/officeart/2018/2/layout/IconLabelList"/>
    <dgm:cxn modelId="{6DB0258A-92BE-487D-8BA7-742ABD1992AF}" type="presParOf" srcId="{B9968A46-0F5B-433C-91FC-9CE923927325}" destId="{FBE446C2-9872-4273-9FB5-51DFB88D7C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2FD36-6DB7-4204-8F68-807A79C1CC84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47967-D544-4FD7-8DA7-57B31B5B76FC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Graph construction</a:t>
          </a:r>
        </a:p>
      </dsp:txBody>
      <dsp:txXfrm>
        <a:off x="398656" y="1088253"/>
        <a:ext cx="2959127" cy="1837317"/>
      </dsp:txXfrm>
    </dsp:sp>
    <dsp:sp modelId="{8C315200-0065-41FA-9CE9-C54652019F6B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E4D-8CD6-4FEF-8301-353EB0163D07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Centrality Metrics</a:t>
          </a:r>
        </a:p>
      </dsp:txBody>
      <dsp:txXfrm>
        <a:off x="4155097" y="1088253"/>
        <a:ext cx="2959127" cy="1837317"/>
      </dsp:txXfrm>
    </dsp:sp>
    <dsp:sp modelId="{116F2CAB-EA3B-4C13-B3EA-924B3BDF1F56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8AF43-65F7-433F-952F-E8E4F38E9E6B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Community Detection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489CD-D73B-4DFC-83D7-96E716FDD654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BA6F6-8EBD-4866-BBDC-24E940A6BF40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Identified Influencers</a:t>
          </a:r>
        </a:p>
      </dsp:txBody>
      <dsp:txXfrm>
        <a:off x="559800" y="3022743"/>
        <a:ext cx="4320000" cy="720000"/>
      </dsp:txXfrm>
    </dsp:sp>
    <dsp:sp modelId="{B01FC44F-75FB-4A3B-917F-0A43849211C4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446C2-9872-4273-9FB5-51DFB88D7C0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Community structure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EA5D-1217-354F-DBFC-59FEB14AC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7784E-86B6-C294-30D8-3E2545939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3ED4-30E3-D819-EB9E-8191E56D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0E07-7AC8-BB76-79F6-6E6ABBB1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DB7A-18BD-54EE-9CF1-5C9DBF14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33D7-239F-AB48-9541-B7A7C0BB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5E5CA-C1C6-325B-3B24-239CA6977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C40E-93E8-7CAD-362D-9C8FE6F8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11A7-3F2D-F721-B0FF-CE74361D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CCCA-1AD7-03EC-DA40-4090F13E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CFA60-3359-B212-0E24-AE28110E7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0C02-0C3D-7427-1849-FD32A6A10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EFBD-746C-101D-AB2D-400EDE55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D8F7-7616-C12D-64E7-00D0011B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249C-518E-DD0D-2786-AE428550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5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9F67-C25E-0672-A4EB-D688D08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8C7A-F3B4-390D-18F8-2A78DE89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14C00-CA63-D63D-7250-EFF5430E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0F46-AAD2-1DC5-8EE0-C5AFA15E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A22E-0759-6F23-F718-4F821CE6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5D8F-E5F8-AD9B-C541-79E1AAB0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00D5-0BDF-AA17-99DF-158D7FDF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88D43-B043-6010-056C-EEF8C964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41C2-C79B-2EE9-19B3-03AC540E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6C19-A5EB-0475-D5A4-DC01F21A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5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A884-FFC9-FB62-272A-FAE18747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878C-6D5D-F625-902D-D9FB963D6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28F89-E4AD-335A-D166-1C8EA0E59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CB575-CA32-691F-1205-C7600D6A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C5415-86D2-4D45-009D-FD0EAE8F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72D01-39EC-5B1A-F377-79067F1A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2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CFE9-217D-4147-3D5D-F5B97CA8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B55E6-B456-63E8-1EEB-E63D6533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348E-1739-B41A-78D8-EF3D3281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0870B-4869-94D3-A6D1-5F3182D9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27DA2-CF18-D488-E671-26CE7A573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93B5E-C146-C433-401F-6FE12CD7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BA7A7-7A32-E011-1FE6-0A5ED26A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97ED1-FC3E-9863-D3A6-86E53796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32B8-B0A3-03CB-1972-FA2427FA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A031D-87B6-9C1E-B81F-6CD26878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B3971-548C-5DB4-AF73-D6052268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16B05-CADC-CF40-1B14-24D60F2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38D66-AD75-610F-2F48-D2646A73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3D325-C630-8035-1CB0-A8561A68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7C897-2563-041B-B815-4C7DDCD9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0997-1897-EB2D-F2B1-B0230676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98FD-68A2-2A2A-EFD8-E3E078EA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5E3D5-3B09-C224-23A7-209FA036C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5C247-5091-8582-3388-1640F96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B7407-0384-0C2E-1417-59F812C6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5040-F793-AD23-40BD-4806454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ECDE-62FE-C218-9EEC-595E61B4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926E6-EB40-0671-1077-18E76767F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6DBF4-90C6-4D49-9A41-3681A503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4C6EE-D2EA-3284-2201-F658A605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0EE00-88BD-5F7A-9759-D9BADBA3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5865-F7EF-F76C-704A-F8BC6AB2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8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0DB06-B483-BEBA-D0B3-B5AEB1DD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49F5-7283-7DCD-9BB3-E1F45C8E3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8254-5EE6-3440-D710-836A10534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4DFA3-0FBE-4D70-9745-106C6F4D796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49FC-5284-31FC-C1CF-3B15C9E00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90770-C954-6A68-2C7F-36FE1217D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D70EA-6D21-4DFB-B8F8-E495D08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1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F1FF2-35FD-3974-08F6-06B590666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Social Media Network Analysis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026" name="Picture 2" descr="Social Network Analysis for Foundations: Six Ideas to Scale Impact -  Visible Network Labs">
            <a:extLst>
              <a:ext uri="{FF2B5EF4-FFF2-40B4-BE49-F238E27FC236}">
                <a16:creationId xmlns:a16="http://schemas.microsoft.com/office/drawing/2014/main" id="{3D4E0E65-2F6E-80F9-3205-A5036745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" b="10982"/>
          <a:stretch/>
        </p:blipFill>
        <p:spPr bwMode="auto">
          <a:xfrm>
            <a:off x="1025143" y="1966293"/>
            <a:ext cx="10141713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2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C7656-FA03-ECB8-396D-1FC4A8B5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techniques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D93778-9CB6-23DA-72F6-5D921CBDD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4546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98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4E6F5-7E06-671D-D566-E3F1347B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</a:t>
            </a:r>
          </a:p>
        </p:txBody>
      </p:sp>
      <p:pic>
        <p:nvPicPr>
          <p:cNvPr id="5" name="Picture 4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271B9D0B-09E2-F6B0-A8E4-74780449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879" y="1966293"/>
            <a:ext cx="672024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2E02-2045-B571-390A-AC9169DD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993C9-C08A-0B05-69C8-2F86084B8F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70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Social Media Network Analysis</vt:lpstr>
      <vt:lpstr>Key techniques used</vt:lpstr>
      <vt:lpstr>Graph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Sharanya Desu</dc:creator>
  <cp:lastModifiedBy>Sharanya Desu</cp:lastModifiedBy>
  <cp:revision>1</cp:revision>
  <dcterms:created xsi:type="dcterms:W3CDTF">2025-01-08T23:46:17Z</dcterms:created>
  <dcterms:modified xsi:type="dcterms:W3CDTF">2025-01-09T00:07:59Z</dcterms:modified>
</cp:coreProperties>
</file>