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F384-3CC5-49A5-9911-EAE8E2F0B42E}" type="datetimeFigureOut">
              <a:rPr lang="en-US" smtClean="0"/>
              <a:pPr/>
              <a:t>10/18/2018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5E9-E5D4-4532-9FD9-D46DDEA6E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F384-3CC5-49A5-9911-EAE8E2F0B42E}" type="datetimeFigureOut">
              <a:rPr lang="en-US" smtClean="0"/>
              <a:pPr/>
              <a:t>10/18/2018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5E9-E5D4-4532-9FD9-D46DDEA6E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F384-3CC5-49A5-9911-EAE8E2F0B42E}" type="datetimeFigureOut">
              <a:rPr lang="en-US" smtClean="0"/>
              <a:pPr/>
              <a:t>10/18/2018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5E9-E5D4-4532-9FD9-D46DDEA6E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F384-3CC5-49A5-9911-EAE8E2F0B42E}" type="datetimeFigureOut">
              <a:rPr lang="en-US" smtClean="0"/>
              <a:pPr/>
              <a:t>10/18/2018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5E9-E5D4-4532-9FD9-D46DDEA6E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F384-3CC5-49A5-9911-EAE8E2F0B42E}" type="datetimeFigureOut">
              <a:rPr lang="en-US" smtClean="0"/>
              <a:pPr/>
              <a:t>10/18/2018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5E9-E5D4-4532-9FD9-D46DDEA6E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F384-3CC5-49A5-9911-EAE8E2F0B42E}" type="datetimeFigureOut">
              <a:rPr lang="en-US" smtClean="0"/>
              <a:pPr/>
              <a:t>10/18/2018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5E9-E5D4-4532-9FD9-D46DDEA6E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F384-3CC5-49A5-9911-EAE8E2F0B42E}" type="datetimeFigureOut">
              <a:rPr lang="en-US" smtClean="0"/>
              <a:pPr/>
              <a:t>10/18/2018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5E9-E5D4-4532-9FD9-D46DDEA6E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F384-3CC5-49A5-9911-EAE8E2F0B42E}" type="datetimeFigureOut">
              <a:rPr lang="en-US" smtClean="0"/>
              <a:pPr/>
              <a:t>10/18/2018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5E9-E5D4-4532-9FD9-D46DDEA6E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F384-3CC5-49A5-9911-EAE8E2F0B42E}" type="datetimeFigureOut">
              <a:rPr lang="en-US" smtClean="0"/>
              <a:pPr/>
              <a:t>10/18/2018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5E9-E5D4-4532-9FD9-D46DDEA6E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F384-3CC5-49A5-9911-EAE8E2F0B42E}" type="datetimeFigureOut">
              <a:rPr lang="en-US" smtClean="0"/>
              <a:pPr/>
              <a:t>10/18/2018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5E9-E5D4-4532-9FD9-D46DDEA6E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F384-3CC5-49A5-9911-EAE8E2F0B42E}" type="datetimeFigureOut">
              <a:rPr lang="en-US" smtClean="0"/>
              <a:pPr/>
              <a:t>10/18/2018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5E9-E5D4-4532-9FD9-D46DDEA6E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2F384-3CC5-49A5-9911-EAE8E2F0B42E}" type="datetimeFigureOut">
              <a:rPr lang="en-US" smtClean="0"/>
              <a:pPr/>
              <a:t>10/18/2018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5E9-E5D4-4532-9FD9-D46DDEA6E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794" y="2428868"/>
            <a:ext cx="5815026" cy="147002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Blockchain Technology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Ledger and its types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High-level use cases for blockchain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Smart Contract and its use cases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Types of block chains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Problems solved by blockchain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Supply Chain Use cases of blockchain.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Ledger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1471609"/>
          </a:xfrm>
        </p:spPr>
        <p:txBody>
          <a:bodyPr>
            <a:normAutofit/>
          </a:bodyPr>
          <a:lstStyle/>
          <a:p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Ledger is a physical/ digital file for recording economic 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transactions</a:t>
            </a:r>
          </a:p>
          <a:p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Types: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D:\SHARANYA\nVipani\blockchain ppt\img1.PNG"/>
          <p:cNvPicPr>
            <a:picLocks noChangeAspect="1" noChangeArrowheads="1"/>
          </p:cNvPicPr>
          <p:nvPr/>
        </p:nvPicPr>
        <p:blipFill>
          <a:blip r:embed="rId2"/>
          <a:srcRect b="9524"/>
          <a:stretch>
            <a:fillRect/>
          </a:stretch>
        </p:blipFill>
        <p:spPr bwMode="auto">
          <a:xfrm>
            <a:off x="285720" y="1785926"/>
            <a:ext cx="8612401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High-level use cases for blockchain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Supply Chain Interoperability /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Visibility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Financial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Healthcare /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Medical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Academia / Publishing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Agriculture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Crowd-funding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Smart Contract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5257800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Contract: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 written or spoken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agreement that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is intended to be enforceable by law.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Smart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contracts help you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exchange anything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value in a transparent, conflict-free way while avoiding the services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middleman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Ethereum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vs.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Hyperledger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 cases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IN" sz="1800" dirty="0" err="1" smtClean="0"/>
              <a:t>Axa’s</a:t>
            </a:r>
            <a:r>
              <a:rPr lang="en-IN" sz="1800" dirty="0" smtClean="0"/>
              <a:t> flight delay </a:t>
            </a:r>
            <a:r>
              <a:rPr lang="en-IN" sz="1800" dirty="0" smtClean="0"/>
              <a:t>insurance – Automatic reimbursement</a:t>
            </a:r>
          </a:p>
          <a:p>
            <a:pPr lvl="1"/>
            <a:r>
              <a:rPr lang="en-IN" sz="1800" dirty="0" smtClean="0"/>
              <a:t>A consortium between </a:t>
            </a:r>
            <a:r>
              <a:rPr lang="en-IN" sz="1800" dirty="0" err="1" smtClean="0"/>
              <a:t>Walmart</a:t>
            </a:r>
            <a:r>
              <a:rPr lang="en-IN" sz="1800" dirty="0" smtClean="0"/>
              <a:t>, IBM and </a:t>
            </a:r>
            <a:r>
              <a:rPr lang="en-IN" sz="1800" dirty="0" err="1" smtClean="0"/>
              <a:t>Tsinghua</a:t>
            </a:r>
            <a:r>
              <a:rPr lang="en-IN" sz="1800" dirty="0" smtClean="0"/>
              <a:t> University in Beijing in supply chain </a:t>
            </a:r>
            <a:r>
              <a:rPr lang="en-IN" sz="1800" dirty="0" smtClean="0"/>
              <a:t>management.</a:t>
            </a:r>
            <a:r>
              <a:rPr lang="en-IN" sz="1800" dirty="0" smtClean="0"/>
              <a:t> </a:t>
            </a:r>
            <a:endParaRPr lang="en-IN" sz="1800" dirty="0" smtClean="0"/>
          </a:p>
          <a:p>
            <a:pPr lvl="1"/>
            <a:r>
              <a:rPr lang="en-IN" sz="1800" dirty="0" smtClean="0"/>
              <a:t>Ascribe </a:t>
            </a:r>
            <a:r>
              <a:rPr lang="en-IN" sz="1800" dirty="0" smtClean="0"/>
              <a:t>is an example of a use of a smart contract for the intellectual </a:t>
            </a:r>
            <a:r>
              <a:rPr lang="en-IN" sz="1800" dirty="0" smtClean="0"/>
              <a:t>property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Types of block chains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Blockchain</a:t>
            </a:r>
          </a:p>
          <a:p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World state</a:t>
            </a:r>
          </a:p>
          <a:p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Block</a:t>
            </a:r>
            <a:endParaRPr lang="en-IN" sz="3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Smart contract</a:t>
            </a:r>
          </a:p>
          <a:p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Distributed ledger</a:t>
            </a:r>
          </a:p>
          <a:p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Consensus</a:t>
            </a:r>
          </a:p>
          <a:p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Types of blockchain: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blockchains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blockchains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Consortium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blockchains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Problems solved </a:t>
            </a:r>
            <a:r>
              <a:rPr lang="en-IN" b="1" smtClean="0">
                <a:latin typeface="Times New Roman" pitchFamily="18" charset="0"/>
                <a:cs typeface="Times New Roman" pitchFamily="18" charset="0"/>
              </a:rPr>
              <a:t>by Blockchain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Transparency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Decentralization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Secure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Immutability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Cost and Time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Middleman fees cut-down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Supply Chain Use cases.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Bext360- Coffee supply chain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Natureta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nVipani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BTC logistic Centre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Tiny blockchain in JS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const sha256 = require('sha256');</a:t>
            </a: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class Block {</a:t>
            </a: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constructor(index, timestamp, data,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prevHash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this.index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= index;</a:t>
            </a:r>
          </a:p>
          <a:p>
            <a:pPr>
              <a:buNone/>
            </a:pP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this.timestamp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= timestamp;</a:t>
            </a:r>
          </a:p>
          <a:p>
            <a:pPr>
              <a:buNone/>
            </a:pP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this.data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= data;</a:t>
            </a:r>
          </a:p>
          <a:p>
            <a:pPr>
              <a:buNone/>
            </a:pP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this.prevHash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prevHash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this.thisHash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= sha256(</a:t>
            </a:r>
          </a:p>
          <a:p>
            <a:pPr>
              <a:buNone/>
            </a:pP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this.index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this.timestamp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this.data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this.prevHash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}}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createGenesisBlock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= () =&gt; new Block(0,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Date.now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(), 'Genesis Block', '0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');</a:t>
            </a:r>
          </a:p>
          <a:p>
            <a:pPr>
              <a:buNone/>
            </a:pP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nextBlock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lastBlock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, data) =&gt;</a:t>
            </a: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new Block(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lastBlock.index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+ 1,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Date.now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(), data,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lastBlock.thisHash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createBlockchain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= num =&gt; {</a:t>
            </a: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const blockchain = [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createGenesisBlock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()];</a:t>
            </a: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previousBlock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= blockchain[0];</a:t>
            </a: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for (let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= 1;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&lt; num;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+= 1) {</a:t>
            </a: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blockToAdd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nextBlock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previousBlock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, `This is block #${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}`);</a:t>
            </a:r>
          </a:p>
          <a:p>
            <a:pPr>
              <a:buNone/>
            </a:pP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blockchain.push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blockToAdd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previousBlock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blockToAdd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console.log(blockchain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lengthToCreate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= 20;</a:t>
            </a:r>
          </a:p>
          <a:p>
            <a:pPr>
              <a:buNone/>
            </a:pP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createBlockchain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lengthToCreate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211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Blockchain Technology</vt:lpstr>
      <vt:lpstr>Agenda</vt:lpstr>
      <vt:lpstr>Ledger</vt:lpstr>
      <vt:lpstr>High-level use cases for blockchain</vt:lpstr>
      <vt:lpstr>Smart Contract</vt:lpstr>
      <vt:lpstr> Types of block chains</vt:lpstr>
      <vt:lpstr>Problems solved by Blockchain</vt:lpstr>
      <vt:lpstr>Supply Chain Use cases.</vt:lpstr>
      <vt:lpstr>Tiny blockchain in JS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15</cp:revision>
  <dcterms:created xsi:type="dcterms:W3CDTF">2018-10-12T06:35:52Z</dcterms:created>
  <dcterms:modified xsi:type="dcterms:W3CDTF">2018-10-18T13:34:22Z</dcterms:modified>
</cp:coreProperties>
</file>