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2" r:id="rId3"/>
    <p:sldId id="373" r:id="rId4"/>
    <p:sldId id="374" r:id="rId5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4" r:id="rId14"/>
    <p:sldId id="385" r:id="rId15"/>
    <p:sldId id="386" r:id="rId16"/>
    <p:sldId id="387" r:id="rId17"/>
    <p:sldId id="388" r:id="rId18"/>
    <p:sldId id="389" r:id="rId19"/>
    <p:sldId id="3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2D8DE-E829-BBA0-9228-E35431F0E12F}" v="84" dt="2025-06-16T06:34:54.952"/>
    <p1510:client id="{C774E02E-B8DF-EDA3-E560-1AFF325DA5AF}" v="415" dt="2025-06-16T10:07:21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ya Shetty" userId="S::sharanya.shetty@ixana.ai::6afa46a8-f760-4a48-9040-7ad6d9d8c192" providerId="AD" clId="Web-{C774E02E-B8DF-EDA3-E560-1AFF325DA5AF}"/>
    <pc:docChg chg="addSld delSld modSld">
      <pc:chgData name="Sharanya Shetty" userId="S::sharanya.shetty@ixana.ai::6afa46a8-f760-4a48-9040-7ad6d9d8c192" providerId="AD" clId="Web-{C774E02E-B8DF-EDA3-E560-1AFF325DA5AF}" dt="2025-06-16T08:16:37.508" v="358"/>
      <pc:docMkLst>
        <pc:docMk/>
      </pc:docMkLst>
      <pc:sldChg chg="modSp">
        <pc:chgData name="Sharanya Shetty" userId="S::sharanya.shetty@ixana.ai::6afa46a8-f760-4a48-9040-7ad6d9d8c192" providerId="AD" clId="Web-{C774E02E-B8DF-EDA3-E560-1AFF325DA5AF}" dt="2025-06-16T06:41:27.321" v="1" actId="20577"/>
        <pc:sldMkLst>
          <pc:docMk/>
          <pc:sldMk cId="109857222" sldId="256"/>
        </pc:sldMkLst>
        <pc:spChg chg="mod">
          <ac:chgData name="Sharanya Shetty" userId="S::sharanya.shetty@ixana.ai::6afa46a8-f760-4a48-9040-7ad6d9d8c192" providerId="AD" clId="Web-{C774E02E-B8DF-EDA3-E560-1AFF325DA5AF}" dt="2025-06-16T06:41:27.321" v="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">
        <pc:chgData name="Sharanya Shetty" userId="S::sharanya.shetty@ixana.ai::6afa46a8-f760-4a48-9040-7ad6d9d8c192" providerId="AD" clId="Web-{C774E02E-B8DF-EDA3-E560-1AFF325DA5AF}" dt="2025-06-16T07:08:25.572" v="65" actId="20577"/>
        <pc:sldMkLst>
          <pc:docMk/>
          <pc:sldMk cId="2737306398" sldId="372"/>
        </pc:sldMkLst>
        <pc:spChg chg="mod">
          <ac:chgData name="Sharanya Shetty" userId="S::sharanya.shetty@ixana.ai::6afa46a8-f760-4a48-9040-7ad6d9d8c192" providerId="AD" clId="Web-{C774E02E-B8DF-EDA3-E560-1AFF325DA5AF}" dt="2025-06-16T07:08:25.572" v="65" actId="20577"/>
          <ac:spMkLst>
            <pc:docMk/>
            <pc:sldMk cId="2737306398" sldId="372"/>
            <ac:spMk id="2" creationId="{D743A689-A959-1523-72DB-8A5B8DC390AD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06:19.490" v="44" actId="20577"/>
          <ac:spMkLst>
            <pc:docMk/>
            <pc:sldMk cId="2737306398" sldId="372"/>
            <ac:spMk id="11" creationId="{C9DAFDA2-1D65-F702-A168-06B90005C8ED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06:21.756" v="46" actId="20577"/>
          <ac:spMkLst>
            <pc:docMk/>
            <pc:sldMk cId="2737306398" sldId="372"/>
            <ac:spMk id="13" creationId="{69233D61-685A-ABE7-2DD1-047F51CA53B7}"/>
          </ac:spMkLst>
        </pc:spChg>
        <pc:picChg chg="add mod">
          <ac:chgData name="Sharanya Shetty" userId="S::sharanya.shetty@ixana.ai::6afa46a8-f760-4a48-9040-7ad6d9d8c192" providerId="AD" clId="Web-{C774E02E-B8DF-EDA3-E560-1AFF325DA5AF}" dt="2025-06-16T06:57:21.600" v="35" actId="1076"/>
          <ac:picMkLst>
            <pc:docMk/>
            <pc:sldMk cId="2737306398" sldId="372"/>
            <ac:picMk id="3" creationId="{7DA223B9-F90D-03BB-A20B-06CA8F16401E}"/>
          </ac:picMkLst>
        </pc:picChg>
        <pc:picChg chg="del">
          <ac:chgData name="Sharanya Shetty" userId="S::sharanya.shetty@ixana.ai::6afa46a8-f760-4a48-9040-7ad6d9d8c192" providerId="AD" clId="Web-{C774E02E-B8DF-EDA3-E560-1AFF325DA5AF}" dt="2025-06-16T06:56:54.208" v="26"/>
          <ac:picMkLst>
            <pc:docMk/>
            <pc:sldMk cId="2737306398" sldId="372"/>
            <ac:picMk id="10" creationId="{E89907E3-B4D0-425B-F765-1539A2C23E3A}"/>
          </ac:picMkLst>
        </pc:picChg>
      </pc:sldChg>
      <pc:sldChg chg="del">
        <pc:chgData name="Sharanya Shetty" userId="S::sharanya.shetty@ixana.ai::6afa46a8-f760-4a48-9040-7ad6d9d8c192" providerId="AD" clId="Web-{C774E02E-B8DF-EDA3-E560-1AFF325DA5AF}" dt="2025-06-16T06:41:31.634" v="6"/>
        <pc:sldMkLst>
          <pc:docMk/>
          <pc:sldMk cId="108151542" sldId="373"/>
        </pc:sldMkLst>
      </pc:sldChg>
      <pc:sldChg chg="addSp delSp modSp add replId">
        <pc:chgData name="Sharanya Shetty" userId="S::sharanya.shetty@ixana.ai::6afa46a8-f760-4a48-9040-7ad6d9d8c192" providerId="AD" clId="Web-{C774E02E-B8DF-EDA3-E560-1AFF325DA5AF}" dt="2025-06-16T07:08:34.135" v="74" actId="20577"/>
        <pc:sldMkLst>
          <pc:docMk/>
          <pc:sldMk cId="1382780987" sldId="373"/>
        </pc:sldMkLst>
        <pc:spChg chg="mod">
          <ac:chgData name="Sharanya Shetty" userId="S::sharanya.shetty@ixana.ai::6afa46a8-f760-4a48-9040-7ad6d9d8c192" providerId="AD" clId="Web-{C774E02E-B8DF-EDA3-E560-1AFF325DA5AF}" dt="2025-06-16T07:08:34.135" v="74" actId="20577"/>
          <ac:spMkLst>
            <pc:docMk/>
            <pc:sldMk cId="1382780987" sldId="373"/>
            <ac:spMk id="2" creationId="{3100A36F-EF9A-540F-006E-926DE7547B60}"/>
          </ac:spMkLst>
        </pc:spChg>
        <pc:picChg chg="del">
          <ac:chgData name="Sharanya Shetty" userId="S::sharanya.shetty@ixana.ai::6afa46a8-f760-4a48-9040-7ad6d9d8c192" providerId="AD" clId="Web-{C774E02E-B8DF-EDA3-E560-1AFF325DA5AF}" dt="2025-06-16T07:06:29.647" v="48"/>
          <ac:picMkLst>
            <pc:docMk/>
            <pc:sldMk cId="1382780987" sldId="373"/>
            <ac:picMk id="3" creationId="{9D3DC64D-C3B2-BB91-7AF9-D44DBAD70459}"/>
          </ac:picMkLst>
        </pc:picChg>
        <pc:picChg chg="add mod">
          <ac:chgData name="Sharanya Shetty" userId="S::sharanya.shetty@ixana.ai::6afa46a8-f760-4a48-9040-7ad6d9d8c192" providerId="AD" clId="Web-{C774E02E-B8DF-EDA3-E560-1AFF325DA5AF}" dt="2025-06-16T07:08:04.587" v="49"/>
          <ac:picMkLst>
            <pc:docMk/>
            <pc:sldMk cId="1382780987" sldId="373"/>
            <ac:picMk id="7" creationId="{DEAE343A-993F-F8A2-85B2-92ACC18A6033}"/>
          </ac:picMkLst>
        </pc:picChg>
      </pc:sldChg>
      <pc:sldChg chg="del">
        <pc:chgData name="Sharanya Shetty" userId="S::sharanya.shetty@ixana.ai::6afa46a8-f760-4a48-9040-7ad6d9d8c192" providerId="AD" clId="Web-{C774E02E-B8DF-EDA3-E560-1AFF325DA5AF}" dt="2025-06-16T06:41:31.618" v="5"/>
        <pc:sldMkLst>
          <pc:docMk/>
          <pc:sldMk cId="1249658949" sldId="374"/>
        </pc:sldMkLst>
      </pc:sldChg>
      <pc:sldChg chg="addSp delSp modSp add replId">
        <pc:chgData name="Sharanya Shetty" userId="S::sharanya.shetty@ixana.ai::6afa46a8-f760-4a48-9040-7ad6d9d8c192" providerId="AD" clId="Web-{C774E02E-B8DF-EDA3-E560-1AFF325DA5AF}" dt="2025-06-16T07:09:30.902" v="81" actId="20577"/>
        <pc:sldMkLst>
          <pc:docMk/>
          <pc:sldMk cId="1273600028" sldId="374"/>
        </pc:sldMkLst>
        <pc:spChg chg="mod">
          <ac:chgData name="Sharanya Shetty" userId="S::sharanya.shetty@ixana.ai::6afa46a8-f760-4a48-9040-7ad6d9d8c192" providerId="AD" clId="Web-{C774E02E-B8DF-EDA3-E560-1AFF325DA5AF}" dt="2025-06-16T07:09:30.902" v="81" actId="20577"/>
          <ac:spMkLst>
            <pc:docMk/>
            <pc:sldMk cId="1273600028" sldId="374"/>
            <ac:spMk id="2" creationId="{B5D82A0C-0BC9-E96C-6ABE-5119578C9A1C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09:06.417" v="78" actId="20577"/>
          <ac:spMkLst>
            <pc:docMk/>
            <pc:sldMk cId="1273600028" sldId="374"/>
            <ac:spMk id="11" creationId="{7E922087-C770-A457-5AC8-8AED6812CAB9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08:57.917" v="77" actId="20577"/>
          <ac:spMkLst>
            <pc:docMk/>
            <pc:sldMk cId="1273600028" sldId="374"/>
            <ac:spMk id="13" creationId="{3A65845F-AB30-CBF4-D1E1-26EF65F1B64B}"/>
          </ac:spMkLst>
        </pc:spChg>
        <pc:picChg chg="add mod">
          <ac:chgData name="Sharanya Shetty" userId="S::sharanya.shetty@ixana.ai::6afa46a8-f760-4a48-9040-7ad6d9d8c192" providerId="AD" clId="Web-{C774E02E-B8DF-EDA3-E560-1AFF325DA5AF}" dt="2025-06-16T07:09:22.371" v="79"/>
          <ac:picMkLst>
            <pc:docMk/>
            <pc:sldMk cId="1273600028" sldId="374"/>
            <ac:picMk id="3" creationId="{084D1544-613B-FD04-0365-31E2F65C0A8D}"/>
          </ac:picMkLst>
        </pc:picChg>
        <pc:picChg chg="del">
          <ac:chgData name="Sharanya Shetty" userId="S::sharanya.shetty@ixana.ai::6afa46a8-f760-4a48-9040-7ad6d9d8c192" providerId="AD" clId="Web-{C774E02E-B8DF-EDA3-E560-1AFF325DA5AF}" dt="2025-06-16T07:08:44.104" v="76"/>
          <ac:picMkLst>
            <pc:docMk/>
            <pc:sldMk cId="1273600028" sldId="374"/>
            <ac:picMk id="7" creationId="{48627F6C-C4B1-1B71-77D9-6CF488B8F3CA}"/>
          </ac:picMkLst>
        </pc:picChg>
      </pc:sldChg>
      <pc:sldChg chg="addSp delSp modSp add replId">
        <pc:chgData name="Sharanya Shetty" userId="S::sharanya.shetty@ixana.ai::6afa46a8-f760-4a48-9040-7ad6d9d8c192" providerId="AD" clId="Web-{C774E02E-B8DF-EDA3-E560-1AFF325DA5AF}" dt="2025-06-16T07:40:31.128" v="127" actId="20577"/>
        <pc:sldMkLst>
          <pc:docMk/>
          <pc:sldMk cId="702840671" sldId="375"/>
        </pc:sldMkLst>
        <pc:spChg chg="mod">
          <ac:chgData name="Sharanya Shetty" userId="S::sharanya.shetty@ixana.ai::6afa46a8-f760-4a48-9040-7ad6d9d8c192" providerId="AD" clId="Web-{C774E02E-B8DF-EDA3-E560-1AFF325DA5AF}" dt="2025-06-16T07:40:31.128" v="127" actId="20577"/>
          <ac:spMkLst>
            <pc:docMk/>
            <pc:sldMk cId="702840671" sldId="375"/>
            <ac:spMk id="2" creationId="{3D073E3D-1AF2-AD90-D686-F3D230993299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39:07.079" v="120" actId="20577"/>
          <ac:spMkLst>
            <pc:docMk/>
            <pc:sldMk cId="702840671" sldId="375"/>
            <ac:spMk id="11" creationId="{BFCE2C45-F273-3912-2226-9A87FCC8D91D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38:40.876" v="88" actId="20577"/>
          <ac:spMkLst>
            <pc:docMk/>
            <pc:sldMk cId="702840671" sldId="375"/>
            <ac:spMk id="13" creationId="{E21CA461-B76E-F81D-40DE-70A0221547E7}"/>
          </ac:spMkLst>
        </pc:spChg>
        <pc:picChg chg="del">
          <ac:chgData name="Sharanya Shetty" userId="S::sharanya.shetty@ixana.ai::6afa46a8-f760-4a48-9040-7ad6d9d8c192" providerId="AD" clId="Web-{C774E02E-B8DF-EDA3-E560-1AFF325DA5AF}" dt="2025-06-16T07:09:58.138" v="83"/>
          <ac:picMkLst>
            <pc:docMk/>
            <pc:sldMk cId="702840671" sldId="375"/>
            <ac:picMk id="3" creationId="{C72D6232-E096-1955-D50E-F596B3EED024}"/>
          </ac:picMkLst>
        </pc:picChg>
        <pc:picChg chg="add mod">
          <ac:chgData name="Sharanya Shetty" userId="S::sharanya.shetty@ixana.ai::6afa46a8-f760-4a48-9040-7ad6d9d8c192" providerId="AD" clId="Web-{C774E02E-B8DF-EDA3-E560-1AFF325DA5AF}" dt="2025-06-16T07:39:22.830" v="122" actId="1076"/>
          <ac:picMkLst>
            <pc:docMk/>
            <pc:sldMk cId="702840671" sldId="375"/>
            <ac:picMk id="3" creationId="{E9FC2DA2-E0E1-3021-70D6-FD5AE7C7DF59}"/>
          </ac:picMkLst>
        </pc:picChg>
      </pc:sldChg>
      <pc:sldChg chg="del">
        <pc:chgData name="Sharanya Shetty" userId="S::sharanya.shetty@ixana.ai::6afa46a8-f760-4a48-9040-7ad6d9d8c192" providerId="AD" clId="Web-{C774E02E-B8DF-EDA3-E560-1AFF325DA5AF}" dt="2025-06-16T06:41:31.618" v="4"/>
        <pc:sldMkLst>
          <pc:docMk/>
          <pc:sldMk cId="2729004019" sldId="375"/>
        </pc:sldMkLst>
      </pc:sldChg>
      <pc:sldChg chg="del">
        <pc:chgData name="Sharanya Shetty" userId="S::sharanya.shetty@ixana.ai::6afa46a8-f760-4a48-9040-7ad6d9d8c192" providerId="AD" clId="Web-{C774E02E-B8DF-EDA3-E560-1AFF325DA5AF}" dt="2025-06-16T06:41:31.618" v="3"/>
        <pc:sldMkLst>
          <pc:docMk/>
          <pc:sldMk cId="750156721" sldId="376"/>
        </pc:sldMkLst>
      </pc:sldChg>
      <pc:sldChg chg="addSp delSp modSp add replId">
        <pc:chgData name="Sharanya Shetty" userId="S::sharanya.shetty@ixana.ai::6afa46a8-f760-4a48-9040-7ad6d9d8c192" providerId="AD" clId="Web-{C774E02E-B8DF-EDA3-E560-1AFF325DA5AF}" dt="2025-06-16T07:41:12.567" v="140" actId="20577"/>
        <pc:sldMkLst>
          <pc:docMk/>
          <pc:sldMk cId="3911938274" sldId="376"/>
        </pc:sldMkLst>
        <pc:spChg chg="mod">
          <ac:chgData name="Sharanya Shetty" userId="S::sharanya.shetty@ixana.ai::6afa46a8-f760-4a48-9040-7ad6d9d8c192" providerId="AD" clId="Web-{C774E02E-B8DF-EDA3-E560-1AFF325DA5AF}" dt="2025-06-16T07:41:12.567" v="140" actId="20577"/>
          <ac:spMkLst>
            <pc:docMk/>
            <pc:sldMk cId="3911938274" sldId="376"/>
            <ac:spMk id="2" creationId="{98054CE1-A6A5-C304-C1E5-E0CB42740B5C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40:40.722" v="131" actId="20577"/>
          <ac:spMkLst>
            <pc:docMk/>
            <pc:sldMk cId="3911938274" sldId="376"/>
            <ac:spMk id="11" creationId="{25CB32DD-6287-8E12-89F1-CC0F27F23265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41:06.942" v="136" actId="20577"/>
          <ac:spMkLst>
            <pc:docMk/>
            <pc:sldMk cId="3911938274" sldId="376"/>
            <ac:spMk id="13" creationId="{4B67CB45-8FEA-1DC8-80E5-1E9D1E086767}"/>
          </ac:spMkLst>
        </pc:spChg>
        <pc:picChg chg="del">
          <ac:chgData name="Sharanya Shetty" userId="S::sharanya.shetty@ixana.ai::6afa46a8-f760-4a48-9040-7ad6d9d8c192" providerId="AD" clId="Web-{C774E02E-B8DF-EDA3-E560-1AFF325DA5AF}" dt="2025-06-16T07:41:07.942" v="137"/>
          <ac:picMkLst>
            <pc:docMk/>
            <pc:sldMk cId="3911938274" sldId="376"/>
            <ac:picMk id="3" creationId="{775C4C9E-48FD-3A5C-0122-B40EBA31C922}"/>
          </ac:picMkLst>
        </pc:picChg>
        <pc:picChg chg="add mod">
          <ac:chgData name="Sharanya Shetty" userId="S::sharanya.shetty@ixana.ai::6afa46a8-f760-4a48-9040-7ad6d9d8c192" providerId="AD" clId="Web-{C774E02E-B8DF-EDA3-E560-1AFF325DA5AF}" dt="2025-06-16T07:41:09.598" v="138"/>
          <ac:picMkLst>
            <pc:docMk/>
            <pc:sldMk cId="3911938274" sldId="376"/>
            <ac:picMk id="7" creationId="{7B0376DE-C58A-0C85-A75B-381C3CDFC5BA}"/>
          </ac:picMkLst>
        </pc:picChg>
      </pc:sldChg>
      <pc:sldChg chg="del">
        <pc:chgData name="Sharanya Shetty" userId="S::sharanya.shetty@ixana.ai::6afa46a8-f760-4a48-9040-7ad6d9d8c192" providerId="AD" clId="Web-{C774E02E-B8DF-EDA3-E560-1AFF325DA5AF}" dt="2025-06-16T06:41:31.618" v="2"/>
        <pc:sldMkLst>
          <pc:docMk/>
          <pc:sldMk cId="1641912007" sldId="377"/>
        </pc:sldMkLst>
      </pc:sldChg>
      <pc:sldChg chg="addSp delSp modSp add replId">
        <pc:chgData name="Sharanya Shetty" userId="S::sharanya.shetty@ixana.ai::6afa46a8-f760-4a48-9040-7ad6d9d8c192" providerId="AD" clId="Web-{C774E02E-B8DF-EDA3-E560-1AFF325DA5AF}" dt="2025-06-16T07:45:59.574" v="153" actId="20577"/>
        <pc:sldMkLst>
          <pc:docMk/>
          <pc:sldMk cId="2236128353" sldId="377"/>
        </pc:sldMkLst>
        <pc:spChg chg="mod">
          <ac:chgData name="Sharanya Shetty" userId="S::sharanya.shetty@ixana.ai::6afa46a8-f760-4a48-9040-7ad6d9d8c192" providerId="AD" clId="Web-{C774E02E-B8DF-EDA3-E560-1AFF325DA5AF}" dt="2025-06-16T07:45:59.574" v="153" actId="20577"/>
          <ac:spMkLst>
            <pc:docMk/>
            <pc:sldMk cId="2236128353" sldId="377"/>
            <ac:spMk id="2" creationId="{020712DE-B902-8763-6CA4-8DB47C06365B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42:22.365" v="146" actId="20577"/>
          <ac:spMkLst>
            <pc:docMk/>
            <pc:sldMk cId="2236128353" sldId="377"/>
            <ac:spMk id="11" creationId="{1C311D50-1F5A-F6B5-6129-517A531F63DB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42:27.100" v="150" actId="1076"/>
          <ac:spMkLst>
            <pc:docMk/>
            <pc:sldMk cId="2236128353" sldId="377"/>
            <ac:spMk id="13" creationId="{6DB3BFE1-8B72-34A8-2DBC-A4AF1E795832}"/>
          </ac:spMkLst>
        </pc:spChg>
        <pc:picChg chg="add mod">
          <ac:chgData name="Sharanya Shetty" userId="S::sharanya.shetty@ixana.ai::6afa46a8-f760-4a48-9040-7ad6d9d8c192" providerId="AD" clId="Web-{C774E02E-B8DF-EDA3-E560-1AFF325DA5AF}" dt="2025-06-16T07:45:55.245" v="151"/>
          <ac:picMkLst>
            <pc:docMk/>
            <pc:sldMk cId="2236128353" sldId="377"/>
            <ac:picMk id="3" creationId="{C14FE47B-064E-7625-CB14-0330D5F21F72}"/>
          </ac:picMkLst>
        </pc:picChg>
        <pc:picChg chg="del">
          <ac:chgData name="Sharanya Shetty" userId="S::sharanya.shetty@ixana.ai::6afa46a8-f760-4a48-9040-7ad6d9d8c192" providerId="AD" clId="Web-{C774E02E-B8DF-EDA3-E560-1AFF325DA5AF}" dt="2025-06-16T07:41:18.332" v="142"/>
          <ac:picMkLst>
            <pc:docMk/>
            <pc:sldMk cId="2236128353" sldId="377"/>
            <ac:picMk id="7" creationId="{5863D650-E5CC-F2D7-DAF5-3A064B37BB0B}"/>
          </ac:picMkLst>
        </pc:picChg>
      </pc:sldChg>
      <pc:sldChg chg="add replId">
        <pc:chgData name="Sharanya Shetty" userId="S::sharanya.shetty@ixana.ai::6afa46a8-f760-4a48-9040-7ad6d9d8c192" providerId="AD" clId="Web-{C774E02E-B8DF-EDA3-E560-1AFF325DA5AF}" dt="2025-06-16T07:46:03.058" v="154"/>
        <pc:sldMkLst>
          <pc:docMk/>
          <pc:sldMk cId="2301682451" sldId="378"/>
        </pc:sldMkLst>
      </pc:sldChg>
      <pc:sldChg chg="del">
        <pc:chgData name="Sharanya Shetty" userId="S::sharanya.shetty@ixana.ai::6afa46a8-f760-4a48-9040-7ad6d9d8c192" providerId="AD" clId="Web-{C774E02E-B8DF-EDA3-E560-1AFF325DA5AF}" dt="2025-06-16T06:41:34.494" v="10"/>
        <pc:sldMkLst>
          <pc:docMk/>
          <pc:sldMk cId="3659165629" sldId="378"/>
        </pc:sldMkLst>
      </pc:sldChg>
      <pc:sldChg chg="addSp delSp modSp add replId">
        <pc:chgData name="Sharanya Shetty" userId="S::sharanya.shetty@ixana.ai::6afa46a8-f760-4a48-9040-7ad6d9d8c192" providerId="AD" clId="Web-{C774E02E-B8DF-EDA3-E560-1AFF325DA5AF}" dt="2025-06-16T07:47:40.670" v="167" actId="20577"/>
        <pc:sldMkLst>
          <pc:docMk/>
          <pc:sldMk cId="778099401" sldId="379"/>
        </pc:sldMkLst>
        <pc:spChg chg="mod">
          <ac:chgData name="Sharanya Shetty" userId="S::sharanya.shetty@ixana.ai::6afa46a8-f760-4a48-9040-7ad6d9d8c192" providerId="AD" clId="Web-{C774E02E-B8DF-EDA3-E560-1AFF325DA5AF}" dt="2025-06-16T07:47:40.670" v="167" actId="20577"/>
          <ac:spMkLst>
            <pc:docMk/>
            <pc:sldMk cId="778099401" sldId="379"/>
            <ac:spMk id="2" creationId="{B9368FCB-177E-0A43-0191-0AE1036EF8D5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47:20.357" v="160" actId="20577"/>
          <ac:spMkLst>
            <pc:docMk/>
            <pc:sldMk cId="778099401" sldId="379"/>
            <ac:spMk id="11" creationId="{357BEABD-4C2C-784B-BAD0-210B766F9967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47:22.607" v="163" actId="20577"/>
          <ac:spMkLst>
            <pc:docMk/>
            <pc:sldMk cId="778099401" sldId="379"/>
            <ac:spMk id="13" creationId="{0C446DAB-877A-557A-A50B-04184116DB4F}"/>
          </ac:spMkLst>
        </pc:spChg>
        <pc:picChg chg="del">
          <ac:chgData name="Sharanya Shetty" userId="S::sharanya.shetty@ixana.ai::6afa46a8-f760-4a48-9040-7ad6d9d8c192" providerId="AD" clId="Web-{C774E02E-B8DF-EDA3-E560-1AFF325DA5AF}" dt="2025-06-16T07:47:23.591" v="164"/>
          <ac:picMkLst>
            <pc:docMk/>
            <pc:sldMk cId="778099401" sldId="379"/>
            <ac:picMk id="3" creationId="{1D1B0561-0C6C-24A1-A947-EEE03FB27EC1}"/>
          </ac:picMkLst>
        </pc:picChg>
        <pc:picChg chg="add mod">
          <ac:chgData name="Sharanya Shetty" userId="S::sharanya.shetty@ixana.ai::6afa46a8-f760-4a48-9040-7ad6d9d8c192" providerId="AD" clId="Web-{C774E02E-B8DF-EDA3-E560-1AFF325DA5AF}" dt="2025-06-16T07:47:35.107" v="165"/>
          <ac:picMkLst>
            <pc:docMk/>
            <pc:sldMk cId="778099401" sldId="379"/>
            <ac:picMk id="7" creationId="{0B2FF17D-9E83-0171-CFC1-85FA13FA6668}"/>
          </ac:picMkLst>
        </pc:picChg>
      </pc:sldChg>
      <pc:sldChg chg="del">
        <pc:chgData name="Sharanya Shetty" userId="S::sharanya.shetty@ixana.ai::6afa46a8-f760-4a48-9040-7ad6d9d8c192" providerId="AD" clId="Web-{C774E02E-B8DF-EDA3-E560-1AFF325DA5AF}" dt="2025-06-16T06:41:34.494" v="9"/>
        <pc:sldMkLst>
          <pc:docMk/>
          <pc:sldMk cId="1131104588" sldId="379"/>
        </pc:sldMkLst>
      </pc:sldChg>
      <pc:sldChg chg="addSp delSp modSp add replId">
        <pc:chgData name="Sharanya Shetty" userId="S::sharanya.shetty@ixana.ai::6afa46a8-f760-4a48-9040-7ad6d9d8c192" providerId="AD" clId="Web-{C774E02E-B8DF-EDA3-E560-1AFF325DA5AF}" dt="2025-06-16T07:50:02.720" v="191" actId="20577"/>
        <pc:sldMkLst>
          <pc:docMk/>
          <pc:sldMk cId="2660191256" sldId="380"/>
        </pc:sldMkLst>
        <pc:spChg chg="mod">
          <ac:chgData name="Sharanya Shetty" userId="S::sharanya.shetty@ixana.ai::6afa46a8-f760-4a48-9040-7ad6d9d8c192" providerId="AD" clId="Web-{C774E02E-B8DF-EDA3-E560-1AFF325DA5AF}" dt="2025-06-16T07:50:02.720" v="191" actId="20577"/>
          <ac:spMkLst>
            <pc:docMk/>
            <pc:sldMk cId="2660191256" sldId="380"/>
            <ac:spMk id="2" creationId="{49A990AF-CA42-19DF-8301-F175BBB042C7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48:38.624" v="174" actId="20577"/>
          <ac:spMkLst>
            <pc:docMk/>
            <pc:sldMk cId="2660191256" sldId="380"/>
            <ac:spMk id="11" creationId="{1819BFF7-6632-2780-0C93-95459F3B977F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49:51.907" v="177" actId="20577"/>
          <ac:spMkLst>
            <pc:docMk/>
            <pc:sldMk cId="2660191256" sldId="380"/>
            <ac:spMk id="13" creationId="{92B3B029-9E33-7B79-6280-696A9D53F69C}"/>
          </ac:spMkLst>
        </pc:spChg>
        <pc:picChg chg="add mod">
          <ac:chgData name="Sharanya Shetty" userId="S::sharanya.shetty@ixana.ai::6afa46a8-f760-4a48-9040-7ad6d9d8c192" providerId="AD" clId="Web-{C774E02E-B8DF-EDA3-E560-1AFF325DA5AF}" dt="2025-06-16T07:49:53.798" v="178"/>
          <ac:picMkLst>
            <pc:docMk/>
            <pc:sldMk cId="2660191256" sldId="380"/>
            <ac:picMk id="3" creationId="{35A7E9F9-525E-97E4-7CFB-012AA90A9F34}"/>
          </ac:picMkLst>
        </pc:picChg>
        <pc:picChg chg="del">
          <ac:chgData name="Sharanya Shetty" userId="S::sharanya.shetty@ixana.ai::6afa46a8-f760-4a48-9040-7ad6d9d8c192" providerId="AD" clId="Web-{C774E02E-B8DF-EDA3-E560-1AFF325DA5AF}" dt="2025-06-16T07:47:47.232" v="169"/>
          <ac:picMkLst>
            <pc:docMk/>
            <pc:sldMk cId="2660191256" sldId="380"/>
            <ac:picMk id="7" creationId="{0246B3A9-533C-4982-1B65-8553C5D59B0D}"/>
          </ac:picMkLst>
        </pc:picChg>
      </pc:sldChg>
      <pc:sldChg chg="del">
        <pc:chgData name="Sharanya Shetty" userId="S::sharanya.shetty@ixana.ai::6afa46a8-f760-4a48-9040-7ad6d9d8c192" providerId="AD" clId="Web-{C774E02E-B8DF-EDA3-E560-1AFF325DA5AF}" dt="2025-06-16T06:41:34.478" v="7"/>
        <pc:sldMkLst>
          <pc:docMk/>
          <pc:sldMk cId="3588639912" sldId="380"/>
        </pc:sldMkLst>
      </pc:sldChg>
      <pc:sldChg chg="addSp delSp modSp add replId">
        <pc:chgData name="Sharanya Shetty" userId="S::sharanya.shetty@ixana.ai::6afa46a8-f760-4a48-9040-7ad6d9d8c192" providerId="AD" clId="Web-{C774E02E-B8DF-EDA3-E560-1AFF325DA5AF}" dt="2025-06-16T07:53:56.288" v="213" actId="20577"/>
        <pc:sldMkLst>
          <pc:docMk/>
          <pc:sldMk cId="589403661" sldId="381"/>
        </pc:sldMkLst>
        <pc:spChg chg="mod">
          <ac:chgData name="Sharanya Shetty" userId="S::sharanya.shetty@ixana.ai::6afa46a8-f760-4a48-9040-7ad6d9d8c192" providerId="AD" clId="Web-{C774E02E-B8DF-EDA3-E560-1AFF325DA5AF}" dt="2025-06-16T07:53:46.788" v="210" actId="20577"/>
          <ac:spMkLst>
            <pc:docMk/>
            <pc:sldMk cId="589403661" sldId="381"/>
            <ac:spMk id="2" creationId="{BEF287DE-6BB5-1FB8-31C9-A0B46CCFD38B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51:44.941" v="198" actId="20577"/>
          <ac:spMkLst>
            <pc:docMk/>
            <pc:sldMk cId="589403661" sldId="381"/>
            <ac:spMk id="11" creationId="{81885C0A-C8B6-5976-F3E4-CE5845AD0EA0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53:56.288" v="213" actId="20577"/>
          <ac:spMkLst>
            <pc:docMk/>
            <pc:sldMk cId="589403661" sldId="381"/>
            <ac:spMk id="13" creationId="{62777254-C4D2-EC5C-90AF-902AEE7AC985}"/>
          </ac:spMkLst>
        </pc:spChg>
        <pc:picChg chg="del">
          <ac:chgData name="Sharanya Shetty" userId="S::sharanya.shetty@ixana.ai::6afa46a8-f760-4a48-9040-7ad6d9d8c192" providerId="AD" clId="Web-{C774E02E-B8DF-EDA3-E560-1AFF325DA5AF}" dt="2025-06-16T07:50:11.330" v="193"/>
          <ac:picMkLst>
            <pc:docMk/>
            <pc:sldMk cId="589403661" sldId="381"/>
            <ac:picMk id="3" creationId="{0BAC749B-5460-9A5E-E7E9-18314A4C860B}"/>
          </ac:picMkLst>
        </pc:picChg>
        <pc:picChg chg="add mod">
          <ac:chgData name="Sharanya Shetty" userId="S::sharanya.shetty@ixana.ai::6afa46a8-f760-4a48-9040-7ad6d9d8c192" providerId="AD" clId="Web-{C774E02E-B8DF-EDA3-E560-1AFF325DA5AF}" dt="2025-06-16T07:52:01.176" v="202"/>
          <ac:picMkLst>
            <pc:docMk/>
            <pc:sldMk cId="589403661" sldId="381"/>
            <ac:picMk id="7" creationId="{78CCAAC8-3872-D07F-1BEB-8688F5588CCD}"/>
          </ac:picMkLst>
        </pc:picChg>
      </pc:sldChg>
      <pc:sldChg chg="del">
        <pc:chgData name="Sharanya Shetty" userId="S::sharanya.shetty@ixana.ai::6afa46a8-f760-4a48-9040-7ad6d9d8c192" providerId="AD" clId="Web-{C774E02E-B8DF-EDA3-E560-1AFF325DA5AF}" dt="2025-06-16T06:41:34.494" v="8"/>
        <pc:sldMkLst>
          <pc:docMk/>
          <pc:sldMk cId="2417109562" sldId="381"/>
        </pc:sldMkLst>
      </pc:sldChg>
      <pc:sldChg chg="del">
        <pc:chgData name="Sharanya Shetty" userId="S::sharanya.shetty@ixana.ai::6afa46a8-f760-4a48-9040-7ad6d9d8c192" providerId="AD" clId="Web-{C774E02E-B8DF-EDA3-E560-1AFF325DA5AF}" dt="2025-06-16T06:41:40.884" v="15"/>
        <pc:sldMkLst>
          <pc:docMk/>
          <pc:sldMk cId="2096263831" sldId="382"/>
        </pc:sldMkLst>
      </pc:sldChg>
      <pc:sldChg chg="addSp delSp modSp add replId">
        <pc:chgData name="Sharanya Shetty" userId="S::sharanya.shetty@ixana.ai::6afa46a8-f760-4a48-9040-7ad6d9d8c192" providerId="AD" clId="Web-{C774E02E-B8DF-EDA3-E560-1AFF325DA5AF}" dt="2025-06-16T07:56:50.605" v="231" actId="20577"/>
        <pc:sldMkLst>
          <pc:docMk/>
          <pc:sldMk cId="2738846609" sldId="382"/>
        </pc:sldMkLst>
        <pc:spChg chg="mod">
          <ac:chgData name="Sharanya Shetty" userId="S::sharanya.shetty@ixana.ai::6afa46a8-f760-4a48-9040-7ad6d9d8c192" providerId="AD" clId="Web-{C774E02E-B8DF-EDA3-E560-1AFF325DA5AF}" dt="2025-06-16T07:56:50.605" v="231" actId="20577"/>
          <ac:spMkLst>
            <pc:docMk/>
            <pc:sldMk cId="2738846609" sldId="382"/>
            <ac:spMk id="2" creationId="{745731AB-153F-13E7-30BE-831C8E3D63DC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56:39.901" v="224" actId="20577"/>
          <ac:spMkLst>
            <pc:docMk/>
            <pc:sldMk cId="2738846609" sldId="382"/>
            <ac:spMk id="11" creationId="{AE44D593-A121-FFD2-CC03-39408C06FD83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56:23.573" v="221" actId="20577"/>
          <ac:spMkLst>
            <pc:docMk/>
            <pc:sldMk cId="2738846609" sldId="382"/>
            <ac:spMk id="13" creationId="{16A71971-7EE7-2778-D6D5-2FA6E66B5B23}"/>
          </ac:spMkLst>
        </pc:spChg>
        <pc:picChg chg="add mod">
          <ac:chgData name="Sharanya Shetty" userId="S::sharanya.shetty@ixana.ai::6afa46a8-f760-4a48-9040-7ad6d9d8c192" providerId="AD" clId="Web-{C774E02E-B8DF-EDA3-E560-1AFF325DA5AF}" dt="2025-06-16T07:56:41.308" v="225"/>
          <ac:picMkLst>
            <pc:docMk/>
            <pc:sldMk cId="2738846609" sldId="382"/>
            <ac:picMk id="3" creationId="{B98F1399-31FB-E53E-6A3B-6242180AE84F}"/>
          </ac:picMkLst>
        </pc:picChg>
        <pc:picChg chg="del">
          <ac:chgData name="Sharanya Shetty" userId="S::sharanya.shetty@ixana.ai::6afa46a8-f760-4a48-9040-7ad6d9d8c192" providerId="AD" clId="Web-{C774E02E-B8DF-EDA3-E560-1AFF325DA5AF}" dt="2025-06-16T07:53:59.601" v="215"/>
          <ac:picMkLst>
            <pc:docMk/>
            <pc:sldMk cId="2738846609" sldId="382"/>
            <ac:picMk id="7" creationId="{4FD88E2A-9502-8924-8A85-8C2E391229D7}"/>
          </ac:picMkLst>
        </pc:picChg>
      </pc:sldChg>
      <pc:sldChg chg="del">
        <pc:chgData name="Sharanya Shetty" userId="S::sharanya.shetty@ixana.ai::6afa46a8-f760-4a48-9040-7ad6d9d8c192" providerId="AD" clId="Web-{C774E02E-B8DF-EDA3-E560-1AFF325DA5AF}" dt="2025-06-16T06:41:40.884" v="14"/>
        <pc:sldMkLst>
          <pc:docMk/>
          <pc:sldMk cId="1445479581" sldId="383"/>
        </pc:sldMkLst>
      </pc:sldChg>
      <pc:sldChg chg="addSp delSp modSp add del replId">
        <pc:chgData name="Sharanya Shetty" userId="S::sharanya.shetty@ixana.ai::6afa46a8-f760-4a48-9040-7ad6d9d8c192" providerId="AD" clId="Web-{C774E02E-B8DF-EDA3-E560-1AFF325DA5AF}" dt="2025-06-16T08:01:21.533" v="247"/>
        <pc:sldMkLst>
          <pc:docMk/>
          <pc:sldMk cId="2209583987" sldId="383"/>
        </pc:sldMkLst>
        <pc:spChg chg="mod">
          <ac:chgData name="Sharanya Shetty" userId="S::sharanya.shetty@ixana.ai::6afa46a8-f760-4a48-9040-7ad6d9d8c192" providerId="AD" clId="Web-{C774E02E-B8DF-EDA3-E560-1AFF325DA5AF}" dt="2025-06-16T07:58:18.358" v="238" actId="20577"/>
          <ac:spMkLst>
            <pc:docMk/>
            <pc:sldMk cId="2209583987" sldId="383"/>
            <ac:spMk id="11" creationId="{A0541749-05A3-284C-7C96-C397A1129FC0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7:58:39.482" v="241" actId="20577"/>
          <ac:spMkLst>
            <pc:docMk/>
            <pc:sldMk cId="2209583987" sldId="383"/>
            <ac:spMk id="13" creationId="{B05B7F48-2816-64FB-82C6-C7CE2182233F}"/>
          </ac:spMkLst>
        </pc:spChg>
        <pc:picChg chg="del">
          <ac:chgData name="Sharanya Shetty" userId="S::sharanya.shetty@ixana.ai::6afa46a8-f760-4a48-9040-7ad6d9d8c192" providerId="AD" clId="Web-{C774E02E-B8DF-EDA3-E560-1AFF325DA5AF}" dt="2025-06-16T07:57:07.308" v="233"/>
          <ac:picMkLst>
            <pc:docMk/>
            <pc:sldMk cId="2209583987" sldId="383"/>
            <ac:picMk id="3" creationId="{0750F608-2483-AD1F-F4C5-1944455B1A1B}"/>
          </ac:picMkLst>
        </pc:picChg>
        <pc:picChg chg="add mod">
          <ac:chgData name="Sharanya Shetty" userId="S::sharanya.shetty@ixana.ai::6afa46a8-f760-4a48-9040-7ad6d9d8c192" providerId="AD" clId="Web-{C774E02E-B8DF-EDA3-E560-1AFF325DA5AF}" dt="2025-06-16T07:58:41.607" v="242"/>
          <ac:picMkLst>
            <pc:docMk/>
            <pc:sldMk cId="2209583987" sldId="383"/>
            <ac:picMk id="7" creationId="{FF1B54A9-5011-B460-B61B-CDBEDFF11F73}"/>
          </ac:picMkLst>
        </pc:picChg>
      </pc:sldChg>
      <pc:sldChg chg="del">
        <pc:chgData name="Sharanya Shetty" userId="S::sharanya.shetty@ixana.ai::6afa46a8-f760-4a48-9040-7ad6d9d8c192" providerId="AD" clId="Web-{C774E02E-B8DF-EDA3-E560-1AFF325DA5AF}" dt="2025-06-16T06:41:40.884" v="13"/>
        <pc:sldMkLst>
          <pc:docMk/>
          <pc:sldMk cId="2069701377" sldId="384"/>
        </pc:sldMkLst>
      </pc:sldChg>
      <pc:sldChg chg="modSp add replId">
        <pc:chgData name="Sharanya Shetty" userId="S::sharanya.shetty@ixana.ai::6afa46a8-f760-4a48-9040-7ad6d9d8c192" providerId="AD" clId="Web-{C774E02E-B8DF-EDA3-E560-1AFF325DA5AF}" dt="2025-06-16T08:01:11.830" v="245" actId="20577"/>
        <pc:sldMkLst>
          <pc:docMk/>
          <pc:sldMk cId="3212916540" sldId="384"/>
        </pc:sldMkLst>
        <pc:spChg chg="mod">
          <ac:chgData name="Sharanya Shetty" userId="S::sharanya.shetty@ixana.ai::6afa46a8-f760-4a48-9040-7ad6d9d8c192" providerId="AD" clId="Web-{C774E02E-B8DF-EDA3-E560-1AFF325DA5AF}" dt="2025-06-16T08:01:11.830" v="245" actId="20577"/>
          <ac:spMkLst>
            <pc:docMk/>
            <pc:sldMk cId="3212916540" sldId="384"/>
            <ac:spMk id="2" creationId="{930487EE-85C5-8D7D-E21D-A00D91299F5A}"/>
          </ac:spMkLst>
        </pc:spChg>
      </pc:sldChg>
      <pc:sldChg chg="del">
        <pc:chgData name="Sharanya Shetty" userId="S::sharanya.shetty@ixana.ai::6afa46a8-f760-4a48-9040-7ad6d9d8c192" providerId="AD" clId="Web-{C774E02E-B8DF-EDA3-E560-1AFF325DA5AF}" dt="2025-06-16T06:41:40.884" v="12"/>
        <pc:sldMkLst>
          <pc:docMk/>
          <pc:sldMk cId="1542616798" sldId="385"/>
        </pc:sldMkLst>
      </pc:sldChg>
      <pc:sldChg chg="addSp delSp modSp add replId">
        <pc:chgData name="Sharanya Shetty" userId="S::sharanya.shetty@ixana.ai::6afa46a8-f760-4a48-9040-7ad6d9d8c192" providerId="AD" clId="Web-{C774E02E-B8DF-EDA3-E560-1AFF325DA5AF}" dt="2025-06-16T08:03:59.334" v="267" actId="20577"/>
        <pc:sldMkLst>
          <pc:docMk/>
          <pc:sldMk cId="2366765389" sldId="385"/>
        </pc:sldMkLst>
        <pc:spChg chg="mod">
          <ac:chgData name="Sharanya Shetty" userId="S::sharanya.shetty@ixana.ai::6afa46a8-f760-4a48-9040-7ad6d9d8c192" providerId="AD" clId="Web-{C774E02E-B8DF-EDA3-E560-1AFF325DA5AF}" dt="2025-06-16T08:03:59.334" v="267" actId="20577"/>
          <ac:spMkLst>
            <pc:docMk/>
            <pc:sldMk cId="2366765389" sldId="385"/>
            <ac:spMk id="2" creationId="{DFE71A71-7818-6E88-46E6-3F2A105468B8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8:02:26.034" v="253" actId="20577"/>
          <ac:spMkLst>
            <pc:docMk/>
            <pc:sldMk cId="2366765389" sldId="385"/>
            <ac:spMk id="11" creationId="{01AD8EA9-26CB-1233-D03D-8CEE5870C955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8:02:40.613" v="255" actId="20577"/>
          <ac:spMkLst>
            <pc:docMk/>
            <pc:sldMk cId="2366765389" sldId="385"/>
            <ac:spMk id="13" creationId="{E1A2BFE8-D517-0AF8-D2E0-034C253EB994}"/>
          </ac:spMkLst>
        </pc:spChg>
        <pc:picChg chg="add mod">
          <ac:chgData name="Sharanya Shetty" userId="S::sharanya.shetty@ixana.ai::6afa46a8-f760-4a48-9040-7ad6d9d8c192" providerId="AD" clId="Web-{C774E02E-B8DF-EDA3-E560-1AFF325DA5AF}" dt="2025-06-16T08:02:41.910" v="256"/>
          <ac:picMkLst>
            <pc:docMk/>
            <pc:sldMk cId="2366765389" sldId="385"/>
            <ac:picMk id="3" creationId="{7EDC7543-D2CB-24F9-1412-AEBFADE24C19}"/>
          </ac:picMkLst>
        </pc:picChg>
        <pc:picChg chg="del">
          <ac:chgData name="Sharanya Shetty" userId="S::sharanya.shetty@ixana.ai::6afa46a8-f760-4a48-9040-7ad6d9d8c192" providerId="AD" clId="Web-{C774E02E-B8DF-EDA3-E560-1AFF325DA5AF}" dt="2025-06-16T08:01:26.642" v="248"/>
          <ac:picMkLst>
            <pc:docMk/>
            <pc:sldMk cId="2366765389" sldId="385"/>
            <ac:picMk id="7" creationId="{F640DE66-8C32-B356-BB7B-0EB3C8B6B632}"/>
          </ac:picMkLst>
        </pc:picChg>
      </pc:sldChg>
      <pc:sldChg chg="del">
        <pc:chgData name="Sharanya Shetty" userId="S::sharanya.shetty@ixana.ai::6afa46a8-f760-4a48-9040-7ad6d9d8c192" providerId="AD" clId="Web-{C774E02E-B8DF-EDA3-E560-1AFF325DA5AF}" dt="2025-06-16T06:41:40.884" v="11"/>
        <pc:sldMkLst>
          <pc:docMk/>
          <pc:sldMk cId="956011911" sldId="386"/>
        </pc:sldMkLst>
      </pc:sldChg>
      <pc:sldChg chg="addSp delSp modSp add replId">
        <pc:chgData name="Sharanya Shetty" userId="S::sharanya.shetty@ixana.ai::6afa46a8-f760-4a48-9040-7ad6d9d8c192" providerId="AD" clId="Web-{C774E02E-B8DF-EDA3-E560-1AFF325DA5AF}" dt="2025-06-16T08:04:44.569" v="274"/>
        <pc:sldMkLst>
          <pc:docMk/>
          <pc:sldMk cId="3832457386" sldId="386"/>
        </pc:sldMkLst>
        <pc:spChg chg="mod">
          <ac:chgData name="Sharanya Shetty" userId="S::sharanya.shetty@ixana.ai::6afa46a8-f760-4a48-9040-7ad6d9d8c192" providerId="AD" clId="Web-{C774E02E-B8DF-EDA3-E560-1AFF325DA5AF}" dt="2025-06-16T08:04:43.210" v="273" actId="20577"/>
          <ac:spMkLst>
            <pc:docMk/>
            <pc:sldMk cId="3832457386" sldId="386"/>
            <ac:spMk id="2" creationId="{40A64940-B927-1A64-802A-B82017FC7E2E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8:03:32.505" v="262" actId="20577"/>
          <ac:spMkLst>
            <pc:docMk/>
            <pc:sldMk cId="3832457386" sldId="386"/>
            <ac:spMk id="11" creationId="{ED11FADB-C4A2-04D5-6659-28071B1898EF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8:03:38.505" v="265" actId="20577"/>
          <ac:spMkLst>
            <pc:docMk/>
            <pc:sldMk cId="3832457386" sldId="386"/>
            <ac:spMk id="13" creationId="{CA478C2F-DED1-F763-70C6-8164686DF7C0}"/>
          </ac:spMkLst>
        </pc:spChg>
        <pc:picChg chg="del">
          <ac:chgData name="Sharanya Shetty" userId="S::sharanya.shetty@ixana.ai::6afa46a8-f760-4a48-9040-7ad6d9d8c192" providerId="AD" clId="Web-{C774E02E-B8DF-EDA3-E560-1AFF325DA5AF}" dt="2025-06-16T08:02:47.691" v="258"/>
          <ac:picMkLst>
            <pc:docMk/>
            <pc:sldMk cId="3832457386" sldId="386"/>
            <ac:picMk id="3" creationId="{35398AE9-4E0C-20EA-81DB-382F392F51FD}"/>
          </ac:picMkLst>
        </pc:picChg>
        <pc:picChg chg="add mod">
          <ac:chgData name="Sharanya Shetty" userId="S::sharanya.shetty@ixana.ai::6afa46a8-f760-4a48-9040-7ad6d9d8c192" providerId="AD" clId="Web-{C774E02E-B8DF-EDA3-E560-1AFF325DA5AF}" dt="2025-06-16T08:04:44.569" v="274"/>
          <ac:picMkLst>
            <pc:docMk/>
            <pc:sldMk cId="3832457386" sldId="386"/>
            <ac:picMk id="7" creationId="{ED700BBA-4E0F-F968-4BBB-E1FBF5026C48}"/>
          </ac:picMkLst>
        </pc:picChg>
      </pc:sldChg>
      <pc:sldChg chg="addSp delSp modSp add replId">
        <pc:chgData name="Sharanya Shetty" userId="S::sharanya.shetty@ixana.ai::6afa46a8-f760-4a48-9040-7ad6d9d8c192" providerId="AD" clId="Web-{C774E02E-B8DF-EDA3-E560-1AFF325DA5AF}" dt="2025-06-16T08:09:06.341" v="286" actId="20577"/>
        <pc:sldMkLst>
          <pc:docMk/>
          <pc:sldMk cId="2789145244" sldId="387"/>
        </pc:sldMkLst>
        <pc:spChg chg="mod">
          <ac:chgData name="Sharanya Shetty" userId="S::sharanya.shetty@ixana.ai::6afa46a8-f760-4a48-9040-7ad6d9d8c192" providerId="AD" clId="Web-{C774E02E-B8DF-EDA3-E560-1AFF325DA5AF}" dt="2025-06-16T08:09:06.341" v="286" actId="20577"/>
          <ac:spMkLst>
            <pc:docMk/>
            <pc:sldMk cId="2789145244" sldId="387"/>
            <ac:spMk id="2" creationId="{226C0D2E-0625-6F04-B7F5-B27672992544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8:06:00.446" v="280" actId="20577"/>
          <ac:spMkLst>
            <pc:docMk/>
            <pc:sldMk cId="2789145244" sldId="387"/>
            <ac:spMk id="11" creationId="{0BEA3BD8-7225-71CB-080B-1D94EB788A6F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8:06:19.399" v="283" actId="20577"/>
          <ac:spMkLst>
            <pc:docMk/>
            <pc:sldMk cId="2789145244" sldId="387"/>
            <ac:spMk id="13" creationId="{9296AF7D-C1CE-D071-DA1B-C43B7BEAB1FA}"/>
          </ac:spMkLst>
        </pc:spChg>
        <pc:picChg chg="add mod">
          <ac:chgData name="Sharanya Shetty" userId="S::sharanya.shetty@ixana.ai::6afa46a8-f760-4a48-9040-7ad6d9d8c192" providerId="AD" clId="Web-{C774E02E-B8DF-EDA3-E560-1AFF325DA5AF}" dt="2025-06-16T08:06:21.009" v="284"/>
          <ac:picMkLst>
            <pc:docMk/>
            <pc:sldMk cId="2789145244" sldId="387"/>
            <ac:picMk id="3" creationId="{4921C6DA-65F7-C9E9-B3FA-933A0B436360}"/>
          </ac:picMkLst>
        </pc:picChg>
        <pc:picChg chg="del">
          <ac:chgData name="Sharanya Shetty" userId="S::sharanya.shetty@ixana.ai::6afa46a8-f760-4a48-9040-7ad6d9d8c192" providerId="AD" clId="Web-{C774E02E-B8DF-EDA3-E560-1AFF325DA5AF}" dt="2025-06-16T08:04:53.616" v="276"/>
          <ac:picMkLst>
            <pc:docMk/>
            <pc:sldMk cId="2789145244" sldId="387"/>
            <ac:picMk id="7" creationId="{42041A53-24FA-8B0B-A3B1-4AABF21EFCE2}"/>
          </ac:picMkLst>
        </pc:picChg>
      </pc:sldChg>
      <pc:sldChg chg="del">
        <pc:chgData name="Sharanya Shetty" userId="S::sharanya.shetty@ixana.ai::6afa46a8-f760-4a48-9040-7ad6d9d8c192" providerId="AD" clId="Web-{C774E02E-B8DF-EDA3-E560-1AFF325DA5AF}" dt="2025-06-16T06:41:45.056" v="20"/>
        <pc:sldMkLst>
          <pc:docMk/>
          <pc:sldMk cId="2964764762" sldId="387"/>
        </pc:sldMkLst>
      </pc:sldChg>
      <pc:sldChg chg="del">
        <pc:chgData name="Sharanya Shetty" userId="S::sharanya.shetty@ixana.ai::6afa46a8-f760-4a48-9040-7ad6d9d8c192" providerId="AD" clId="Web-{C774E02E-B8DF-EDA3-E560-1AFF325DA5AF}" dt="2025-06-16T06:41:45.056" v="19"/>
        <pc:sldMkLst>
          <pc:docMk/>
          <pc:sldMk cId="3354519487" sldId="388"/>
        </pc:sldMkLst>
      </pc:sldChg>
      <pc:sldChg chg="addSp delSp modSp add replId">
        <pc:chgData name="Sharanya Shetty" userId="S::sharanya.shetty@ixana.ai::6afa46a8-f760-4a48-9040-7ad6d9d8c192" providerId="AD" clId="Web-{C774E02E-B8DF-EDA3-E560-1AFF325DA5AF}" dt="2025-06-16T08:10:30.093" v="317" actId="20577"/>
        <pc:sldMkLst>
          <pc:docMk/>
          <pc:sldMk cId="3647224425" sldId="388"/>
        </pc:sldMkLst>
        <pc:spChg chg="mod">
          <ac:chgData name="Sharanya Shetty" userId="S::sharanya.shetty@ixana.ai::6afa46a8-f760-4a48-9040-7ad6d9d8c192" providerId="AD" clId="Web-{C774E02E-B8DF-EDA3-E560-1AFF325DA5AF}" dt="2025-06-16T08:10:30.093" v="317" actId="20577"/>
          <ac:spMkLst>
            <pc:docMk/>
            <pc:sldMk cId="3647224425" sldId="388"/>
            <ac:spMk id="2" creationId="{0D46B8EA-DFAD-2777-8B7F-6AE603478875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8:09:58.358" v="292" actId="20577"/>
          <ac:spMkLst>
            <pc:docMk/>
            <pc:sldMk cId="3647224425" sldId="388"/>
            <ac:spMk id="11" creationId="{2E9A7C99-2504-E9CA-B57B-80A41B64E93C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8:10:10.389" v="295" actId="20577"/>
          <ac:spMkLst>
            <pc:docMk/>
            <pc:sldMk cId="3647224425" sldId="388"/>
            <ac:spMk id="13" creationId="{46E8753B-AD56-7316-F8F1-6A01FEBBADEE}"/>
          </ac:spMkLst>
        </pc:spChg>
        <pc:picChg chg="del">
          <ac:chgData name="Sharanya Shetty" userId="S::sharanya.shetty@ixana.ai::6afa46a8-f760-4a48-9040-7ad6d9d8c192" providerId="AD" clId="Web-{C774E02E-B8DF-EDA3-E560-1AFF325DA5AF}" dt="2025-06-16T08:09:52.014" v="288"/>
          <ac:picMkLst>
            <pc:docMk/>
            <pc:sldMk cId="3647224425" sldId="388"/>
            <ac:picMk id="3" creationId="{900D4C81-37B8-33FA-F516-F61F574B10E9}"/>
          </ac:picMkLst>
        </pc:picChg>
        <pc:picChg chg="add mod">
          <ac:chgData name="Sharanya Shetty" userId="S::sharanya.shetty@ixana.ai::6afa46a8-f760-4a48-9040-7ad6d9d8c192" providerId="AD" clId="Web-{C774E02E-B8DF-EDA3-E560-1AFF325DA5AF}" dt="2025-06-16T08:10:11.905" v="296"/>
          <ac:picMkLst>
            <pc:docMk/>
            <pc:sldMk cId="3647224425" sldId="388"/>
            <ac:picMk id="7" creationId="{D03EF92E-0781-F6EF-EFA6-C242EB9631FC}"/>
          </ac:picMkLst>
        </pc:picChg>
      </pc:sldChg>
      <pc:sldChg chg="addSp delSp modSp add replId">
        <pc:chgData name="Sharanya Shetty" userId="S::sharanya.shetty@ixana.ai::6afa46a8-f760-4a48-9040-7ad6d9d8c192" providerId="AD" clId="Web-{C774E02E-B8DF-EDA3-E560-1AFF325DA5AF}" dt="2025-06-16T08:13:23.722" v="337" actId="1076"/>
        <pc:sldMkLst>
          <pc:docMk/>
          <pc:sldMk cId="674626351" sldId="389"/>
        </pc:sldMkLst>
        <pc:spChg chg="mod">
          <ac:chgData name="Sharanya Shetty" userId="S::sharanya.shetty@ixana.ai::6afa46a8-f760-4a48-9040-7ad6d9d8c192" providerId="AD" clId="Web-{C774E02E-B8DF-EDA3-E560-1AFF325DA5AF}" dt="2025-06-16T08:13:13.222" v="333" actId="20577"/>
          <ac:spMkLst>
            <pc:docMk/>
            <pc:sldMk cId="674626351" sldId="389"/>
            <ac:spMk id="2" creationId="{0B3590D7-7B2E-D391-01FB-4705D883130F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8:12:40.955" v="325" actId="20577"/>
          <ac:spMkLst>
            <pc:docMk/>
            <pc:sldMk cId="674626351" sldId="389"/>
            <ac:spMk id="11" creationId="{15E6117C-DF64-4DFC-5FE9-2F7597478B0E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8:12:48.659" v="330" actId="20577"/>
          <ac:spMkLst>
            <pc:docMk/>
            <pc:sldMk cId="674626351" sldId="389"/>
            <ac:spMk id="13" creationId="{A54D7091-AE7A-F5C7-071F-643BB1BD051F}"/>
          </ac:spMkLst>
        </pc:spChg>
        <pc:picChg chg="add mod">
          <ac:chgData name="Sharanya Shetty" userId="S::sharanya.shetty@ixana.ai::6afa46a8-f760-4a48-9040-7ad6d9d8c192" providerId="AD" clId="Web-{C774E02E-B8DF-EDA3-E560-1AFF325DA5AF}" dt="2025-06-16T08:13:23.722" v="337" actId="1076"/>
          <ac:picMkLst>
            <pc:docMk/>
            <pc:sldMk cId="674626351" sldId="389"/>
            <ac:picMk id="3" creationId="{96508D6C-E3CC-3494-E0CC-A225D2EE0857}"/>
          </ac:picMkLst>
        </pc:picChg>
        <pc:picChg chg="del">
          <ac:chgData name="Sharanya Shetty" userId="S::sharanya.shetty@ixana.ai::6afa46a8-f760-4a48-9040-7ad6d9d8c192" providerId="AD" clId="Web-{C774E02E-B8DF-EDA3-E560-1AFF325DA5AF}" dt="2025-06-16T08:10:34.890" v="319"/>
          <ac:picMkLst>
            <pc:docMk/>
            <pc:sldMk cId="674626351" sldId="389"/>
            <ac:picMk id="7" creationId="{2780C612-9407-46E9-016F-33299E866AB2}"/>
          </ac:picMkLst>
        </pc:picChg>
      </pc:sldChg>
      <pc:sldChg chg="del">
        <pc:chgData name="Sharanya Shetty" userId="S::sharanya.shetty@ixana.ai::6afa46a8-f760-4a48-9040-7ad6d9d8c192" providerId="AD" clId="Web-{C774E02E-B8DF-EDA3-E560-1AFF325DA5AF}" dt="2025-06-16T06:41:45.056" v="18"/>
        <pc:sldMkLst>
          <pc:docMk/>
          <pc:sldMk cId="847787333" sldId="389"/>
        </pc:sldMkLst>
      </pc:sldChg>
      <pc:sldChg chg="addSp delSp modSp add replId">
        <pc:chgData name="Sharanya Shetty" userId="S::sharanya.shetty@ixana.ai::6afa46a8-f760-4a48-9040-7ad6d9d8c192" providerId="AD" clId="Web-{C774E02E-B8DF-EDA3-E560-1AFF325DA5AF}" dt="2025-06-16T08:16:37.508" v="358"/>
        <pc:sldMkLst>
          <pc:docMk/>
          <pc:sldMk cId="2329609164" sldId="390"/>
        </pc:sldMkLst>
        <pc:spChg chg="mod">
          <ac:chgData name="Sharanya Shetty" userId="S::sharanya.shetty@ixana.ai::6afa46a8-f760-4a48-9040-7ad6d9d8c192" providerId="AD" clId="Web-{C774E02E-B8DF-EDA3-E560-1AFF325DA5AF}" dt="2025-06-16T08:16:23.554" v="357" actId="20577"/>
          <ac:spMkLst>
            <pc:docMk/>
            <pc:sldMk cId="2329609164" sldId="390"/>
            <ac:spMk id="2" creationId="{71FB8556-48D0-0C25-DC66-ECD6D5B5EF42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8:16:17.242" v="354" actId="20577"/>
          <ac:spMkLst>
            <pc:docMk/>
            <pc:sldMk cId="2329609164" sldId="390"/>
            <ac:spMk id="11" creationId="{57D9CDF4-2CFC-367C-D5E1-5BAA22D83F22}"/>
          </ac:spMkLst>
        </pc:spChg>
        <pc:spChg chg="mod">
          <ac:chgData name="Sharanya Shetty" userId="S::sharanya.shetty@ixana.ai::6afa46a8-f760-4a48-9040-7ad6d9d8c192" providerId="AD" clId="Web-{C774E02E-B8DF-EDA3-E560-1AFF325DA5AF}" dt="2025-06-16T08:16:01.429" v="351" actId="20577"/>
          <ac:spMkLst>
            <pc:docMk/>
            <pc:sldMk cId="2329609164" sldId="390"/>
            <ac:spMk id="13" creationId="{CE7B364D-0B55-6387-3454-E544999AC0AA}"/>
          </ac:spMkLst>
        </pc:spChg>
        <pc:picChg chg="del">
          <ac:chgData name="Sharanya Shetty" userId="S::sharanya.shetty@ixana.ai::6afa46a8-f760-4a48-9040-7ad6d9d8c192" providerId="AD" clId="Web-{C774E02E-B8DF-EDA3-E560-1AFF325DA5AF}" dt="2025-06-16T08:13:20.456" v="336"/>
          <ac:picMkLst>
            <pc:docMk/>
            <pc:sldMk cId="2329609164" sldId="390"/>
            <ac:picMk id="3" creationId="{9C3E2212-9030-4792-C732-9DA7255D0D36}"/>
          </ac:picMkLst>
        </pc:picChg>
        <pc:picChg chg="add mod">
          <ac:chgData name="Sharanya Shetty" userId="S::sharanya.shetty@ixana.ai::6afa46a8-f760-4a48-9040-7ad6d9d8c192" providerId="AD" clId="Web-{C774E02E-B8DF-EDA3-E560-1AFF325DA5AF}" dt="2025-06-16T08:16:37.508" v="358"/>
          <ac:picMkLst>
            <pc:docMk/>
            <pc:sldMk cId="2329609164" sldId="390"/>
            <ac:picMk id="7" creationId="{76D2481C-B1C9-5D81-3349-606C03BC60A4}"/>
          </ac:picMkLst>
        </pc:picChg>
      </pc:sldChg>
      <pc:sldChg chg="del">
        <pc:chgData name="Sharanya Shetty" userId="S::sharanya.shetty@ixana.ai::6afa46a8-f760-4a48-9040-7ad6d9d8c192" providerId="AD" clId="Web-{C774E02E-B8DF-EDA3-E560-1AFF325DA5AF}" dt="2025-06-16T06:41:45.041" v="17"/>
        <pc:sldMkLst>
          <pc:docMk/>
          <pc:sldMk cId="4159792458" sldId="390"/>
        </pc:sldMkLst>
      </pc:sldChg>
      <pc:sldChg chg="del">
        <pc:chgData name="Sharanya Shetty" userId="S::sharanya.shetty@ixana.ai::6afa46a8-f760-4a48-9040-7ad6d9d8c192" providerId="AD" clId="Web-{C774E02E-B8DF-EDA3-E560-1AFF325DA5AF}" dt="2025-06-16T06:41:45.041" v="16"/>
        <pc:sldMkLst>
          <pc:docMk/>
          <pc:sldMk cId="175560729" sldId="391"/>
        </pc:sldMkLst>
      </pc:sldChg>
      <pc:sldChg chg="del">
        <pc:chgData name="Sharanya Shetty" userId="S::sharanya.shetty@ixana.ai::6afa46a8-f760-4a48-9040-7ad6d9d8c192" providerId="AD" clId="Web-{C774E02E-B8DF-EDA3-E560-1AFF325DA5AF}" dt="2025-06-16T06:41:47.572" v="22"/>
        <pc:sldMkLst>
          <pc:docMk/>
          <pc:sldMk cId="698521027" sldId="392"/>
        </pc:sldMkLst>
      </pc:sldChg>
      <pc:sldChg chg="del">
        <pc:chgData name="Sharanya Shetty" userId="S::sharanya.shetty@ixana.ai::6afa46a8-f760-4a48-9040-7ad6d9d8c192" providerId="AD" clId="Web-{C774E02E-B8DF-EDA3-E560-1AFF325DA5AF}" dt="2025-06-16T06:41:47.572" v="21"/>
        <pc:sldMkLst>
          <pc:docMk/>
          <pc:sldMk cId="3240040606" sldId="393"/>
        </pc:sldMkLst>
      </pc:sldChg>
    </pc:docChg>
  </pc:docChgLst>
  <pc:docChgLst>
    <pc:chgData name="Sharanya Shetty" userId="S::sharanya.shetty@ixana.ai::6afa46a8-f760-4a48-9040-7ad6d9d8c192" providerId="AD" clId="Web-{04A2D8DE-E829-BBA0-9228-E35431F0E12F}"/>
    <pc:docChg chg="addSld modSld">
      <pc:chgData name="Sharanya Shetty" userId="S::sharanya.shetty@ixana.ai::6afa46a8-f760-4a48-9040-7ad6d9d8c192" providerId="AD" clId="Web-{04A2D8DE-E829-BBA0-9228-E35431F0E12F}" dt="2025-06-16T06:34:54.952" v="81" actId="1076"/>
      <pc:docMkLst>
        <pc:docMk/>
      </pc:docMkLst>
      <pc:sldChg chg="modSp">
        <pc:chgData name="Sharanya Shetty" userId="S::sharanya.shetty@ixana.ai::6afa46a8-f760-4a48-9040-7ad6d9d8c192" providerId="AD" clId="Web-{04A2D8DE-E829-BBA0-9228-E35431F0E12F}" dt="2025-06-16T06:34:47.170" v="80" actId="20577"/>
        <pc:sldMkLst>
          <pc:docMk/>
          <pc:sldMk cId="109857222" sldId="256"/>
        </pc:sldMkLst>
        <pc:spChg chg="mod">
          <ac:chgData name="Sharanya Shetty" userId="S::sharanya.shetty@ixana.ai::6afa46a8-f760-4a48-9040-7ad6d9d8c192" providerId="AD" clId="Web-{04A2D8DE-E829-BBA0-9228-E35431F0E12F}" dt="2025-06-16T06:34:32.857" v="5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ranya Shetty" userId="S::sharanya.shetty@ixana.ai::6afa46a8-f760-4a48-9040-7ad6d9d8c192" providerId="AD" clId="Web-{04A2D8DE-E829-BBA0-9228-E35431F0E12F}" dt="2025-06-16T06:34:47.170" v="8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Sharanya Shetty" userId="S::sharanya.shetty@ixana.ai::6afa46a8-f760-4a48-9040-7ad6d9d8c192" providerId="AD" clId="Web-{04A2D8DE-E829-BBA0-9228-E35431F0E12F}" dt="2025-06-16T06:34:54.952" v="81" actId="1076"/>
        <pc:sldMkLst>
          <pc:docMk/>
          <pc:sldMk cId="2737306398" sldId="372"/>
        </pc:sldMkLst>
        <pc:spChg chg="mod">
          <ac:chgData name="Sharanya Shetty" userId="S::sharanya.shetty@ixana.ai::6afa46a8-f760-4a48-9040-7ad6d9d8c192" providerId="AD" clId="Web-{04A2D8DE-E829-BBA0-9228-E35431F0E12F}" dt="2025-06-16T06:34:54.952" v="81" actId="1076"/>
          <ac:spMkLst>
            <pc:docMk/>
            <pc:sldMk cId="2737306398" sldId="372"/>
            <ac:spMk id="11" creationId="{C9DAFDA2-1D65-F702-A168-06B90005C8ED}"/>
          </ac:spMkLst>
        </pc:spChg>
      </pc:sldChg>
      <pc:sldChg chg="add">
        <pc:chgData name="Sharanya Shetty" userId="S::sharanya.shetty@ixana.ai::6afa46a8-f760-4a48-9040-7ad6d9d8c192" providerId="AD" clId="Web-{04A2D8DE-E829-BBA0-9228-E35431F0E12F}" dt="2025-06-16T06:34:01.246" v="1"/>
        <pc:sldMkLst>
          <pc:docMk/>
          <pc:sldMk cId="108151542" sldId="373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262" v="2"/>
        <pc:sldMkLst>
          <pc:docMk/>
          <pc:sldMk cId="1249658949" sldId="374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278" v="3"/>
        <pc:sldMkLst>
          <pc:docMk/>
          <pc:sldMk cId="2729004019" sldId="375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293" v="4"/>
        <pc:sldMkLst>
          <pc:docMk/>
          <pc:sldMk cId="750156721" sldId="376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309" v="5"/>
        <pc:sldMkLst>
          <pc:docMk/>
          <pc:sldMk cId="1641912007" sldId="377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325" v="6"/>
        <pc:sldMkLst>
          <pc:docMk/>
          <pc:sldMk cId="3659165629" sldId="378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340" v="7"/>
        <pc:sldMkLst>
          <pc:docMk/>
          <pc:sldMk cId="1131104588" sldId="379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371" v="9"/>
        <pc:sldMkLst>
          <pc:docMk/>
          <pc:sldMk cId="3588639912" sldId="380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356" v="8"/>
        <pc:sldMkLst>
          <pc:docMk/>
          <pc:sldMk cId="2417109562" sldId="381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387" v="10"/>
        <pc:sldMkLst>
          <pc:docMk/>
          <pc:sldMk cId="2096263831" sldId="382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03" v="11"/>
        <pc:sldMkLst>
          <pc:docMk/>
          <pc:sldMk cId="1445479581" sldId="383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03" v="12"/>
        <pc:sldMkLst>
          <pc:docMk/>
          <pc:sldMk cId="2069701377" sldId="384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18" v="13"/>
        <pc:sldMkLst>
          <pc:docMk/>
          <pc:sldMk cId="1542616798" sldId="385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34" v="14"/>
        <pc:sldMkLst>
          <pc:docMk/>
          <pc:sldMk cId="956011911" sldId="386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65" v="15"/>
        <pc:sldMkLst>
          <pc:docMk/>
          <pc:sldMk cId="2964764762" sldId="387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65" v="16"/>
        <pc:sldMkLst>
          <pc:docMk/>
          <pc:sldMk cId="3354519487" sldId="388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81" v="17"/>
        <pc:sldMkLst>
          <pc:docMk/>
          <pc:sldMk cId="847787333" sldId="389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496" v="18"/>
        <pc:sldMkLst>
          <pc:docMk/>
          <pc:sldMk cId="4159792458" sldId="390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512" v="19"/>
        <pc:sldMkLst>
          <pc:docMk/>
          <pc:sldMk cId="175560729" sldId="391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528" v="20"/>
        <pc:sldMkLst>
          <pc:docMk/>
          <pc:sldMk cId="698521027" sldId="392"/>
        </pc:sldMkLst>
      </pc:sldChg>
      <pc:sldChg chg="add">
        <pc:chgData name="Sharanya Shetty" userId="S::sharanya.shetty@ixana.ai::6afa46a8-f760-4a48-9040-7ad6d9d8c192" providerId="AD" clId="Web-{04A2D8DE-E829-BBA0-9228-E35431F0E12F}" dt="2025-06-16T06:34:01.543" v="21"/>
        <pc:sldMkLst>
          <pc:docMk/>
          <pc:sldMk cId="3240040606" sldId="3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LINT error explanation for </a:t>
            </a:r>
            <a:r>
              <a:rPr lang="en-US" dirty="0" err="1"/>
              <a:t>design_assignment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16-06-2025 </a:t>
            </a:r>
          </a:p>
          <a:p>
            <a:r>
              <a:rPr lang="en-US" dirty="0"/>
              <a:t>Sharanya Shetty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3EF80-22A0-84F1-E18D-7EBE09EFF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90AF-CA42-19DF-8301-F175BBB0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STARCO5- 2.3.5.1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FAD1E-4215-CE86-1977-CC9F7CE1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7A54A-E10C-9B45-E0B0-6173E75E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9555F-F097-3005-C60E-BC2FE8DC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819BFF7-6632-2780-0C93-95459F3B977F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ea typeface="+mj-lt"/>
                <a:cs typeface="+mj-lt"/>
              </a:rPr>
              <a:t>Error:</a:t>
            </a:r>
            <a:r>
              <a:rPr lang="en-IN" sz="2000" dirty="0">
                <a:ea typeface="+mj-lt"/>
                <a:cs typeface="+mj-lt"/>
              </a:rPr>
              <a:t> Flip-flop 'sync_inst.rst_sync_1' has fixed input value '1'.</a:t>
            </a:r>
            <a:endParaRPr lang="en-US" dirty="0"/>
          </a:p>
          <a:p>
            <a:endParaRPr lang="en-IN" sz="2000" dirty="0"/>
          </a:p>
          <a:p>
            <a:endParaRPr lang="en-IN" sz="2000" dirty="0">
              <a:ea typeface="+mj-lt"/>
              <a:cs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B3B029-9E33-7B79-6280-696A9D53F69C}"/>
              </a:ext>
            </a:extLst>
          </p:cNvPr>
          <p:cNvSpPr txBox="1"/>
          <p:nvPr/>
        </p:nvSpPr>
        <p:spPr>
          <a:xfrm>
            <a:off x="5532" y="5459570"/>
            <a:ext cx="12082647" cy="6771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900" b="1" dirty="0">
                <a:latin typeface="Aptos Display"/>
              </a:rPr>
              <a:t>Justification:</a:t>
            </a:r>
            <a:r>
              <a:rPr lang="en-IN" sz="1900" dirty="0">
                <a:latin typeface="Aptos Display"/>
              </a:rPr>
              <a:t> This is the correct and intended </a:t>
            </a:r>
            <a:r>
              <a:rPr lang="en-IN" sz="1900" dirty="0" err="1">
                <a:latin typeface="Aptos Display"/>
              </a:rPr>
              <a:t>behavior</a:t>
            </a:r>
            <a:r>
              <a:rPr lang="en-IN" sz="1900" dirty="0">
                <a:latin typeface="Aptos Display"/>
              </a:rPr>
              <a:t> for a reset synchronizer - the first flip-flop must always load '1' when not in reset to provide proper synchronous reset release timing, which is standard reset synchronizer methodology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A7E9F9-525E-97E4-7CFB-012AA90A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9756"/>
            <a:ext cx="12192000" cy="369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91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FD43F-BD18-DB00-59B6-7A9AB2583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87DE-6BB5-1FB8-31C9-A0B46CCF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STARCO5- 3.1.3.2a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B16D-06C5-B958-CA2B-DD8C2543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9579-51CF-6338-AF61-DB049A69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3BAB-83DF-82FD-8447-5F858338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885C0A-C8B6-5976-F3E4-CE5845AD0EA0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ea typeface="+mj-lt"/>
                <a:cs typeface="+mj-lt"/>
              </a:rPr>
              <a:t>Error:</a:t>
            </a:r>
            <a:r>
              <a:rPr lang="en-IN" sz="2000" dirty="0">
                <a:ea typeface="+mj-lt"/>
                <a:cs typeface="+mj-lt"/>
              </a:rPr>
              <a:t> Port '</a:t>
            </a:r>
            <a:r>
              <a:rPr lang="en-IN" sz="2000" dirty="0" err="1">
                <a:ea typeface="+mj-lt"/>
                <a:cs typeface="+mj-lt"/>
              </a:rPr>
              <a:t>burst_read</a:t>
            </a:r>
            <a:r>
              <a:rPr lang="en-IN" sz="2000" dirty="0">
                <a:ea typeface="+mj-lt"/>
                <a:cs typeface="+mj-lt"/>
              </a:rPr>
              <a:t>' not defined in recommended order.</a:t>
            </a:r>
            <a:endParaRPr lang="en-US" dirty="0">
              <a:ea typeface="+mj-lt"/>
              <a:cs typeface="+mj-lt"/>
            </a:endParaRPr>
          </a:p>
          <a:p>
            <a:endParaRPr lang="en-IN" sz="2000" dirty="0">
              <a:ea typeface="+mj-lt"/>
              <a:cs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777254-C4D2-EC5C-90AF-902AEE7AC985}"/>
              </a:ext>
            </a:extLst>
          </p:cNvPr>
          <p:cNvSpPr txBox="1"/>
          <p:nvPr/>
        </p:nvSpPr>
        <p:spPr>
          <a:xfrm>
            <a:off x="5532" y="5459570"/>
            <a:ext cx="12082647" cy="9694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900" dirty="0">
                <a:ea typeface="+mn-lt"/>
                <a:cs typeface="+mn-lt"/>
              </a:rPr>
              <a:t>Justification: This is a port organization style preference - </a:t>
            </a:r>
            <a:r>
              <a:rPr lang="en-IN" sz="1900" dirty="0" err="1">
                <a:ea typeface="+mn-lt"/>
                <a:cs typeface="+mn-lt"/>
              </a:rPr>
              <a:t>burst_read</a:t>
            </a:r>
            <a:r>
              <a:rPr lang="en-IN" sz="1900" dirty="0">
                <a:ea typeface="+mn-lt"/>
                <a:cs typeface="+mn-lt"/>
              </a:rPr>
              <a:t> input is grouped with its related interface signals (</a:t>
            </a:r>
            <a:r>
              <a:rPr lang="en-IN" sz="1900" dirty="0" err="1">
                <a:ea typeface="+mn-lt"/>
                <a:cs typeface="+mn-lt"/>
              </a:rPr>
              <a:t>trigger_burst_read</a:t>
            </a:r>
            <a:r>
              <a:rPr lang="en-IN" sz="1900" dirty="0">
                <a:ea typeface="+mn-lt"/>
                <a:cs typeface="+mn-lt"/>
              </a:rPr>
              <a:t>, </a:t>
            </a:r>
            <a:r>
              <a:rPr lang="en-IN" sz="1900" dirty="0" err="1">
                <a:ea typeface="+mn-lt"/>
                <a:cs typeface="+mn-lt"/>
              </a:rPr>
              <a:t>read_data</a:t>
            </a:r>
            <a:r>
              <a:rPr lang="en-IN" sz="1900" dirty="0">
                <a:ea typeface="+mn-lt"/>
                <a:cs typeface="+mn-lt"/>
              </a:rPr>
              <a:t>, </a:t>
            </a:r>
            <a:r>
              <a:rPr lang="en-IN" sz="1900" dirty="0" err="1">
                <a:ea typeface="+mn-lt"/>
                <a:cs typeface="+mn-lt"/>
              </a:rPr>
              <a:t>fifo_empty</a:t>
            </a:r>
            <a:r>
              <a:rPr lang="en-IN" sz="1900" dirty="0">
                <a:ea typeface="+mn-lt"/>
                <a:cs typeface="+mn-lt"/>
              </a:rPr>
              <a:t>) for logical readability rather than strict input/output ordering, which is a valid design practice for interface grouping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CCAAC8-3872-D07F-1BEB-8688F5588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734"/>
            <a:ext cx="12192000" cy="356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0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40D3D-0254-8886-E010-EDC39FBCC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31AB-153F-13E7-30BE-831C8E3D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STARCO5- 3.3.1.4a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92CA-2D00-C348-8427-DC2D67DC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921A1-C696-A0E2-4672-2DE594B9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E226D-A55C-1AA8-A5BA-91D5C131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E44D593-A121-FFD2-CC03-39408C06FD83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ea typeface="+mj-lt"/>
                <a:cs typeface="+mj-lt"/>
              </a:rPr>
              <a:t>Error: Asynchronous set/reset 'reset' (flop: 'sync_inst.start_slot_sync_2') not controllable from external pins.</a:t>
            </a:r>
            <a:endParaRPr lang="en-US" dirty="0">
              <a:ea typeface="+mj-lt"/>
              <a:cs typeface="+mj-lt"/>
            </a:endParaRPr>
          </a:p>
          <a:p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71971-7EE7-2778-D6D5-2FA6E66B5B23}"/>
              </a:ext>
            </a:extLst>
          </p:cNvPr>
          <p:cNvSpPr txBox="1"/>
          <p:nvPr/>
        </p:nvSpPr>
        <p:spPr>
          <a:xfrm>
            <a:off x="5532" y="5459570"/>
            <a:ext cx="12082647" cy="12618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900" dirty="0">
                <a:latin typeface="Aptos Display"/>
                <a:ea typeface="+mn-lt"/>
                <a:cs typeface="+mn-lt"/>
              </a:rPr>
              <a:t>Justification: The reset is controllable through the reset synchronizer chain - </a:t>
            </a:r>
            <a:r>
              <a:rPr lang="en-IN" sz="1900" dirty="0" err="1">
                <a:latin typeface="Aptos Display"/>
                <a:ea typeface="+mn-lt"/>
                <a:cs typeface="+mn-lt"/>
              </a:rPr>
              <a:t>rst_n_asyn</a:t>
            </a:r>
            <a:r>
              <a:rPr lang="en-IN" sz="1900" dirty="0">
                <a:latin typeface="Aptos Display"/>
                <a:ea typeface="+mn-lt"/>
                <a:cs typeface="+mn-lt"/>
              </a:rPr>
              <a:t> (external pin) → rst_sync_2 → downstream flip-flops, which provides proper reset distribution with synchronized </a:t>
            </a:r>
            <a:r>
              <a:rPr lang="en-IN" sz="1900" dirty="0" err="1">
                <a:latin typeface="Aptos Display"/>
                <a:ea typeface="+mn-lt"/>
                <a:cs typeface="+mn-lt"/>
              </a:rPr>
              <a:t>deassertion</a:t>
            </a:r>
            <a:r>
              <a:rPr lang="en-IN" sz="1900" dirty="0">
                <a:latin typeface="Aptos Display"/>
                <a:ea typeface="+mn-lt"/>
                <a:cs typeface="+mn-lt"/>
              </a:rPr>
              <a:t> while maintaining external controllability through the reset tree.</a:t>
            </a:r>
          </a:p>
          <a:p>
            <a:endParaRPr lang="en-IN" sz="1900" dirty="0">
              <a:ea typeface="+mn-lt"/>
              <a:cs typeface="+mn-lt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8F1399-31FB-E53E-6A3B-6242180A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822"/>
            <a:ext cx="12192000" cy="367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4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A6ABB-35CD-F131-D6C7-9D25811B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87EE-85C5-8D7D-E21D-A00D9129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STARCO5- 3.3.1.4b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EB92-A7E2-CE89-884C-DC8C08E3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FE96-CF9A-C633-B045-C1FEEBF8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B703-CC15-E6E8-845E-08395CCF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0357E46-2456-9213-8FCA-7C4CD980C03E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ea typeface="+mj-lt"/>
                <a:cs typeface="+mj-lt"/>
              </a:rPr>
              <a:t>Error: Flip-flop '</a:t>
            </a:r>
            <a:r>
              <a:rPr lang="en-IN" sz="2000" dirty="0" err="1">
                <a:ea typeface="+mj-lt"/>
                <a:cs typeface="+mj-lt"/>
              </a:rPr>
              <a:t>read_data</a:t>
            </a:r>
            <a:r>
              <a:rPr lang="en-IN" sz="2000" dirty="0">
                <a:ea typeface="+mj-lt"/>
                <a:cs typeface="+mj-lt"/>
              </a:rPr>
              <a:t>[19:0]' has neither asynchronous set nor asynchronous reset.</a:t>
            </a:r>
            <a:endParaRPr lang="en-US" dirty="0">
              <a:ea typeface="+mj-lt"/>
              <a:cs typeface="+mj-lt"/>
            </a:endParaRPr>
          </a:p>
          <a:p>
            <a:endParaRPr lang="en-IN" sz="2000" dirty="0">
              <a:ea typeface="+mj-lt"/>
              <a:cs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0D00A-BC81-E4DF-B20D-B91DEE5C07FF}"/>
              </a:ext>
            </a:extLst>
          </p:cNvPr>
          <p:cNvSpPr txBox="1"/>
          <p:nvPr/>
        </p:nvSpPr>
        <p:spPr>
          <a:xfrm>
            <a:off x="5532" y="5459570"/>
            <a:ext cx="12082647" cy="6771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900" dirty="0">
                <a:latin typeface="Aptos Display"/>
                <a:ea typeface="+mn-lt"/>
                <a:cs typeface="+mn-lt"/>
              </a:rPr>
              <a:t>Justification: </a:t>
            </a:r>
            <a:r>
              <a:rPr lang="en-IN" sz="1900" dirty="0" err="1">
                <a:latin typeface="Aptos Display"/>
                <a:ea typeface="+mn-lt"/>
                <a:cs typeface="+mn-lt"/>
              </a:rPr>
              <a:t>read_data</a:t>
            </a:r>
            <a:r>
              <a:rPr lang="en-IN" sz="1900" dirty="0">
                <a:latin typeface="Aptos Display"/>
                <a:ea typeface="+mn-lt"/>
                <a:cs typeface="+mn-lt"/>
              </a:rPr>
              <a:t> only needs to be valid during active </a:t>
            </a:r>
            <a:r>
              <a:rPr lang="en-IN" sz="1900" dirty="0" err="1">
                <a:latin typeface="Aptos Display"/>
                <a:ea typeface="+mn-lt"/>
                <a:cs typeface="+mn-lt"/>
              </a:rPr>
              <a:t>burst_read</a:t>
            </a:r>
            <a:r>
              <a:rPr lang="en-IN" sz="1900" dirty="0">
                <a:latin typeface="Aptos Display"/>
                <a:ea typeface="+mn-lt"/>
                <a:cs typeface="+mn-lt"/>
              </a:rPr>
              <a:t> operations - the reset state is don't-care since the data is only consumed when explicitly reading from FIFO, making reset unnecessary and saving logic resources.</a:t>
            </a: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3DAF13-1DDA-68D2-53D7-9417D07F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651"/>
            <a:ext cx="12192000" cy="378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1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B5C5C-2D4F-C116-E740-C82776190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1A71-7818-6E88-46E6-3F2A1054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</a:t>
            </a:r>
            <a:r>
              <a:rPr lang="en-IN" dirty="0" err="1">
                <a:ea typeface="+mj-lt"/>
                <a:cs typeface="+mj-lt"/>
              </a:rPr>
              <a:t>PortIOConnectionSanity</a:t>
            </a:r>
            <a:r>
              <a:rPr lang="en-IN" dirty="0">
                <a:ea typeface="+mj-lt"/>
                <a:cs typeface="+mj-lt"/>
              </a:rPr>
              <a:t>-ML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96DB9-0715-226F-A18A-34E52C4E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03481-C1D7-47CB-FA97-0475736D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A2F93-9C6A-187E-5018-17C11521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1AD8EA9-26CB-1233-D03D-8CEE5870C955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ea typeface="+mj-lt"/>
                <a:cs typeface="+mj-lt"/>
              </a:rPr>
              <a:t>Error: Input port '</a:t>
            </a:r>
            <a:r>
              <a:rPr lang="en-IN" sz="2000" dirty="0" err="1">
                <a:ea typeface="+mj-lt"/>
                <a:cs typeface="+mj-lt"/>
              </a:rPr>
              <a:t>mid_slot_asyn</a:t>
            </a:r>
            <a:r>
              <a:rPr lang="en-IN" sz="2000" dirty="0">
                <a:ea typeface="+mj-lt"/>
                <a:cs typeface="+mj-lt"/>
              </a:rPr>
              <a:t>' should be connected to single Input pad cell pin. But connections are: '</a:t>
            </a:r>
            <a:r>
              <a:rPr lang="en-IN" sz="2000" dirty="0" err="1">
                <a:ea typeface="+mj-lt"/>
                <a:cs typeface="+mj-lt"/>
              </a:rPr>
              <a:t>sync_inst.I_MUX</a:t>
            </a:r>
            <a:r>
              <a:rPr lang="en-IN" sz="2000" dirty="0">
                <a:ea typeface="+mj-lt"/>
                <a:cs typeface="+mj-lt"/>
              </a:rPr>
              <a:t>_...cell:I_MUX_N_39)'.</a:t>
            </a:r>
            <a:endParaRPr lang="en-US" dirty="0"/>
          </a:p>
          <a:p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2BFE8-D517-0AF8-D2E0-034C253EB994}"/>
              </a:ext>
            </a:extLst>
          </p:cNvPr>
          <p:cNvSpPr txBox="1"/>
          <p:nvPr/>
        </p:nvSpPr>
        <p:spPr>
          <a:xfrm>
            <a:off x="5532" y="5459570"/>
            <a:ext cx="12082647" cy="6771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900" dirty="0">
                <a:latin typeface="Aptos Display"/>
                <a:ea typeface="+mn-lt"/>
                <a:cs typeface="+mn-lt"/>
              </a:rPr>
              <a:t>Justification: the logical connectivity and timing </a:t>
            </a:r>
            <a:r>
              <a:rPr lang="en-IN" sz="1900" dirty="0" err="1">
                <a:latin typeface="Aptos Display"/>
                <a:ea typeface="+mn-lt"/>
                <a:cs typeface="+mn-lt"/>
              </a:rPr>
              <a:t>behavior</a:t>
            </a:r>
            <a:r>
              <a:rPr lang="en-IN" sz="1900" dirty="0">
                <a:latin typeface="Aptos Display"/>
                <a:ea typeface="+mn-lt"/>
                <a:cs typeface="+mn-lt"/>
              </a:rPr>
              <a:t> remain correct regardless of the physical pad-to-logic routing implementation.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DC7543-D2CB-24F9-1412-AEBFADE2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411"/>
            <a:ext cx="12192000" cy="37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65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3FDC8-AC69-1C17-F2F6-A63CCD771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4940-B927-1A64-802A-B82017FC7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</a:t>
            </a:r>
            <a:r>
              <a:rPr lang="en-IN" dirty="0" err="1">
                <a:ea typeface="+mj-lt"/>
                <a:cs typeface="+mj-lt"/>
              </a:rPr>
              <a:t>GateResetAtTop</a:t>
            </a:r>
            <a:endParaRPr lang="en-IN" dirty="0" err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9C02-7F1D-2E2B-69C5-8309A66B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FD16-04AD-64ED-16FB-A3CCDCCA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413D-FAB0-985F-262F-7CCA515A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11FADB-C4A2-04D5-6659-28071B1898EF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ea typeface="+mj-lt"/>
                <a:cs typeface="+mj-lt"/>
              </a:rPr>
              <a:t>Error: Gated reset 'sync_inst.rst_sync_2' not generated in a separate module at top-level.</a:t>
            </a:r>
            <a:endParaRPr lang="en-US" dirty="0"/>
          </a:p>
          <a:p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478C2F-DED1-F763-70C6-8164686DF7C0}"/>
              </a:ext>
            </a:extLst>
          </p:cNvPr>
          <p:cNvSpPr txBox="1"/>
          <p:nvPr/>
        </p:nvSpPr>
        <p:spPr>
          <a:xfrm>
            <a:off x="5532" y="5459570"/>
            <a:ext cx="12082647" cy="9694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900" dirty="0">
                <a:latin typeface="Aptos Display"/>
                <a:ea typeface="+mn-lt"/>
                <a:cs typeface="+mn-lt"/>
              </a:rPr>
              <a:t>Justification: The synchronized reset is appropriately co-located with other CDC logic in the synchronizer module for design cohesion and simplified hierarchy - this is a valid reset distribution methodology that doesn't require separate top-level reset generation modules.</a:t>
            </a: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700BBA-4E0F-F968-4BBB-E1FBF5026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3834"/>
            <a:ext cx="12192000" cy="377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57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C06BD-CB80-1320-570D-83039A3A2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0D2E-0625-6F04-B7F5-B2767299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</a:t>
            </a:r>
            <a:r>
              <a:rPr lang="en-IN" dirty="0" err="1">
                <a:ea typeface="+mj-lt"/>
                <a:cs typeface="+mj-lt"/>
              </a:rPr>
              <a:t>ExternalPortBranchCheck</a:t>
            </a:r>
            <a:endParaRPr lang="en-IN" dirty="0" err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A7BD-6A1F-237C-A8BD-07C65C3F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AE23B-C198-3D16-3DBC-02AE83A0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C0A8E-4BD9-CC41-2F30-3387FCD7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EA3BD8-7225-71CB-080B-1D94EB788A6F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ea typeface="+mj-lt"/>
                <a:cs typeface="+mj-lt"/>
              </a:rPr>
              <a:t>Error: Multiple branches existing on net '</a:t>
            </a:r>
            <a:r>
              <a:rPr lang="en-IN" sz="2000" dirty="0" err="1">
                <a:ea typeface="+mj-lt"/>
                <a:cs typeface="+mj-lt"/>
              </a:rPr>
              <a:t>mid_slot_asyn</a:t>
            </a:r>
            <a:r>
              <a:rPr lang="en-IN" sz="2000" dirty="0">
                <a:ea typeface="+mj-lt"/>
                <a:cs typeface="+mj-lt"/>
              </a:rPr>
              <a:t>' connecting input port '</a:t>
            </a:r>
            <a:r>
              <a:rPr lang="en-IN" sz="2000" dirty="0" err="1">
                <a:ea typeface="+mj-lt"/>
                <a:cs typeface="+mj-lt"/>
              </a:rPr>
              <a:t>mid_slot_asyn</a:t>
            </a:r>
            <a:r>
              <a:rPr lang="en-IN" sz="2000" dirty="0">
                <a:ea typeface="+mj-lt"/>
                <a:cs typeface="+mj-lt"/>
              </a:rPr>
              <a:t>', 'sync_inst.mid...</a:t>
            </a:r>
            <a:r>
              <a:rPr lang="en-IN" sz="2000" dirty="0" err="1">
                <a:ea typeface="+mj-lt"/>
                <a:cs typeface="+mj-lt"/>
              </a:rPr>
              <a:t>ms_temp.EN</a:t>
            </a:r>
            <a:r>
              <a:rPr lang="en-IN" sz="2000" dirty="0">
                <a:ea typeface="+mj-lt"/>
                <a:cs typeface="+mj-lt"/>
              </a:rPr>
              <a:t>(MUX)'.</a:t>
            </a:r>
            <a:endParaRPr lang="en-US" dirty="0"/>
          </a:p>
          <a:p>
            <a:endParaRPr lang="en-IN" sz="2000" dirty="0">
              <a:ea typeface="+mj-lt"/>
              <a:cs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6AF7D-C1CE-D071-DA1B-C43B7BEAB1FA}"/>
              </a:ext>
            </a:extLst>
          </p:cNvPr>
          <p:cNvSpPr txBox="1"/>
          <p:nvPr/>
        </p:nvSpPr>
        <p:spPr>
          <a:xfrm>
            <a:off x="5532" y="5459570"/>
            <a:ext cx="12082647" cy="6155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700" dirty="0">
                <a:latin typeface="Aptos Display"/>
                <a:ea typeface="+mn-lt"/>
                <a:cs typeface="+mn-lt"/>
              </a:rPr>
              <a:t>Justification: Normal signal fanout </a:t>
            </a:r>
            <a:r>
              <a:rPr lang="en-IN" sz="1700" dirty="0" err="1">
                <a:latin typeface="Aptos Display"/>
                <a:ea typeface="+mn-lt"/>
                <a:cs typeface="+mn-lt"/>
              </a:rPr>
              <a:t>behavior</a:t>
            </a:r>
            <a:r>
              <a:rPr lang="en-IN" sz="1700" dirty="0">
                <a:latin typeface="Aptos Display"/>
                <a:ea typeface="+mn-lt"/>
                <a:cs typeface="+mn-lt"/>
              </a:rPr>
              <a:t> - </a:t>
            </a:r>
            <a:r>
              <a:rPr lang="en-IN" sz="1700" dirty="0" err="1">
                <a:latin typeface="Aptos Display"/>
                <a:ea typeface="+mn-lt"/>
                <a:cs typeface="+mn-lt"/>
              </a:rPr>
              <a:t>mid_slot_asyn</a:t>
            </a:r>
            <a:r>
              <a:rPr lang="en-IN" sz="1700" dirty="0">
                <a:latin typeface="Aptos Display"/>
                <a:ea typeface="+mn-lt"/>
                <a:cs typeface="+mn-lt"/>
              </a:rPr>
              <a:t> legitimately drives multiple synchronizer logic blocks (pulse latch, data capture enables) which is expected and correct for input signal distribution within the synchronizer module.</a:t>
            </a:r>
            <a:endParaRPr lang="en-US" sz="1700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21C6DA-65F7-C9E9-B3FA-933A0B436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3919"/>
            <a:ext cx="12192000" cy="379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4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EFB97-F3EE-2327-5390-A49F1BD1F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B8EA-DFAD-2777-8B7F-6AE60347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</a:t>
            </a:r>
            <a:r>
              <a:rPr lang="en-IN" dirty="0" err="1"/>
              <a:t>ClockName</a:t>
            </a:r>
            <a:r>
              <a:rPr lang="en-IN" dirty="0"/>
              <a:t>-ML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FD8A-8BB6-6A4A-992D-EDF9F267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94F7C-FCB4-353B-5C0D-AEF7A74C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90D1C-2DA3-339F-B8F8-6512809CC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9A7C99-2504-E9CA-B57B-80A41B64E93C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ea typeface="+mj-lt"/>
                <a:cs typeface="+mj-lt"/>
              </a:rPr>
              <a:t>Error:</a:t>
            </a:r>
            <a:r>
              <a:rPr lang="en-IN" sz="2000" dirty="0">
                <a:ea typeface="+mj-lt"/>
                <a:cs typeface="+mj-lt"/>
              </a:rPr>
              <a:t> Clock signal name '</a:t>
            </a:r>
            <a:r>
              <a:rPr lang="en-IN" sz="2000" dirty="0" err="1">
                <a:ea typeface="+mj-lt"/>
                <a:cs typeface="+mj-lt"/>
              </a:rPr>
              <a:t>time_clk</a:t>
            </a:r>
            <a:r>
              <a:rPr lang="en-IN" sz="2000" dirty="0">
                <a:ea typeface="+mj-lt"/>
                <a:cs typeface="+mj-lt"/>
              </a:rPr>
              <a:t>' does not match the given regular expression pattern.</a:t>
            </a:r>
            <a:endParaRPr lang="en-US" dirty="0">
              <a:ea typeface="+mj-lt"/>
              <a:cs typeface="+mj-lt"/>
            </a:endParaRPr>
          </a:p>
          <a:p>
            <a:endParaRPr lang="en-IN" sz="2000" dirty="0">
              <a:ea typeface="+mj-lt"/>
              <a:cs typeface="+mj-lt"/>
            </a:endParaRPr>
          </a:p>
          <a:p>
            <a:endParaRPr lang="en-IN" sz="2000" dirty="0">
              <a:ea typeface="+mj-lt"/>
              <a:cs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8753B-AD56-7316-F8F1-6A01FEBBADEE}"/>
              </a:ext>
            </a:extLst>
          </p:cNvPr>
          <p:cNvSpPr txBox="1"/>
          <p:nvPr/>
        </p:nvSpPr>
        <p:spPr>
          <a:xfrm>
            <a:off x="5532" y="5459570"/>
            <a:ext cx="12082647" cy="6771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900" b="1" dirty="0">
                <a:latin typeface="Aptos Display"/>
                <a:ea typeface="+mn-lt"/>
                <a:cs typeface="+mn-lt"/>
              </a:rPr>
              <a:t>Justification:</a:t>
            </a:r>
            <a:r>
              <a:rPr lang="en-IN" sz="1900" dirty="0">
                <a:latin typeface="Aptos Display"/>
                <a:ea typeface="+mn-lt"/>
                <a:cs typeface="+mn-lt"/>
              </a:rPr>
              <a:t> This is a descriptive and meaningful clock name that clearly indicates its function for timing control - the naming convention violation is purely stylistic and doesn't affect functionality, logic correctness, or synthesis results.</a:t>
            </a:r>
            <a:endParaRPr lang="en-US" sz="1900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3EF92E-0781-F6EF-EFA6-C242EB96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570"/>
            <a:ext cx="12192000" cy="368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2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01678-3A20-E9E5-F55C-044E25FEC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0D7-7B2E-D391-01FB-4705D883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</a:t>
            </a:r>
            <a:r>
              <a:rPr lang="en-IN" dirty="0" err="1">
                <a:ea typeface="+mj-lt"/>
                <a:cs typeface="+mj-lt"/>
              </a:rPr>
              <a:t>ClockDomain</a:t>
            </a:r>
            <a:endParaRPr lang="en-IN" dirty="0" err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6A86E-BB33-1863-DABA-E5F3E8E7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80ACC-B577-4A3A-8B2F-F1003780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41C43-CA02-EFD0-5DEE-157AE5A6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E6117C-DF64-4DFC-5FE9-2F7597478B0E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ea typeface="+mj-lt"/>
                <a:cs typeface="+mj-lt"/>
              </a:rPr>
              <a:t>Error: Multiple clock domains. First: '</a:t>
            </a:r>
            <a:r>
              <a:rPr lang="en-IN" sz="2000" dirty="0" err="1">
                <a:ea typeface="+mj-lt"/>
                <a:cs typeface="+mj-lt"/>
              </a:rPr>
              <a:t>ana_clk</a:t>
            </a:r>
            <a:r>
              <a:rPr lang="en-IN" sz="2000" dirty="0">
                <a:ea typeface="+mj-lt"/>
                <a:cs typeface="+mj-lt"/>
              </a:rPr>
              <a:t>'(flop: </a:t>
            </a:r>
            <a:r>
              <a:rPr lang="en-IN" sz="2000" dirty="0" err="1">
                <a:ea typeface="+mj-lt"/>
                <a:cs typeface="+mj-lt"/>
              </a:rPr>
              <a:t>sync_inst.analog_data_temp</a:t>
            </a:r>
            <a:r>
              <a:rPr lang="en-IN" sz="2000" dirty="0">
                <a:ea typeface="+mj-lt"/>
                <a:cs typeface="+mj-lt"/>
              </a:rPr>
              <a:t>[0]), Current: '</a:t>
            </a:r>
            <a:r>
              <a:rPr lang="en-IN" sz="2000" dirty="0" err="1">
                <a:ea typeface="+mj-lt"/>
                <a:cs typeface="+mj-lt"/>
              </a:rPr>
              <a:t>clk</a:t>
            </a:r>
            <a:r>
              <a:rPr lang="en-IN" sz="2000" dirty="0">
                <a:ea typeface="+mj-lt"/>
                <a:cs typeface="+mj-lt"/>
              </a:rPr>
              <a:t>'(flop: </a:t>
            </a:r>
            <a:r>
              <a:rPr lang="en-IN" sz="2000" dirty="0" err="1">
                <a:ea typeface="+mj-lt"/>
                <a:cs typeface="+mj-lt"/>
              </a:rPr>
              <a:t>sync_inst.adc_data</a:t>
            </a:r>
            <a:r>
              <a:rPr lang="en-IN" sz="2000" dirty="0">
                <a:ea typeface="+mj-lt"/>
                <a:cs typeface="+mj-lt"/>
              </a:rPr>
              <a:t>[0]).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D7091-AE7A-F5C7-071F-643BB1BD051F}"/>
              </a:ext>
            </a:extLst>
          </p:cNvPr>
          <p:cNvSpPr txBox="1"/>
          <p:nvPr/>
        </p:nvSpPr>
        <p:spPr>
          <a:xfrm>
            <a:off x="5532" y="5459570"/>
            <a:ext cx="12082647" cy="6155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700" dirty="0">
                <a:latin typeface="Aptos Display"/>
              </a:rPr>
              <a:t>Justification: Multiple clock domains are architecturally required for this mixed-signal interface design - different subsystems (</a:t>
            </a:r>
            <a:r>
              <a:rPr lang="en-IN" sz="1700" dirty="0" err="1">
                <a:latin typeface="Aptos Display"/>
              </a:rPr>
              <a:t>analog</a:t>
            </a:r>
            <a:r>
              <a:rPr lang="en-IN" sz="1700" dirty="0">
                <a:latin typeface="Aptos Display"/>
              </a:rPr>
              <a:t>, ADC, digital) operate at different frequencies with proper CDC synchronization implemented between all domain crossings.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508D6C-E3CC-3494-E0CC-A225D2EE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" y="1628986"/>
            <a:ext cx="12192000" cy="390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2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907E1-AC53-38DC-DB59-39608C550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8556-48D0-0C25-DC66-ECD6D5B5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</a:t>
            </a:r>
            <a:r>
              <a:rPr lang="en-IN" dirty="0" err="1">
                <a:ea typeface="+mj-lt"/>
                <a:cs typeface="+mj-lt"/>
              </a:rPr>
              <a:t>AvoidAsync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D787-5173-30E4-4C65-6F277558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AB5F-C3E2-A52D-51D4-44A170F7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A5497-7C26-27BE-59FC-404C6298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7D9CDF4-2CFC-367C-D5E1-5BAA22D83F22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ea typeface="+mj-lt"/>
                <a:cs typeface="+mj-lt"/>
              </a:rPr>
              <a:t>Error: Asynchronous Reset signal '</a:t>
            </a:r>
            <a:r>
              <a:rPr lang="en-IN" sz="2000" dirty="0" err="1">
                <a:ea typeface="+mj-lt"/>
                <a:cs typeface="+mj-lt"/>
              </a:rPr>
              <a:t>rst_n_asyn</a:t>
            </a:r>
            <a:r>
              <a:rPr lang="en-IN" sz="2000" dirty="0">
                <a:ea typeface="+mj-lt"/>
                <a:cs typeface="+mj-lt"/>
              </a:rPr>
              <a:t>' used at flop 'rst_sync_2'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B364D-0B55-6387-3454-E544999AC0AA}"/>
              </a:ext>
            </a:extLst>
          </p:cNvPr>
          <p:cNvSpPr txBox="1"/>
          <p:nvPr/>
        </p:nvSpPr>
        <p:spPr>
          <a:xfrm>
            <a:off x="5532" y="5459570"/>
            <a:ext cx="12082647" cy="61555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700" dirty="0">
                <a:ea typeface="+mn-lt"/>
                <a:cs typeface="+mn-lt"/>
              </a:rPr>
              <a:t>Justification This is standard reset synchronizer topology - both flip-flops require asynchronous reset connectivity to ensure immediate reset assertion while maintaining synchronous </a:t>
            </a:r>
            <a:r>
              <a:rPr lang="en-IN" sz="1700" dirty="0" err="1">
                <a:ea typeface="+mn-lt"/>
                <a:cs typeface="+mn-lt"/>
              </a:rPr>
              <a:t>deassertion</a:t>
            </a:r>
            <a:r>
              <a:rPr lang="en-IN" sz="1700" dirty="0">
                <a:ea typeface="+mn-lt"/>
                <a:cs typeface="+mn-lt"/>
              </a:rPr>
              <a:t> through the two-stage release sequence.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D2481C-B1C9-5D81-3349-606C03BC6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346"/>
            <a:ext cx="12192000" cy="380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0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CCAA3-68ED-9ABB-14B5-B9B08FF0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A689-A959-1523-72DB-8A5B8DC3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STARCO5-1.1.5.1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A8E4-D180-7DF4-E328-972683CD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966D-BE95-5F9F-5FC9-E8803A1A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6F19-776D-B3D1-79BB-35AD2A2E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9DAFDA2-1D65-F702-A168-06B90005C8ED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Error: </a:t>
            </a:r>
            <a:r>
              <a:rPr lang="en-IN" sz="2000" dirty="0">
                <a:ea typeface="+mj-lt"/>
                <a:cs typeface="+mj-lt"/>
              </a:rPr>
              <a:t> </a:t>
            </a:r>
            <a:r>
              <a:rPr lang="en-US" sz="2000" dirty="0">
                <a:ea typeface="+mj-lt"/>
                <a:cs typeface="+mj-lt"/>
              </a:rPr>
              <a:t>Register output signal name 'rst_sync_2' does not follow recommended naming convention.</a:t>
            </a:r>
            <a:endParaRPr lang="en-US" dirty="0"/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233D61-685A-ABE7-2DD1-047F51CA53B7}"/>
              </a:ext>
            </a:extLst>
          </p:cNvPr>
          <p:cNvSpPr txBox="1"/>
          <p:nvPr/>
        </p:nvSpPr>
        <p:spPr>
          <a:xfrm>
            <a:off x="5532" y="5694755"/>
            <a:ext cx="1208264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>
                <a:latin typeface="Aptos Display"/>
              </a:rPr>
              <a:t>Justification: This is purely a naming/style issue, not a functional problem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A223B9-F90D-03BB-A20B-06CA8F164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455"/>
            <a:ext cx="12192000" cy="36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0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E9612-D3AB-CBA5-C197-7B430BE8F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A36F-EF9A-540F-006E-926DE754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STARCO5-1.1.5.2b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FAE9-452D-2436-915F-446A1EE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19904-36C2-CFB2-BDD9-F833A538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3E7B-7589-AC5A-1EAB-73B5ED84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C61860-68F8-AC2A-D60A-A9959B7F22B4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Error: </a:t>
            </a:r>
            <a:r>
              <a:rPr lang="en-IN" sz="2000" dirty="0">
                <a:ea typeface="+mj-lt"/>
                <a:cs typeface="+mj-lt"/>
              </a:rPr>
              <a:t> </a:t>
            </a:r>
            <a:r>
              <a:rPr lang="en-US" sz="2000" dirty="0">
                <a:ea typeface="+mj-lt"/>
                <a:cs typeface="+mj-lt"/>
              </a:rPr>
              <a:t>Register output signal name 'rst_sync_2' does not follow recommended naming convention.</a:t>
            </a:r>
            <a:endParaRPr lang="en-US" dirty="0"/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A266F-83F6-C78B-39CD-EBAFBDD25038}"/>
              </a:ext>
            </a:extLst>
          </p:cNvPr>
          <p:cNvSpPr txBox="1"/>
          <p:nvPr/>
        </p:nvSpPr>
        <p:spPr>
          <a:xfrm>
            <a:off x="5532" y="5694755"/>
            <a:ext cx="1208264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>
                <a:latin typeface="Aptos Display"/>
              </a:rPr>
              <a:t>Justification: This is purely a naming/style issue, not a functional problem</a:t>
            </a: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AE343A-993F-F8A2-85B2-92ACC18A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553"/>
            <a:ext cx="12192000" cy="37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8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6F280-380C-FE5E-6686-9A2B5C945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2A0C-0BC9-E96C-6ABE-5119578C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STARCO5-1.2.1.1b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8676-2654-7347-B983-06609168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28E8F-B1A7-601B-683E-6BF11CCAC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EA70-9874-316D-16B2-2D13129F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E922087-C770-A457-5AC8-8AED6812CAB9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Error: </a:t>
            </a:r>
            <a:r>
              <a:rPr lang="en-IN" sz="2000" dirty="0">
                <a:ea typeface="+mj-lt"/>
                <a:cs typeface="+mj-lt"/>
              </a:rPr>
              <a:t>Design uses multiple clocks ('</a:t>
            </a:r>
            <a:r>
              <a:rPr lang="en-IN" sz="2000" dirty="0" err="1">
                <a:ea typeface="+mj-lt"/>
                <a:cs typeface="+mj-lt"/>
              </a:rPr>
              <a:t>adc_clk</a:t>
            </a:r>
            <a:r>
              <a:rPr lang="en-IN" sz="2000" dirty="0">
                <a:ea typeface="+mj-lt"/>
                <a:cs typeface="+mj-lt"/>
              </a:rPr>
              <a:t>' and '</a:t>
            </a:r>
            <a:r>
              <a:rPr lang="en-IN" sz="2000" dirty="0" err="1">
                <a:ea typeface="+mj-lt"/>
                <a:cs typeface="+mj-lt"/>
              </a:rPr>
              <a:t>ana_clk</a:t>
            </a:r>
            <a:r>
              <a:rPr lang="en-IN" sz="2000" dirty="0">
                <a:ea typeface="+mj-lt"/>
                <a:cs typeface="+mj-lt"/>
              </a:rPr>
              <a:t>').</a:t>
            </a:r>
            <a:endParaRPr lang="en-US" dirty="0"/>
          </a:p>
          <a:p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65845F-AB30-CBF4-D1E1-26EF65F1B64B}"/>
              </a:ext>
            </a:extLst>
          </p:cNvPr>
          <p:cNvSpPr txBox="1"/>
          <p:nvPr/>
        </p:nvSpPr>
        <p:spPr>
          <a:xfrm>
            <a:off x="5532" y="5694755"/>
            <a:ext cx="12082647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Justification: Multiple clocks are required by system architecture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4D1544-613B-FD04-0365-31E2F65C0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585913"/>
            <a:ext cx="120967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0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C0F9C-4945-C142-75F7-08A51AF9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3E3D-1AF2-AD90-D686-F3D23099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STARCO5-1.3.2.1a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FB13F-C70F-96EA-7851-BC17E830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41640-795D-F1F5-B00D-8C9A9654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4D54-6D89-2FBC-09E9-955823C7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CE2C45-F273-3912-2226-9A87FCC8D91D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/>
              <a:t>Error: </a:t>
            </a:r>
            <a:r>
              <a:rPr lang="en-IN" sz="2000" dirty="0">
                <a:ea typeface="+mj-lt"/>
                <a:cs typeface="+mj-lt"/>
              </a:rPr>
              <a:t>Gated reset '</a:t>
            </a:r>
            <a:r>
              <a:rPr lang="en-IN" sz="2000" dirty="0" err="1">
                <a:ea typeface="+mj-lt"/>
                <a:cs typeface="+mj-lt"/>
              </a:rPr>
              <a:t>sync_inst.gen_synth_net</a:t>
            </a:r>
            <a:r>
              <a:rPr lang="en-IN" sz="2000" dirty="0">
                <a:ea typeface="+mj-lt"/>
                <a:cs typeface="+mj-lt"/>
              </a:rPr>
              <a:t>' used for flip-flop '</a:t>
            </a:r>
            <a:r>
              <a:rPr lang="en-IN" sz="2000" dirty="0" err="1">
                <a:ea typeface="+mj-lt"/>
                <a:cs typeface="+mj-lt"/>
              </a:rPr>
              <a:t>sync_inst.start_slot_latch</a:t>
            </a:r>
            <a:r>
              <a:rPr lang="en-IN" sz="2000" dirty="0">
                <a:ea typeface="+mj-lt"/>
                <a:cs typeface="+mj-lt"/>
              </a:rPr>
              <a:t>' . </a:t>
            </a:r>
          </a:p>
          <a:p>
            <a:r>
              <a:rPr lang="en-IN" sz="2000" dirty="0">
                <a:ea typeface="+mj-lt"/>
                <a:cs typeface="+mj-lt"/>
              </a:rPr>
              <a:t>Note: same for </a:t>
            </a:r>
            <a:r>
              <a:rPr lang="en-IN" sz="2000" dirty="0" err="1">
                <a:ea typeface="+mj-lt"/>
                <a:cs typeface="+mj-lt"/>
              </a:rPr>
              <a:t>mid_slot</a:t>
            </a:r>
            <a:r>
              <a:rPr lang="en-IN" sz="2000" dirty="0">
                <a:ea typeface="+mj-lt"/>
                <a:cs typeface="+mj-lt"/>
              </a:rPr>
              <a:t> and </a:t>
            </a:r>
            <a:r>
              <a:rPr lang="en-IN" sz="2000" dirty="0" err="1">
                <a:ea typeface="+mj-lt"/>
                <a:cs typeface="+mj-lt"/>
              </a:rPr>
              <a:t>analog_done</a:t>
            </a:r>
            <a:r>
              <a:rPr lang="en-IN" sz="2000" dirty="0">
                <a:ea typeface="+mj-lt"/>
                <a:cs typeface="+mj-lt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CA461-B76E-F81D-40DE-70A0221547E7}"/>
              </a:ext>
            </a:extLst>
          </p:cNvPr>
          <p:cNvSpPr txBox="1"/>
          <p:nvPr/>
        </p:nvSpPr>
        <p:spPr>
          <a:xfrm>
            <a:off x="5532" y="5694755"/>
            <a:ext cx="12082647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Justification: Asynchronous ack required: synchronizing would miss short pulses, toggle approach would miss rapid consecutive pulses due to feedback delay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FC2DA2-E0E1-3021-70D6-FD5AE7C7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3" y="2100263"/>
            <a:ext cx="98107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4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B1296-F619-2104-5B04-2816DE392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4CE1-A6A5-C304-C1E5-E0CB4274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STARCO5-1.3.2.1b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F461-7B14-2D92-AA21-6A8C1213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3EA3-413C-F458-9BCC-F87BA4E4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87123-DD8C-7E54-75A9-F1CC9708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5CB32DD-6287-8E12-89F1-CC0F27F23265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ea typeface="+mj-lt"/>
                <a:cs typeface="+mj-lt"/>
              </a:rPr>
              <a:t>Error: Reset 'sync_inst.rst_sync_2' is not generated in a separate module instantiated at top-level.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7CB45-8FEA-1DC8-80E5-1E9D1E086767}"/>
              </a:ext>
            </a:extLst>
          </p:cNvPr>
          <p:cNvSpPr txBox="1"/>
          <p:nvPr/>
        </p:nvSpPr>
        <p:spPr>
          <a:xfrm>
            <a:off x="5532" y="5694755"/>
            <a:ext cx="12082647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dirty="0">
                <a:latin typeface="Aptos Display"/>
              </a:rPr>
              <a:t>Justification: Reset synchronization is logically co-located with other CDC functions in the synchronizer module for design simplicity and reduced hierarchy complexity - this is a valid</a:t>
            </a: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0376DE-C58A-0C85-A75B-381C3CDF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315"/>
            <a:ext cx="12192000" cy="360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3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A499C-AE14-DFBB-B9A1-320ADB02C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12DE-B902-8763-6CA4-8DB47C06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STARCO5-1.3.2.2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B9C0C-C3EF-09A1-C208-9CB81E636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1C8E1-34B1-2E98-7F6C-5171C3F7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7196C-DAF1-8AD1-58AB-EFA595CA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C311D50-1F5A-F6B5-6129-517A531F63DB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dirty="0">
                <a:ea typeface="+mj-lt"/>
                <a:cs typeface="+mj-lt"/>
              </a:rPr>
              <a:t>Error: Flip-flop output 'sync_inst.rst_sync_2' used as asynchronous reset for flip-flop 'sync_inst.start_slot_sync_2'.</a:t>
            </a:r>
            <a:endParaRPr lang="en-US" dirty="0"/>
          </a:p>
          <a:p>
            <a:endParaRPr lang="en-IN" sz="2000" dirty="0">
              <a:ea typeface="+mj-lt"/>
              <a:cs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3BFE1-8B72-34A8-2DBC-A4AF1E795832}"/>
              </a:ext>
            </a:extLst>
          </p:cNvPr>
          <p:cNvSpPr txBox="1"/>
          <p:nvPr/>
        </p:nvSpPr>
        <p:spPr>
          <a:xfrm>
            <a:off x="5532" y="5459570"/>
            <a:ext cx="12082647" cy="9694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900" dirty="0">
                <a:latin typeface="Aptos Display"/>
              </a:rPr>
              <a:t>Justification: This is the correct and intended </a:t>
            </a:r>
            <a:r>
              <a:rPr lang="en-IN" sz="1900" dirty="0" err="1">
                <a:latin typeface="Aptos Display"/>
              </a:rPr>
              <a:t>behavior</a:t>
            </a:r>
            <a:r>
              <a:rPr lang="en-IN" sz="1900" dirty="0">
                <a:latin typeface="Aptos Display"/>
              </a:rPr>
              <a:t> of a reset synchronizer - rst_sync_2 generates the synchronized reset signal that provides immediate assertion and synchronous </a:t>
            </a:r>
            <a:r>
              <a:rPr lang="en-IN" sz="1900" dirty="0" err="1">
                <a:latin typeface="Aptos Display"/>
              </a:rPr>
              <a:t>deassertion</a:t>
            </a:r>
            <a:r>
              <a:rPr lang="en-IN" sz="1900" dirty="0">
                <a:latin typeface="Aptos Display"/>
              </a:rPr>
              <a:t> for all downstream flip-flops, which is standard reset distribution methodology.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4FE47B-064E-7625-CB14-0330D5F2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485"/>
            <a:ext cx="12192000" cy="36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2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834D9-1B88-5F5C-DDBD-4773B45B4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4D23-68A1-DA1B-5CF6-CF3DC0AE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STARCO5-1.3.2.2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E55A1-EB62-75CA-5272-AD1252A2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4D0C-2B61-846F-9BA4-7BDD5DEA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2BF0-1F08-D22F-8688-BA87F5E3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1D6886-98EF-483E-F758-674AE2EC9DC8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>
                <a:ea typeface="+mj-lt"/>
                <a:cs typeface="+mj-lt"/>
              </a:rPr>
              <a:t>Error: Flip-flop output 'sync_inst.rst_sync_2' used as asynchronous reset for flip-flop 'sync_inst.start_slot_sync_2'.</a:t>
            </a:r>
            <a:endParaRPr lang="en-US"/>
          </a:p>
          <a:p>
            <a:endParaRPr lang="en-IN" sz="2000" dirty="0">
              <a:ea typeface="+mj-lt"/>
              <a:cs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DA20A-871B-C380-5D56-CADC26066B9E}"/>
              </a:ext>
            </a:extLst>
          </p:cNvPr>
          <p:cNvSpPr txBox="1"/>
          <p:nvPr/>
        </p:nvSpPr>
        <p:spPr>
          <a:xfrm>
            <a:off x="5532" y="5459570"/>
            <a:ext cx="12082647" cy="9694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900" dirty="0">
                <a:latin typeface="Aptos Display"/>
              </a:rPr>
              <a:t>Justification: This is the correct and intended </a:t>
            </a:r>
            <a:r>
              <a:rPr lang="en-IN" sz="1900" dirty="0" err="1">
                <a:latin typeface="Aptos Display"/>
              </a:rPr>
              <a:t>behavior</a:t>
            </a:r>
            <a:r>
              <a:rPr lang="en-IN" sz="1900" dirty="0">
                <a:latin typeface="Aptos Display"/>
              </a:rPr>
              <a:t> of a reset synchronizer - rst_sync_2 generates the synchronized reset signal that provides immediate assertion and synchronous </a:t>
            </a:r>
            <a:r>
              <a:rPr lang="en-IN" sz="1900" dirty="0" err="1">
                <a:latin typeface="Aptos Display"/>
              </a:rPr>
              <a:t>deassertion</a:t>
            </a:r>
            <a:r>
              <a:rPr lang="en-IN" sz="1900" dirty="0">
                <a:latin typeface="Aptos Display"/>
              </a:rPr>
              <a:t> for all downstream flip-flops, which is standard reset distribution methodology.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EF2DBC-B763-D42E-C622-AA4D110FB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485"/>
            <a:ext cx="12192000" cy="36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8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FDB24-57AD-A6C8-78A3-B39C0B59B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8FCB-177E-0A43-0191-0AE1036E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8" y="-1411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LINT errors STARCO5-1.6.2.1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84933-4DCA-4AB3-5B7A-14488679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BD96-4F4E-6774-CA69-BC2A3D3B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F0B26-DE85-AE28-CEF9-E6CFA7E3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7BEABD-4C2C-784B-BAD0-210B766F9967}"/>
              </a:ext>
            </a:extLst>
          </p:cNvPr>
          <p:cNvSpPr txBox="1">
            <a:spLocks/>
          </p:cNvSpPr>
          <p:nvPr/>
        </p:nvSpPr>
        <p:spPr>
          <a:xfrm>
            <a:off x="1053" y="773342"/>
            <a:ext cx="11466576" cy="1048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 b="1" dirty="0">
                <a:ea typeface="+mj-lt"/>
                <a:cs typeface="+mj-lt"/>
              </a:rPr>
              <a:t>Error:</a:t>
            </a:r>
            <a:r>
              <a:rPr lang="en-IN" sz="2000" dirty="0">
                <a:ea typeface="+mj-lt"/>
                <a:cs typeface="+mj-lt"/>
              </a:rPr>
              <a:t> Output port '</a:t>
            </a:r>
            <a:r>
              <a:rPr lang="en-IN" sz="2000" dirty="0" err="1">
                <a:ea typeface="+mj-lt"/>
                <a:cs typeface="+mj-lt"/>
              </a:rPr>
              <a:t>analog_start</a:t>
            </a:r>
            <a:r>
              <a:rPr lang="en-IN" sz="2000" dirty="0">
                <a:ea typeface="+mj-lt"/>
                <a:cs typeface="+mj-lt"/>
              </a:rPr>
              <a:t>' is not driven by a flip-flop.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446DAB-877A-557A-A50B-04184116DB4F}"/>
              </a:ext>
            </a:extLst>
          </p:cNvPr>
          <p:cNvSpPr txBox="1"/>
          <p:nvPr/>
        </p:nvSpPr>
        <p:spPr>
          <a:xfrm>
            <a:off x="5532" y="5459570"/>
            <a:ext cx="12082647" cy="12618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900" b="1" dirty="0">
                <a:latin typeface="Aptos Display"/>
              </a:rPr>
              <a:t>Justification:</a:t>
            </a:r>
            <a:r>
              <a:rPr lang="en-IN" sz="1900" dirty="0">
                <a:latin typeface="Aptos Display"/>
              </a:rPr>
              <a:t> </a:t>
            </a:r>
            <a:r>
              <a:rPr lang="en-IN" sz="1900" dirty="0" err="1">
                <a:latin typeface="Consolas"/>
              </a:rPr>
              <a:t>analog_start</a:t>
            </a:r>
            <a:r>
              <a:rPr lang="en-IN" sz="1900" dirty="0">
                <a:latin typeface="Aptos Display"/>
              </a:rPr>
              <a:t> requires immediate combinational response to </a:t>
            </a:r>
            <a:r>
              <a:rPr lang="en-IN" sz="1900" dirty="0" err="1">
                <a:latin typeface="Consolas"/>
              </a:rPr>
              <a:t>start_slot</a:t>
            </a:r>
            <a:r>
              <a:rPr lang="en-IN" sz="1900" dirty="0">
                <a:latin typeface="Aptos Display"/>
              </a:rPr>
              <a:t>/</a:t>
            </a:r>
            <a:r>
              <a:rPr lang="en-IN" sz="1900" dirty="0" err="1">
                <a:latin typeface="Consolas"/>
              </a:rPr>
              <a:t>mid_slot</a:t>
            </a:r>
            <a:r>
              <a:rPr lang="en-IN" sz="1900" dirty="0">
                <a:latin typeface="Aptos Display"/>
              </a:rPr>
              <a:t> events for precise </a:t>
            </a:r>
            <a:r>
              <a:rPr lang="en-IN" sz="1900" dirty="0" err="1">
                <a:latin typeface="Aptos Display"/>
              </a:rPr>
              <a:t>analog</a:t>
            </a:r>
            <a:r>
              <a:rPr lang="en-IN" sz="1900" dirty="0">
                <a:latin typeface="Aptos Display"/>
              </a:rPr>
              <a:t> timing control - registering this signal would introduce unacceptable delay in the </a:t>
            </a:r>
            <a:r>
              <a:rPr lang="en-IN" sz="1900" dirty="0" err="1">
                <a:latin typeface="Aptos Display"/>
              </a:rPr>
              <a:t>analog</a:t>
            </a:r>
            <a:r>
              <a:rPr lang="en-IN" sz="1900" dirty="0">
                <a:latin typeface="Aptos Display"/>
              </a:rPr>
              <a:t> trigger path and violate timing requirements</a:t>
            </a:r>
          </a:p>
          <a:p>
            <a:endParaRPr lang="en-IN" sz="1900" dirty="0">
              <a:latin typeface="Aptos Display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B2FF17D-9E83-0171-CFC1-85FA13FA6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0810"/>
            <a:ext cx="12192000" cy="37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9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LINT error explanation for design_assignment</vt:lpstr>
      <vt:lpstr>LINT errors STARCO5-1.1.5.1</vt:lpstr>
      <vt:lpstr>LINT errors STARCO5-1.1.5.2b</vt:lpstr>
      <vt:lpstr>LINT errors STARCO5-1.2.1.1b</vt:lpstr>
      <vt:lpstr>LINT errors STARCO5-1.3.2.1a</vt:lpstr>
      <vt:lpstr>LINT errors STARCO5-1.3.2.1b</vt:lpstr>
      <vt:lpstr>LINT errors STARCO5-1.3.2.2</vt:lpstr>
      <vt:lpstr>LINT errors STARCO5-1.3.2.2</vt:lpstr>
      <vt:lpstr>LINT errors STARCO5-1.6.2.1</vt:lpstr>
      <vt:lpstr>LINT errors STARCO5- 2.3.5.1</vt:lpstr>
      <vt:lpstr>LINT errors STARCO5- 3.1.3.2a</vt:lpstr>
      <vt:lpstr>LINT errors STARCO5- 3.3.1.4a</vt:lpstr>
      <vt:lpstr>LINT errors STARCO5- 3.3.1.4b</vt:lpstr>
      <vt:lpstr>LINT errors PortIOConnectionSanity-ML</vt:lpstr>
      <vt:lpstr>LINT errors GateResetAtTop</vt:lpstr>
      <vt:lpstr>LINT errors ExternalPortBranchCheck</vt:lpstr>
      <vt:lpstr>LINT errors ClockName-ML</vt:lpstr>
      <vt:lpstr>LINT errors ClockDomain</vt:lpstr>
      <vt:lpstr>LINT errors AvoidAsync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143</cp:revision>
  <dcterms:created xsi:type="dcterms:W3CDTF">2025-06-16T06:33:34Z</dcterms:created>
  <dcterms:modified xsi:type="dcterms:W3CDTF">2025-06-16T10:07:26Z</dcterms:modified>
</cp:coreProperties>
</file>