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4" r:id="rId2"/>
    <p:sldId id="326" r:id="rId3"/>
    <p:sldId id="329" r:id="rId4"/>
    <p:sldId id="330" r:id="rId5"/>
    <p:sldId id="333" r:id="rId6"/>
    <p:sldId id="332" r:id="rId7"/>
    <p:sldId id="337" r:id="rId8"/>
    <p:sldId id="342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99C13-CEDD-F376-A10A-738C113FEFB8}" v="68" dt="2025-06-18T03:44:02.743"/>
    <p1510:client id="{8398016E-4CC3-BB29-A3D9-185253CA7AA9}" v="147" dt="2025-06-18T09:37:55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8E99C13-CEDD-F376-A10A-738C113FEFB8}"/>
    <pc:docChg chg="modSld">
      <pc:chgData name="" userId="" providerId="" clId="Web-{68E99C13-CEDD-F376-A10A-738C113FEFB8}" dt="2025-06-18T03:42:54.506" v="1"/>
      <pc:docMkLst>
        <pc:docMk/>
      </pc:docMkLst>
      <pc:sldChg chg="addSp modSp">
        <pc:chgData name="" userId="" providerId="" clId="Web-{68E99C13-CEDD-F376-A10A-738C113FEFB8}" dt="2025-06-18T03:42:54.506" v="1"/>
        <pc:sldMkLst>
          <pc:docMk/>
          <pc:sldMk cId="109857222" sldId="256"/>
        </pc:sldMkLst>
        <pc:spChg chg="add mod">
          <ac:chgData name="" userId="" providerId="" clId="Web-{68E99C13-CEDD-F376-A10A-738C113FEFB8}" dt="2025-06-18T03:42:54.506" v="1"/>
          <ac:spMkLst>
            <pc:docMk/>
            <pc:sldMk cId="109857222" sldId="256"/>
            <ac:spMk id="4" creationId="{DBDF21FF-D028-3BBC-CA41-2B77F2637F54}"/>
          </ac:spMkLst>
        </pc:spChg>
      </pc:sldChg>
    </pc:docChg>
  </pc:docChgLst>
  <pc:docChgLst>
    <pc:chgData name="Sharanya Shetty" userId="S::sharanya.shetty@ixana.ai::6afa46a8-f760-4a48-9040-7ad6d9d8c192" providerId="AD" clId="Web-{8398016E-4CC3-BB29-A3D9-185253CA7AA9}"/>
    <pc:docChg chg="modSld">
      <pc:chgData name="Sharanya Shetty" userId="S::sharanya.shetty@ixana.ai::6afa46a8-f760-4a48-9040-7ad6d9d8c192" providerId="AD" clId="Web-{8398016E-4CC3-BB29-A3D9-185253CA7AA9}" dt="2025-06-18T09:37:22.906" v="145" actId="20577"/>
      <pc:docMkLst>
        <pc:docMk/>
      </pc:docMkLst>
      <pc:sldChg chg="modSp">
        <pc:chgData name="Sharanya Shetty" userId="S::sharanya.shetty@ixana.ai::6afa46a8-f760-4a48-9040-7ad6d9d8c192" providerId="AD" clId="Web-{8398016E-4CC3-BB29-A3D9-185253CA7AA9}" dt="2025-06-18T03:45:32.298" v="93" actId="20577"/>
        <pc:sldMkLst>
          <pc:docMk/>
          <pc:sldMk cId="4292074083" sldId="324"/>
        </pc:sldMkLst>
        <pc:spChg chg="mod">
          <ac:chgData name="Sharanya Shetty" userId="S::sharanya.shetty@ixana.ai::6afa46a8-f760-4a48-9040-7ad6d9d8c192" providerId="AD" clId="Web-{8398016E-4CC3-BB29-A3D9-185253CA7AA9}" dt="2025-06-18T03:45:32.298" v="93" actId="20577"/>
          <ac:spMkLst>
            <pc:docMk/>
            <pc:sldMk cId="4292074083" sldId="324"/>
            <ac:spMk id="3" creationId="{C9310403-6A9C-4579-C1AD-323B7FAA2B71}"/>
          </ac:spMkLst>
        </pc:spChg>
      </pc:sldChg>
      <pc:sldChg chg="modSp">
        <pc:chgData name="Sharanya Shetty" userId="S::sharanya.shetty@ixana.ai::6afa46a8-f760-4a48-9040-7ad6d9d8c192" providerId="AD" clId="Web-{8398016E-4CC3-BB29-A3D9-185253CA7AA9}" dt="2025-06-18T09:37:22.906" v="145" actId="20577"/>
        <pc:sldMkLst>
          <pc:docMk/>
          <pc:sldMk cId="1878981238" sldId="339"/>
        </pc:sldMkLst>
        <pc:spChg chg="mod">
          <ac:chgData name="Sharanya Shetty" userId="S::sharanya.shetty@ixana.ai::6afa46a8-f760-4a48-9040-7ad6d9d8c192" providerId="AD" clId="Web-{8398016E-4CC3-BB29-A3D9-185253CA7AA9}" dt="2025-06-18T09:37:04.092" v="120" actId="20577"/>
          <ac:spMkLst>
            <pc:docMk/>
            <pc:sldMk cId="1878981238" sldId="339"/>
            <ac:spMk id="2" creationId="{68C7EDA3-BC78-2F12-C4B8-51FFF8C097B2}"/>
          </ac:spMkLst>
        </pc:spChg>
        <pc:spChg chg="mod">
          <ac:chgData name="Sharanya Shetty" userId="S::sharanya.shetty@ixana.ai::6afa46a8-f760-4a48-9040-7ad6d9d8c192" providerId="AD" clId="Web-{8398016E-4CC3-BB29-A3D9-185253CA7AA9}" dt="2025-06-18T09:37:22.906" v="145" actId="20577"/>
          <ac:spMkLst>
            <pc:docMk/>
            <pc:sldMk cId="1878981238" sldId="339"/>
            <ac:spMk id="3" creationId="{8696A346-1CAE-B9BD-5CF3-8074A8103D1A}"/>
          </ac:spMkLst>
        </pc:spChg>
      </pc:sldChg>
    </pc:docChg>
  </pc:docChgLst>
  <pc:docChgLst>
    <pc:chgData name="Sharanya Shetty" userId="S::sharanya.shetty@ixana.ai::6afa46a8-f760-4a48-9040-7ad6d9d8c192" providerId="AD" clId="Web-{68E99C13-CEDD-F376-A10A-738C113FEFB8}"/>
    <pc:docChg chg="addSld delSld modSld">
      <pc:chgData name="Sharanya Shetty" userId="S::sharanya.shetty@ixana.ai::6afa46a8-f760-4a48-9040-7ad6d9d8c192" providerId="AD" clId="Web-{68E99C13-CEDD-F376-A10A-738C113FEFB8}" dt="2025-06-18T03:43:59.555" v="64" actId="20577"/>
      <pc:docMkLst>
        <pc:docMk/>
      </pc:docMkLst>
      <pc:sldChg chg="del">
        <pc:chgData name="Sharanya Shetty" userId="S::sharanya.shetty@ixana.ai::6afa46a8-f760-4a48-9040-7ad6d9d8c192" providerId="AD" clId="Web-{68E99C13-CEDD-F376-A10A-738C113FEFB8}" dt="2025-06-18T03:43:01.100" v="0"/>
        <pc:sldMkLst>
          <pc:docMk/>
          <pc:sldMk cId="109857222" sldId="256"/>
        </pc:sldMkLst>
      </pc:sldChg>
      <pc:sldChg chg="modSp add">
        <pc:chgData name="Sharanya Shetty" userId="S::sharanya.shetty@ixana.ai::6afa46a8-f760-4a48-9040-7ad6d9d8c192" providerId="AD" clId="Web-{68E99C13-CEDD-F376-A10A-738C113FEFB8}" dt="2025-06-18T03:43:59.555" v="64" actId="20577"/>
        <pc:sldMkLst>
          <pc:docMk/>
          <pc:sldMk cId="4292074083" sldId="324"/>
        </pc:sldMkLst>
        <pc:spChg chg="mod">
          <ac:chgData name="Sharanya Shetty" userId="S::sharanya.shetty@ixana.ai::6afa46a8-f760-4a48-9040-7ad6d9d8c192" providerId="AD" clId="Web-{68E99C13-CEDD-F376-A10A-738C113FEFB8}" dt="2025-06-18T03:43:59.555" v="64" actId="20577"/>
          <ac:spMkLst>
            <pc:docMk/>
            <pc:sldMk cId="4292074083" sldId="324"/>
            <ac:spMk id="3" creationId="{C9310403-6A9C-4579-C1AD-323B7FAA2B71}"/>
          </ac:spMkLst>
        </pc:spChg>
      </pc:sldChg>
      <pc:sldChg chg="add">
        <pc:chgData name="Sharanya Shetty" userId="S::sharanya.shetty@ixana.ai::6afa46a8-f760-4a48-9040-7ad6d9d8c192" providerId="AD" clId="Web-{68E99C13-CEDD-F376-A10A-738C113FEFB8}" dt="2025-06-18T03:43:10.054" v="2"/>
        <pc:sldMkLst>
          <pc:docMk/>
          <pc:sldMk cId="322879400" sldId="326"/>
        </pc:sldMkLst>
      </pc:sldChg>
      <pc:sldChg chg="add">
        <pc:chgData name="Sharanya Shetty" userId="S::sharanya.shetty@ixana.ai::6afa46a8-f760-4a48-9040-7ad6d9d8c192" providerId="AD" clId="Web-{68E99C13-CEDD-F376-A10A-738C113FEFB8}" dt="2025-06-18T03:43:10.054" v="3"/>
        <pc:sldMkLst>
          <pc:docMk/>
          <pc:sldMk cId="470665455" sldId="329"/>
        </pc:sldMkLst>
      </pc:sldChg>
      <pc:sldChg chg="add">
        <pc:chgData name="Sharanya Shetty" userId="S::sharanya.shetty@ixana.ai::6afa46a8-f760-4a48-9040-7ad6d9d8c192" providerId="AD" clId="Web-{68E99C13-CEDD-F376-A10A-738C113FEFB8}" dt="2025-06-18T03:43:10.085" v="4"/>
        <pc:sldMkLst>
          <pc:docMk/>
          <pc:sldMk cId="1778606131" sldId="330"/>
        </pc:sldMkLst>
      </pc:sldChg>
      <pc:sldChg chg="add">
        <pc:chgData name="Sharanya Shetty" userId="S::sharanya.shetty@ixana.ai::6afa46a8-f760-4a48-9040-7ad6d9d8c192" providerId="AD" clId="Web-{68E99C13-CEDD-F376-A10A-738C113FEFB8}" dt="2025-06-18T03:43:10.116" v="6"/>
        <pc:sldMkLst>
          <pc:docMk/>
          <pc:sldMk cId="3235206432" sldId="332"/>
        </pc:sldMkLst>
      </pc:sldChg>
      <pc:sldChg chg="add">
        <pc:chgData name="Sharanya Shetty" userId="S::sharanya.shetty@ixana.ai::6afa46a8-f760-4a48-9040-7ad6d9d8c192" providerId="AD" clId="Web-{68E99C13-CEDD-F376-A10A-738C113FEFB8}" dt="2025-06-18T03:43:10.101" v="5"/>
        <pc:sldMkLst>
          <pc:docMk/>
          <pc:sldMk cId="2380395882" sldId="333"/>
        </pc:sldMkLst>
      </pc:sldChg>
      <pc:sldChg chg="add">
        <pc:chgData name="Sharanya Shetty" userId="S::sharanya.shetty@ixana.ai::6afa46a8-f760-4a48-9040-7ad6d9d8c192" providerId="AD" clId="Web-{68E99C13-CEDD-F376-A10A-738C113FEFB8}" dt="2025-06-18T03:43:10.132" v="7"/>
        <pc:sldMkLst>
          <pc:docMk/>
          <pc:sldMk cId="78840560" sldId="337"/>
        </pc:sldMkLst>
      </pc:sldChg>
      <pc:sldChg chg="add">
        <pc:chgData name="Sharanya Shetty" userId="S::sharanya.shetty@ixana.ai::6afa46a8-f760-4a48-9040-7ad6d9d8c192" providerId="AD" clId="Web-{68E99C13-CEDD-F376-A10A-738C113FEFB8}" dt="2025-06-18T03:43:10.163" v="9"/>
        <pc:sldMkLst>
          <pc:docMk/>
          <pc:sldMk cId="1878981238" sldId="339"/>
        </pc:sldMkLst>
      </pc:sldChg>
      <pc:sldChg chg="add">
        <pc:chgData name="Sharanya Shetty" userId="S::sharanya.shetty@ixana.ai::6afa46a8-f760-4a48-9040-7ad6d9d8c192" providerId="AD" clId="Web-{68E99C13-CEDD-F376-A10A-738C113FEFB8}" dt="2025-06-18T03:43:10.148" v="8"/>
        <pc:sldMkLst>
          <pc:docMk/>
          <pc:sldMk cId="596191513" sldId="34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8:14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24575,'1'16'0,"1"-1"0,0 1 0,7 20 0,4 38 0,-10 28 0,-3-56 0,2 0 0,9 55 0,-7-72 31,-1-1-1,-2 43 1,-2-48-323,1-1 1,1 1 0,1-1-1,9 40 1,-5-45-6535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9:36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24575,'0'452'0,"2"-419"0,2-1 0,1 0 0,2 0 0,15 48 0,-11-46 0,-2 1 0,-1 0 0,4 48 0,-12-70 0,2 0 0,0 1 0,0-1 0,1 0 0,8 22 0,-5-79 0,-4-69 0,-6-178 0,1 269 0,-1-1 0,-14-41 0,11 45 0,2-1 0,0 0 0,1 0 0,-2-24 0,6-101-1365,0 113-5461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9:24:28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24265,'3136'180'0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9:24:31.2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0 24575,'9'1'0,"0"1"0,0-1 0,0 1 0,0 1 0,-1 0 0,1 0 0,-1 0 0,9 6 0,29 10 0,-33-15 0,6 1 0,0 1 0,-1 1 0,0 1 0,0 0 0,0 1 0,-1 1 0,22 17 0,-38-26 0,0 0 0,0 0 0,-1 0 0,1 0 0,-1 0 0,1 1 0,-1-1 0,1 0 0,-1 0 0,0 1 0,1-1 0,-1 0 0,0 0 0,0 1 0,0-1 0,0 0 0,0 1 0,0-1 0,0 0 0,-1 0 0,1 1 0,0-1 0,-1 0 0,1 0 0,-1 0 0,1 1 0,-1-1 0,0 0 0,1 0 0,-1 0 0,-1 1 0,-28 33 0,-45 24 0,48-39 0,-34 32 0,41-32 0,0 2 0,1 0 0,2 1 0,-27 44 0,41-60-117,-7 10 364,10-17-279,0 0-1,-1 0 1,1 1-1,0-1 1,0 0-1,-1 0 1,1 0-1,0 1 1,-1-1-1,1 0 1,0 0-1,-1 0 1,1 0-1,0 0 1,-1 0-1,1 0 1,0 0-1,-1 1 1,1-1-1,0 0 1,-1 0-1,1-1 1,0 1-1,-1 0 1,1 0-1,0 0 1,-1 0-1,1 0 1,0 0-1,-1 0 1,1-1-1,0 1 1,-1 0-1,1 0 1,0 0-1,0-1 1,-1 1-1,1 0 1,0 0-1,0-1 1,-1 1-1,1 0 1,0 0-1,0-1 1,0 0-1,-9-13-6793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9:25:18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8:14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24575,'1'16'0,"1"-1"0,0 1 0,7 20 0,4 38 0,-10 28 0,-3-56 0,2 0 0,9 55 0,-7-72 31,-1-1-1,-2 43 1,-2-48-323,1-1 1,1 1 0,1-1-1,9 40 1,-5-45-6535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8:15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 0 24575,'0'3'0,"-1"0"0,0-1 0,0 1 0,0-1 0,0 1 0,0-1 0,0 1 0,-1-1 0,1 1 0,-1-1 0,1 0 0,-1 0 0,0 0 0,0 0 0,0 0 0,-3 1 0,-39 30 0,37-28 0,-19 14 0,1 2 0,1 1 0,-23 26 0,45-46 0,1 0 0,0 0 0,-1 0 0,1 0 0,0 0 0,1 1 0,-1-1 0,0 0 0,1 0 0,-1 1 0,1-1 0,-1 0 0,1 1 0,0-1 0,0 0 0,0 0 0,1 1 0,-1-1 0,0 0 0,1 1 0,0-1 0,-1 0 0,1 0 0,0 0 0,0 1 0,0-1 0,0 0 0,1 0 0,-1-1 0,0 1 0,1 0 0,0 0 0,1 1 0,8 10 0,1-1 0,1 0 0,18 13 0,-22-18 0,29 21 67,52 29-1,6 3-1564,-82-49-5328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8:20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24507,'3260'0'0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8:23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18 24575,'0'0'0,"0"-1"0,1 0 0,-1 0 0,0 0 0,0 0 0,1 1 0,-1-1 0,1 0 0,-1 0 0,1 0 0,-1 1 0,1-1 0,-1 0 0,1 1 0,0-1 0,-1 1 0,1-1 0,0 1 0,-1-1 0,1 1 0,0-1 0,0 1 0,0-1 0,-1 1 0,1 0 0,0 0 0,0-1 0,0 1 0,0 0 0,0 0 0,-1 0 0,1 0 0,0 0 0,0 0 0,0 0 0,0 0 0,0 1 0,0-1 0,-1 0 0,2 1 0,37 10 0,32 35 0,-53-33 0,0-1 0,1-1 0,26 12 0,-40-21 0,0 0 0,0 0 0,0 0 0,-1 0 0,1 1 0,-1 0 0,0 0 0,0 0 0,0 1 0,0-1 0,0 1 0,-1 0 0,0 0 0,0 0 0,0 0 0,0 1 0,0-1 0,-1 1 0,0-1 0,0 1 0,0 0 0,-1 0 0,1 0 0,-1 0 0,-1 0 0,1 1 0,-1-1 0,1 0 0,-1 0 0,-1 0 0,1 1 0,-1-1 0,0 0 0,-2 7 0,-1-1 0,0 1 0,0 0 0,-2-1 0,1 0 0,-1 0 0,-1-1 0,0 1 0,0-1 0,-1-1 0,-1 0 0,1 0 0,-1 0 0,-15 10 0,3-2 21,0 1-1,2 1 1,0 1-1,0 0 1,-25 40-1,19-26-764,-37 39 0,49-60-6082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8:26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557 0 24575,'-1'3'0,"0"0"0,0-1 0,0 1 0,0-1 0,0 1 0,0-1 0,-1 0 0,1 1 0,-1-1 0,1 0 0,-4 3 0,-9 14 0,-123 246 0,30-84 0,83-143 0,23-35 0,-1 1 0,1-2 0,-1 1 0,0 0 0,0 0 0,0 0 0,0-1 0,-1 1 0,1-1 0,-1 0 0,1 0 0,-1 0 0,0 0 0,0 0 0,0 0 0,0-1 0,0 0 0,0 1 0,0-1 0,0 0 0,-1 0 0,1-1 0,0 1 0,-1-1 0,1 0 0,0 0 0,-1 0 0,1 0 0,0 0 0,-1-1 0,1 1 0,0-1 0,-1 0 0,1 0 0,0 0 0,0-1 0,-4-1 0,0-2 0,0 0 0,0 0 0,0-1 0,1 0 0,0 0 0,0 0 0,0-1 0,1 0 0,0 0 0,1 0 0,-1 0 0,1-1 0,-4-12 0,-11-30 0,11 34 0,1-1 0,1 0 0,0-1 0,1 1 0,2-1 0,-1 0 0,2 0 0,-1-27 0,3 42 0,1 1 0,-1 0 0,0-1 0,1 1 0,-1 0 0,1-1 0,0 1 0,0 0 0,0 0 0,0 0 0,0-1 0,0 1 0,1 0 0,-1 1 0,1-1 0,-1 0 0,1 0 0,0 1 0,0-1 0,-1 1 0,5-3 0,-2 2 0,1 0 0,-1 1 0,0 0 0,1 0 0,-1 0 0,1 0 0,-1 0 0,1 1 0,-1 0 0,9 1 0,4 1 0,-1 1 0,0 1 0,0 0 0,0 1 0,19 10 0,4 2 0,21 11 0,61 37 0,-106-55-124,0-1 0,1 0 0,0-1 0,0 0 0,1-2 0,0 0-1,0-1 1,1-1 0,-1 0 0,34 2 0,-28-6-6702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9:25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24575,'0'1535'0,"2"-1488"0,10 53 0,2 46 0,-14-92 0,-1 13 0,2 0 0,4-1 0,22 114 0,-18-134 0,-2 0 0,-3 1 0,-2 79 0,-3-71 0,3 1 0,10 57 0,-6-63 0,0 93 0,-6-96 0,2-1 0,11 67 0,-7-71-175,-2 0-1,-2 81 0,-3-93-662,1-7-5988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8:15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 0 24575,'0'3'0,"-1"0"0,0-1 0,0 1 0,0-1 0,0 1 0,0-1 0,0 1 0,-1-1 0,1 1 0,-1-1 0,1 0 0,-1 0 0,0 0 0,0 0 0,0 0 0,-3 1 0,-39 30 0,37-28 0,-19 14 0,1 2 0,1 1 0,-23 26 0,45-46 0,1 0 0,0 0 0,-1 0 0,1 0 0,0 0 0,1 1 0,-1-1 0,0 0 0,1 0 0,-1 1 0,1-1 0,-1 0 0,1 1 0,0-1 0,0 0 0,0 0 0,1 1 0,-1-1 0,0 0 0,1 1 0,0-1 0,-1 0 0,1 0 0,0 0 0,0 1 0,0-1 0,0 0 0,1 0 0,-1-1 0,0 1 0,1 0 0,0 0 0,1 1 0,8 10 0,1-1 0,1 0 0,18 13 0,-22-18 0,29 21 67,52 29-1,6 3-1564,-82-49-5328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9:27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24575,'2'26'0,"1"0"0,1 0 0,2-1 0,0 1 0,12 28 0,-8-25 0,-1 0 0,-2 0 0,6 46 0,-3 48 0,7 178 0,-17 886 0,-1-1171 6,-1-1 0,0 0-1,-6 20 1,1-1-1394,3-15-5438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9:29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287 1 24575,'-1'5'0,"1"0"0,-1 0 0,-1 0 0,1 0 0,0 0 0,-1 0 0,0 0 0,0 0 0,-1-1 0,1 1 0,-5 4 0,-37 46 0,35-46 0,-31 36 0,13-17 0,0 2 0,2 1 0,1 1 0,-35 65 0,57-93 0,1-1 0,0 1 0,0 0 0,0 0 0,1 0 0,-1 0 0,1 0 0,0 0 0,0 0 0,0 0 0,1 0 0,-1-1 0,1 1 0,0 0 0,0 0 0,0 0 0,1-1 0,-1 1 0,1 0 0,0-1 0,0 1 0,3 3 0,7 9 0,1-1 0,0 0 0,20 18 0,-1-2 0,106 134-1365,-122-145-5461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9:33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193 895 24575,'-2'-5'0,"1"-1"0,-2 0 0,1 1 0,0-1 0,-1 1 0,0 0 0,-8-10 0,2 1 0,-20-35 0,-24-58 0,44 87 0,2 0 0,0-1 0,1 0 0,1 0 0,1-1 0,-1-23 0,-9-68 0,7 71 0,-3-76 0,10 107 0,0 0 0,1 0 0,0 0 0,1 0 0,0 0 0,1 0 0,0 0 0,1 0 0,0 1 0,1 0 0,8-15 0,-8 18 0,0 1 0,0-1 0,0 1 0,1 0 0,0 1 0,0-1 0,0 1 0,1 0 0,0 1 0,0 0 0,0 0 0,1 0 0,-1 1 0,1 0 0,-1 0 0,16-2 0,-19 4 0,1 1 0,0 0 0,0 0 0,0 0 0,-1 1 0,1-1 0,0 1 0,-1 0 0,1 1 0,-1-1 0,1 1 0,-1 0 0,0 0 0,1 0 0,-1 0 0,0 1 0,0 0 0,-1 0 0,1 0 0,-1 0 0,1 0 0,-1 1 0,0 0 0,0-1 0,0 1 0,-1 0 0,0 1 0,1-1 0,2 9 0,0 2 0,0 0 0,-1 1 0,-1 0 0,0 0 0,-1 0 0,0 30 0,-10 100 0,7-135 0,-2 2 0,0 1 0,-1-1 0,0 0 0,-1 0 0,-1 0 0,0-1 0,-1 0 0,0 0 0,0 0 0,-1-1 0,-1 0 0,0-1 0,-1 0 0,-15 13 0,64-62 0,-24 28 0,-3 2 0,1 0 0,0 1 0,1 0 0,23-9 0,-33 15 0,1 1 0,0 0 0,0 0 0,0 0 0,0 0 0,0 1 0,0 0 0,0 0 0,0 1 0,0-1 0,0 1 0,0 0 0,-1 0 0,1 1 0,0-1 0,-1 1 0,1 0 0,7 5 0,2 2 0,-1 0 0,-1 1 0,0 1 0,0 0 0,-1 1 0,0 0 0,-1 1 0,0 0 0,7 15 0,2 5 0,-2 0 0,23 64 0,-38-93 0,-1-1 0,0 1 0,0-1 0,0 1 0,0-1 0,-1 1 0,1-1 0,-1 1 0,0 0 0,0-1 0,0 1 0,-1 0 0,1-1 0,-1 1 0,0-1 0,0 1 0,0-1 0,0 1 0,-1-1 0,0 0 0,1 1 0,-1-1 0,0 0 0,0 0 0,-1 0 0,1-1 0,-1 1 0,1 0 0,-6 3 0,-2 0 0,0 0 0,0-1 0,-1 0 0,0 0 0,0-1 0,-1 0 0,1-1 0,-13 2 0,1-1-151,-1 0-1,0-2 0,1 0 0,-1-2 1,0-1-1,1 0 0,-1-2 1,-43-10-1,49 7-6674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9:36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24575,'0'452'0,"2"-419"0,2-1 0,1 0 0,2 0 0,15 48 0,-11-46 0,-2 1 0,-1 0 0,4 48 0,-12-70 0,2 0 0,0 1 0,0-1 0,1 0 0,8 22 0,-5-79 0,-4-69 0,-6-178 0,1 269 0,-1-1 0,-14-41 0,11 45 0,2-1 0,0 0 0,1 0 0,-2-24 0,6-101-1365,0 113-5461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9:24:28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24265,'3136'180'0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9:24:31.2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0 24575,'9'1'0,"0"1"0,0-1 0,0 1 0,0 1 0,-1 0 0,1 0 0,-1 0 0,9 6 0,29 10 0,-33-15 0,6 1 0,0 1 0,-1 1 0,0 1 0,0 0 0,0 1 0,-1 1 0,22 17 0,-38-26 0,0 0 0,0 0 0,-1 0 0,1 0 0,-1 0 0,1 1 0,-1-1 0,1 0 0,-1 0 0,0 1 0,1-1 0,-1 0 0,0 0 0,0 1 0,0-1 0,0 0 0,0 1 0,0-1 0,0 0 0,-1 0 0,1 1 0,0-1 0,-1 0 0,1 0 0,-1 0 0,1 1 0,-1-1 0,0 0 0,1 0 0,-1 0 0,-1 1 0,-28 33 0,-45 24 0,48-39 0,-34 32 0,41-32 0,0 2 0,1 0 0,2 1 0,-27 44 0,41-60-117,-7 10 364,10-17-279,0 0-1,-1 0 1,1 1-1,0-1 1,0 0-1,-1 0 1,1 0-1,0 1 1,-1-1-1,1 0 1,0 0-1,-1 0 1,1 0-1,0 0 1,-1 0-1,1 0 1,0 0-1,-1 1 1,1-1-1,0 0 1,-1 0-1,1-1 1,0 1-1,-1 0 1,1 0-1,0 0 1,-1 0-1,1 0 1,0 0-1,-1 0 1,1-1-1,0 1 1,-1 0-1,1 0 1,0 0-1,0-1 1,-1 1-1,1 0 1,0 0-1,0-1 1,-1 1-1,1 0 1,0 0-1,0-1 1,0 0-1,-9-13-6793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9:25:18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9:41:02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576 1 24575,'-4'0'0,"-1"1"0,1 0 0,0 0 0,-1 0 0,1 1 0,0-1 0,-5 4 0,-15 4 0,-120 29 0,63-18 0,-99 38 0,174-56 0,0 0 0,0 1 0,0 0 0,0 0 0,1 0 0,-1 1 0,1 0 0,0 0 0,0 0 0,0 0 0,0 1 0,1 0 0,0 0 0,0 0 0,0 1 0,1-1 0,0 1 0,0 0 0,0 0 0,1 0 0,0 0 0,0 0 0,0 0 0,1 1 0,0-1 0,0 1 0,0-1 0,2 12 0,-2 8 0,0-4 0,1 1 0,1-1 0,0 1 0,2-1 0,1 1 0,9 31 0,-12-53 0,-1 1 0,1 0 0,0 0 0,0-1 0,0 1 0,0 0 0,0-1 0,0 1 0,1-1 0,-1 0 0,0 1 0,1-1 0,-1 0 0,1 0 0,-1 0 0,1 0 0,-1 0 0,1 0 0,0 0 0,0 0 0,-1-1 0,1 1 0,0-1 0,0 1 0,0-1 0,0 0 0,0 1 0,0-1 0,-1 0 0,1-1 0,0 1 0,0 0 0,0 0 0,0-1 0,0 1 0,1-2 0,9-2 0,0 0 0,-1-2 0,1 1 0,15-12 0,-7 5 0,17-9 0,-7 3 0,61-25 0,-83 39 0,0 2 0,0-1 0,1 1 0,-1 0 0,0 1 0,1 0 0,-1 0 0,1 1 0,0 0 0,-1 0 0,1 1 0,-1 0 0,9 3 0,-14-3 0,0 0 0,0 0 0,-1 1 0,1-1 0,-1 1 0,1 0 0,-1 0 0,0 0 0,1 0 0,-1 0 0,0 0 0,-1 1 0,1-1 0,0 1 0,-1-1 0,1 1 0,-1 0 0,0-1 0,1 1 0,-1 0 0,-1 0 0,1 0 0,0 0 0,0 6 0,0 7 0,0 1 0,-1 0 0,-3 23 0,1-14 0,1 22 0,2-25 0,-2-1 0,0 0 0,-2 1 0,-7 32 0,9-50 0,-1 0 0,0 0 0,0 0 0,0 0 0,0 0 0,-1-1 0,0 1 0,0-1 0,0 0 0,-1 1 0,1-2 0,-1 1 0,0 0 0,0-1 0,0 0 0,0 1 0,-1-2 0,1 1 0,-1 0 0,0-1 0,0 0 0,0 0 0,0-1 0,-6 2 0,7-2 0,0 0 0,0-1 0,0 1 0,0-1 0,0 0 0,0 0 0,0-1 0,0 1 0,0-1 0,1 0 0,-1 0 0,0 0 0,0 0 0,1-1 0,-1 0 0,-5-3 0,4 1 0,-1 0 0,1 0 0,0-1 0,1 0 0,-1 0 0,1 0 0,0-1 0,-6-10 0,9 14-45,0 1-1,0-1 1,0 1-1,-1-1 1,1 1-1,0-1 1,-1 1-1,1-1 1,-1 1-1,0 0 1,1 0-1,-1 0 1,0 0-1,0 0 1,1 1-1,-1-1 1,0 0-1,0 1 1,0-1-1,0 1 1,0 0-1,0 0 1,0-1-1,0 1 0,0 1 1,0-1-1,0 0 1,0 0-1,-3 2 1,-36 7-6781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9:41:06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 24517,'6427'26'0,"-6611"-119"0,368 186 0,-369-2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9:41:21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0 24575,'-2'6'0,"1"-1"0,-1 0 0,-1 0 0,1 0 0,-1 0 0,1 0 0,-1-1 0,-1 1 0,1-1 0,-1 0 0,-3 4 0,-4 6 0,-20 25 0,0-1 0,-3-1 0,-40 35 0,155-92 0,-40 14 0,1 2 0,-1 1 0,1 3 0,59 5 0,-96-4 0,1 1 0,0-1 0,-1 1 0,1 0 0,-1 1 0,1-1 0,-1 1 0,0 0 0,0 0 0,5 5 0,48 43 0,-34-28 0,-20-19 0,1-1 0,-1 1 0,0 0 0,0 1 0,0-1 0,-1 1 0,1-1 0,-1 1 0,0 0 0,0 0 0,-1 0 0,0 1 0,3 7 0,-5-13 0,0 1 0,0-1 0,0 0 0,0 0 0,0 0 0,0 1 0,0-1 0,0 0 0,0 0 0,0 0 0,0 1 0,0-1 0,0 0 0,0 0 0,0 0 0,0 1 0,0-1 0,0 0 0,0 0 0,0 0 0,-1 1 0,1-1 0,0 0 0,0 0 0,0 0 0,0 0 0,0 1 0,-1-1 0,1 0 0,0 0 0,0 0 0,0 0 0,0 0 0,-1 0 0,1 0 0,0 1 0,0-1 0,0 0 0,-1 0 0,1 0 0,0 0 0,0 0 0,0 0 0,-1 0 0,1 0 0,0 0 0,0 0 0,0 0 0,-1 0 0,1 0 0,0 0 0,0 0 0,0-1 0,-1 1 0,1 0 0,0 0 0,0 0 0,0 0 0,-1 0 0,1 0 0,0 0 0,0-1 0,0 1 0,0 0 0,0 0 0,-1 0 0,1-1 0,-13-8 0,-19-21 0,4 3 0,-57-42 0,76 64 0,1 1 0,-1 0 0,-1 0 0,1 1 0,0 0 0,-12-1 0,8 1 0,1-1 0,-23-8 0,21 6 0,0 2 0,0-1 0,-1 2 0,0 0 0,1 0 0,-18 1 0,802 5 0,-415-5 0,-297 6 0,0 2 0,110 27 0,-126-24 0,25 8 0,1-4 0,1-2 0,83 1 0,-85-11 0,106 13 0,-126-7 0,32 6 0,128 4 0,785-18 0,-839-12 0,-20 0 0,54 0 0,56-1 0,-123 16 0,132-3 0,-130-12 0,48-1 0,99-1 0,-55-28 0,-13 2 0,-67 18 46,-118 20-488,-14 3 34,-5 0-153,-24 6-6265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8:20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24507,'3260'0'0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9:41:29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91 24575,'1'91'0,"-5"0"0,-17 110 0,8-135 0,-2 8 0,3 0 0,-3 136 0,16-117 0,-2 335 0,-11-284 0,-2 57 0,15 782 0,3-959 0,-4-24 0,0 0 0,1 1 0,-1-1 0,0 0 0,0 0 0,1 0 0,-1 0 0,0 0 0,0 0 0,1 0 0,-1 0 0,0 0 0,1 0 0,-1 0 0,0-1 0,0 1 0,1 0 0,-1 0 0,0 0 0,0 0 0,1 0 0,-1 0 0,0-1 0,0 1 0,0 0 0,1 0 0,-1 0 0,0-1 0,0 1 0,0 0 0,0 0 0,1 0 0,-1-1 0,0 1 0,0 0 0,0 0 0,0-1 0,0 1 0,0 0 0,0-1 0,19-43 0,-5-2 0,-3 1 0,-2-1 0,-2-1 0,-2 0 0,-2 0 0,-3-55 0,0 78 0,2 0 0,8-37 0,-5 34 0,3-42 0,-7-342 0,-3 198 0,1 194 0,-1 0 0,-8-35 0,6 34 0,0-1 0,-1-25 0,3 15 0,-9-40 0,6 40 0,-3-44 0,5 27 0,-20-89 0,-1-21 0,11 37 0,5 60 0,0-63 0,9-289 0,-5 366-1365,-2 30-5461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9:41:42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732 25 24575,'-147'-12'0,"100"6"0,-60 0 0,90 6 0,1 1 0,0 1 0,0 1 0,0 0 0,0 1 0,0 0 0,-23 11 0,7 2 0,0 1 0,2 1 0,0 2 0,1 1 0,1 1 0,-27 31 0,50-48 0,0 0 0,1 0 0,0 1 0,0-1 0,1 1 0,0 0 0,0 0 0,1 0 0,-1 1 0,2-1 0,-1 0 0,1 1 0,0-1 0,0 10 0,1 6 0,0 0 0,2-1 0,6 35 0,-1-27 0,1 0 0,1 0 0,2-1 0,1 0 0,1-1 0,2 0 0,0-2 0,2 1 0,1-2 0,1 0 0,1-1 0,42 38 0,-45-49 0,2-1 0,-1 0 0,2-2 0,-1 0 0,26 9 0,-13-9 0,1-1 0,0-1 0,0-2 0,0-1 0,56 1 0,-61-4 0,57-1 0,-78-2 0,0 0 0,0 0 0,0 0 0,0-1 0,0 0 0,0 0 0,-1 0 0,1-1 0,8-5 0,-15 7 0,19-9 0,-2-2 0,1 0 0,-2-1 0,0-1 0,0 0 0,-1-1 0,24-33 0,-23 25 0,-5 8 0,-1-1 0,0 0 0,-1 0 0,9-27 0,-10 14 0,-2 0 0,-1 0 0,-2 0 0,0-1 0,-2 1 0,-4-35 0,3 19 0,-1 34 0,1-1 0,-2 1 0,1-1 0,-1 1 0,-1 0 0,0 0 0,-1 0 0,0 0 0,-1 0 0,0 1 0,0 0 0,-14-19 0,8 17 0,0-1 0,-1 1 0,0 1 0,-1 0 0,0 1 0,-1 0 0,0 1 0,-20-9 0,5 5-170,0 1-1,-1 2 0,0 1 1,0 2-1,-1 0 0,0 2 1,-40-1-1,49 5-6655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20:14:43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1 24575,'1'1'0,"-1"0"0,1-1 0,0 1 0,0 0 0,0 0 0,-1 0 0,1 0 0,-1 1 0,1-1 0,-1 0 0,1 0 0,-1 0 0,0 0 0,1 1 0,-1-1 0,0 0 0,0 2 0,4 23 0,1 21 0,13 50 0,-10-53 0,21 161 0,-26-194 0,-2-6 0,0-1 0,0 1 0,0 0 0,0 0 0,-1 0 0,0-1 0,0 8 0,-1-12 0,0 0 0,1 0 0,-1 0 0,0 0 0,1 0 0,-1 0 0,1 0 0,-1 0 0,0 0 0,1 0 0,-1 0 0,0-1 0,1 1 0,-1 0 0,1 0 0,-1-1 0,1 1 0,-1 0 0,1-1 0,-1 1 0,1-1 0,-1 1 0,1-1 0,-1 0 0,-18-15 0,15 13 0,-146-126 0,149 128 0,0 1 0,0-1 0,0 0 0,0 0 0,0 1 0,0-1 0,0 0 0,-1 1 0,1-1 0,0 1 0,0-1 0,-1 1 0,1 0 0,0 0 0,-1-1 0,-1 1 0,-1 6 0,10 7 0,4 1 0,1-1 0,1 0 0,0-1 0,1 0 0,0-1 0,1 0 0,0-1 0,0-1 0,1 0 0,24 9 0,-18-5 0,-20-11 0,1-1 0,0 0 0,0 1 0,0-1 0,0 0 0,0 0 0,0 0 0,0 0 0,0-1 0,3 2 0,-4-3 0,0 1 0,0 0 0,0-1 0,0 1 0,-1 0 0,1-1 0,0 1 0,0-1 0,0 0 0,-1 1 0,1-1 0,0 0 0,0 1 0,-1-1 0,1 0 0,-1 0 0,1 1 0,-1-1 0,1 0 0,-1 0 0,1 0 0,-1 0 0,0 0 0,0 0 0,1 0 0,-1 0 0,0 0 0,0 0 0,0-1 0,3-6 0,0-1 0,0 1 0,0 0 0,1 0 0,1 1 0,-1-1 0,8-8 0,45-47 0,-12 14 0,-26 29-1365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20:14:55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0 24575,'-2'5'0,"1"0"0,-1 0 0,0-1 0,0 1 0,0-1 0,0 0 0,-1 1 0,-6 6 0,1 2 0,-14 18 0,16-23 0,1 0 0,-1 0 0,1 0 0,0 1 0,-3 10 0,7-16 0,0-1 0,0 1 0,1 0 0,0 0 0,-1-1 0,1 1 0,0 0 0,0 0 0,0 0 0,1-1 0,-1 1 0,1 0 0,-1 0 0,1-1 0,0 1 0,0-1 0,0 1 0,1-1 0,-1 1 0,0-1 0,1 1 0,3 2 0,19 23 0,35 28 0,-35-33 0,40 45 0,-63-65 8,-5-5-1381,-3-4-5453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20:14:58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24187,'5019'0'0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20:15:01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24575,'118'96'0,"-116"-94"0,1 0 0,0 1 0,-1-1 0,1 1 0,-1-1 0,0 1 0,0 0 0,0 0 0,0 0 0,0 0 0,0 0 0,-1 0 0,0 0 0,0 1 0,0-1 0,0 0 0,0 1 0,0-1 0,-1 1 0,0-1 0,0 1 0,0-1 0,0 1 0,0-1 0,-1 1 0,-1 6 0,-40 109 0,36-103 0,5-12-151,-1-1-1,1 1 0,-1-1 0,0 1 1,0-1-1,-1 0 0,1 0 1,-3 3-1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20:15:20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24575,'0'0'0,"1"0"0,0 1 0,0-1 0,-1 1 0,1-1 0,0 1 0,-1-1 0,1 1 0,0-1 0,-1 1 0,1 0 0,-1-1 0,1 1 0,-1 0 0,1-1 0,-1 1 0,1 0 0,-1 0 0,0 0 0,0-1 0,1 1 0,-1 1 0,7 25 0,-4-19 0,7 25 0,2 5 0,-1 0 0,6 42 0,-8-18 0,-3-23 0,-1-1 0,-1 41 0,-5-87 4,-2 0 1,1 1-1,-1-1 0,0 1 0,-1 0 1,0 0-1,0 0 0,0 0 0,-6-6 1,-11-21-1413,12 19-5418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20:15:21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0 24575,'1'1'0,"0"-1"0,0 1 0,0-1 0,-1 1 0,1 0 0,0-1 0,-1 1 0,1 0 0,-1 0 0,1 0 0,0 0 0,-1-1 0,0 1 0,1 0 0,-1 0 0,0 0 0,1 0 0,-1 0 0,0 0 0,0 0 0,0 0 0,0 0 0,0 0 0,0 0 0,0 1 0,0 27 0,0-21 0,-1 1 0,0-1 0,-1 0 0,0 0 0,0 0 0,-1 0 0,0-1 0,-7 14 0,10-21 0,0 1 0,0-1 0,0 0 0,0 0 0,0 0 0,0 0 0,0 0 0,0 0 0,-1 0 0,1 0 0,0 0 0,0 0 0,0 0 0,0 1 0,0-1 0,0 0 0,0 0 0,0 0 0,-1 0 0,1 0 0,0 0 0,0 0 0,0 0 0,0 0 0,0 0 0,0 0 0,0 0 0,-1 0 0,1 0 0,0 0 0,0 0 0,0 0 0,0 0 0,0 0 0,0 0 0,0-1 0,-1 1 0,1 0 0,0 0 0,0 0 0,0 0 0,0 0 0,0 0 0,0 0 0,0 0 0,0 0 0,0 0 0,0 0 0,0-1 0,-1 1 0,1 0 0,0 0 0,-2-10 0,0-10 0,4-33-1365,1 40-5461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20:15:28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0 214 24575,'11'-195'0,"-11"194"0,0 1 0,1-1 0,-1 0 0,0 0 0,0 0 0,1 0 0,-1 1 0,0-1 0,1 0 0,-1 0 0,1 1 0,-1-1 0,1 0 0,-1 1 0,1-1 0,-1 0 0,1 1 0,0-1 0,-1 1 0,1-1 0,0 1 0,-1-1 0,1 1 0,0-1 0,0 1 0,0 0 0,-1 0 0,1-1 0,0 1 0,0 0 0,0 0 0,0 0 0,-1 0 0,1 0 0,0 0 0,0 0 0,0 0 0,0 0 0,0 0 0,-1 1 0,1-1 0,0 0 0,0 0 0,0 1 0,-1-1 0,1 1 0,1 0 0,7 3 0,1 0 0,-1 1 0,10 8 0,-6-5 0,19 8-455,0-1 0,48 15 0,-71-27-6371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20:18:22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5 24575,'0'0'0,"0"0"0,0-1 0,0 1 0,0 0 0,0 0 0,0 0 0,0 0 0,0-1 0,0 1 0,0 0 0,0 0 0,0 0 0,0 0 0,0 0 0,0-1 0,0 1 0,0 0 0,-1 0 0,1 0 0,0 0 0,0 0 0,0 0 0,0-1 0,0 1 0,0 0 0,0 0 0,-1 0 0,1 0 0,0 0 0,0 0 0,0 0 0,0 0 0,0 0 0,-1 0 0,1 0 0,0 0 0,0 0 0,0 0 0,0 0 0,-1 0 0,1 0 0,0 0 0,0 0 0,0 0 0,0 0 0,0 0 0,-1 0 0,-11 6 0,-12 12 0,23-17 0,-154 131 0,152-130 0,1 0 0,0 0 0,1 1 0,-1-1 0,0 0 0,1 1 0,-1 0 0,1-1 0,0 1 0,0 0 0,0 0 0,0 0 0,0-1 0,1 1 0,-1 0 0,1 0 0,0 0 0,0 0 0,0 0 0,0 0 0,0 0 0,1 0 0,0 0 0,-1 0 0,1 0 0,0-1 0,0 1 0,0 0 0,1 0 0,-1-1 0,1 1 0,-1-1 0,4 4 0,4 6 0,0-1 0,1 0 0,0-1 0,0 0 0,21 14 0,2 0-682,59 33-1,-74-49-6143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8:23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18 24575,'0'0'0,"0"-1"0,1 0 0,-1 0 0,0 0 0,0 0 0,1 1 0,-1-1 0,1 0 0,-1 0 0,1 0 0,-1 1 0,1-1 0,-1 0 0,1 1 0,0-1 0,-1 1 0,1-1 0,0 1 0,-1-1 0,1 1 0,0-1 0,0 1 0,0-1 0,-1 1 0,1 0 0,0 0 0,0-1 0,0 1 0,0 0 0,0 0 0,-1 0 0,1 0 0,0 0 0,0 0 0,0 0 0,0 0 0,0 1 0,0-1 0,-1 0 0,2 1 0,37 10 0,32 35 0,-53-33 0,0-1 0,1-1 0,26 12 0,-40-21 0,0 0 0,0 0 0,0 0 0,-1 0 0,1 1 0,-1 0 0,0 0 0,0 0 0,0 1 0,0-1 0,0 1 0,-1 0 0,0 0 0,0 0 0,0 0 0,0 1 0,0-1 0,-1 1 0,0-1 0,0 1 0,0 0 0,-1 0 0,1 0 0,-1 0 0,-1 0 0,1 1 0,-1-1 0,1 0 0,-1 0 0,-1 0 0,1 1 0,-1-1 0,0 0 0,-2 7 0,-1-1 0,0 1 0,0 0 0,-2-1 0,1 0 0,-1 0 0,-1-1 0,0 1 0,0-1 0,-1-1 0,-1 0 0,1 0 0,-1 0 0,-15 10 0,3-2 21,0 1-1,2 1 1,0 1-1,0 0 1,-25 40-1,19-26-764,-37 39 0,49-60-6082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20:18:25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24504,'8116'59'0,"-8300"-153"0,368 188 0,-369-4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20:19:14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24575,'0'4'0,"-1"1"0,0 0 0,0-1 0,0 1 0,0-1 0,-1 1 0,1-1 0,-1 1 0,0-1 0,-3 4 0,-30 41 0,18-27 0,-18 21 0,21-26 0,1-1 0,-13 22 0,25-36 0,0 1 0,0-1 0,0 0 0,0 1 0,0-1 0,0 1 0,1-1 0,-1 1 0,1 0 0,0-1 0,0 1 0,0-1 0,0 1 0,0 0 0,0-1 0,1 1 0,-1-1 0,1 1 0,0-1 0,0 1 0,0-1 0,0 0 0,0 1 0,0-1 0,1 0 0,-1 0 0,1 0 0,-1 0 0,1 0 0,4 3 0,5 5 0,1 0 0,1-1 0,0-1 0,18 9 0,0 1 0,175 129-1365,-177-124-5461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20:19:17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0 351 24503,'8117'-264'0,"-8304"178"0,374 172 0,-368 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8:26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557 0 24575,'-1'3'0,"0"0"0,0-1 0,0 1 0,0-1 0,0 1 0,0-1 0,-1 0 0,1 1 0,-1-1 0,1 0 0,-4 3 0,-9 14 0,-123 246 0,30-84 0,83-143 0,23-35 0,-1 1 0,1-2 0,-1 1 0,0 0 0,0 0 0,0 0 0,0-1 0,-1 1 0,1-1 0,-1 0 0,1 0 0,-1 0 0,0 0 0,0 0 0,0 0 0,0-1 0,0 0 0,0 1 0,0-1 0,0 0 0,-1 0 0,1-1 0,0 1 0,-1-1 0,1 0 0,0 0 0,-1 0 0,1 0 0,0 0 0,-1-1 0,1 1 0,0-1 0,-1 0 0,1 0 0,0 0 0,0-1 0,-4-1 0,0-2 0,0 0 0,0 0 0,0-1 0,1 0 0,0 0 0,0 0 0,0-1 0,1 0 0,0 0 0,1 0 0,-1 0 0,1-1 0,-4-12 0,-11-30 0,11 34 0,1-1 0,1 0 0,0-1 0,1 1 0,2-1 0,-1 0 0,2 0 0,-1-27 0,3 42 0,1 1 0,-1 0 0,0-1 0,1 1 0,-1 0 0,1-1 0,0 1 0,0 0 0,0 0 0,0 0 0,0-1 0,0 1 0,1 0 0,-1 1 0,1-1 0,-1 0 0,1 0 0,0 1 0,0-1 0,-1 1 0,5-3 0,-2 2 0,1 0 0,-1 1 0,0 0 0,1 0 0,-1 0 0,1 0 0,-1 0 0,1 1 0,-1 0 0,9 1 0,4 1 0,-1 1 0,0 1 0,0 0 0,0 1 0,19 10 0,4 2 0,21 11 0,61 37 0,-106-55-124,0-1 0,1 0 0,0-1 0,0 0 0,1-2 0,0 0-1,0-1 1,1-1 0,-1 0 0,34 2 0,-28-6-6702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9:25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24575,'0'1535'0,"2"-1488"0,10 53 0,2 46 0,-14-92 0,-1 13 0,2 0 0,4-1 0,22 114 0,-18-134 0,-2 0 0,-3 1 0,-2 79 0,-3-71 0,3 1 0,10 57 0,-6-63 0,0 93 0,-6-96 0,2-1 0,11 67 0,-7-71-175,-2 0-1,-2 81 0,-3-93-662,1-7-5988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9:27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24575,'2'26'0,"1"0"0,1 0 0,2-1 0,0 1 0,12 28 0,-8-25 0,-1 0 0,-2 0 0,6 46 0,-3 48 0,7 178 0,-17 886 0,-1-1171 6,-1-1 0,0 0-1,-6 20 1,1-1-1394,3-15-5438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9:29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287 1 24575,'-1'5'0,"1"0"0,-1 0 0,-1 0 0,1 0 0,0 0 0,-1 0 0,0 0 0,0 0 0,-1-1 0,1 1 0,-5 4 0,-37 46 0,35-46 0,-31 36 0,13-17 0,0 2 0,2 1 0,1 1 0,-35 65 0,57-93 0,1-1 0,0 1 0,0 0 0,0 0 0,1 0 0,-1 0 0,1 0 0,0 0 0,0 0 0,0 0 0,1 0 0,-1-1 0,1 1 0,0 0 0,0 0 0,0 0 0,1-1 0,-1 1 0,1 0 0,0-1 0,0 1 0,3 3 0,7 9 0,1-1 0,0 0 0,20 18 0,-1-2 0,106 134-1365,-122-145-5461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8:39:33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193 895 24575,'-2'-5'0,"1"-1"0,-2 0 0,1 1 0,0-1 0,-1 1 0,0 0 0,-8-10 0,2 1 0,-20-35 0,-24-58 0,44 87 0,2 0 0,0-1 0,1 0 0,1 0 0,1-1 0,-1-23 0,-9-68 0,7 71 0,-3-76 0,10 107 0,0 0 0,1 0 0,0 0 0,1 0 0,0 0 0,1 0 0,0 0 0,1 0 0,0 1 0,1 0 0,8-15 0,-8 18 0,0 1 0,0-1 0,0 1 0,1 0 0,0 1 0,0-1 0,0 1 0,1 0 0,0 1 0,0 0 0,0 0 0,1 0 0,-1 1 0,1 0 0,-1 0 0,16-2 0,-19 4 0,1 1 0,0 0 0,0 0 0,0 0 0,-1 1 0,1-1 0,0 1 0,-1 0 0,1 1 0,-1-1 0,1 1 0,-1 0 0,0 0 0,1 0 0,-1 0 0,0 1 0,0 0 0,-1 0 0,1 0 0,-1 0 0,1 0 0,-1 1 0,0 0 0,0-1 0,0 1 0,-1 0 0,0 1 0,1-1 0,2 9 0,0 2 0,0 0 0,-1 1 0,-1 0 0,0 0 0,-1 0 0,0 30 0,-10 100 0,7-135 0,-2 2 0,0 1 0,-1-1 0,0 0 0,-1 0 0,-1 0 0,0-1 0,-1 0 0,0 0 0,0 0 0,-1-1 0,-1 0 0,0-1 0,-1 0 0,-15 13 0,64-62 0,-24 28 0,-3 2 0,1 0 0,0 1 0,1 0 0,23-9 0,-33 15 0,1 1 0,0 0 0,0 0 0,0 0 0,0 0 0,0 1 0,0 0 0,0 0 0,0 1 0,0-1 0,0 1 0,0 0 0,-1 0 0,1 1 0,0-1 0,-1 1 0,1 0 0,7 5 0,2 2 0,-1 0 0,-1 1 0,0 1 0,0 0 0,-1 1 0,0 0 0,-1 1 0,0 0 0,7 15 0,2 5 0,-2 0 0,23 64 0,-38-93 0,-1-1 0,0 1 0,0-1 0,0 1 0,0-1 0,-1 1 0,1-1 0,-1 1 0,0 0 0,0-1 0,0 1 0,-1 0 0,1-1 0,-1 1 0,0-1 0,0 1 0,0-1 0,0 1 0,-1-1 0,0 0 0,1 1 0,-1-1 0,0 0 0,0 0 0,-1 0 0,1-1 0,-1 1 0,1 0 0,-6 3 0,-2 0 0,0 0 0,0-1 0,-1 0 0,0 0 0,0-1 0,-1 0 0,1-1 0,-13 2 0,1-1-151,-1 0-1,0-2 0,1 0 0,-1-2 1,0-1-1,1 0 0,-1-2 1,-43-10-1,49 7-6674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21" Type="http://schemas.openxmlformats.org/officeDocument/2006/relationships/customXml" Target="../ink/ink23.xml"/><Relationship Id="rId34" Type="http://schemas.openxmlformats.org/officeDocument/2006/relationships/image" Target="../media/image17.png"/><Relationship Id="rId7" Type="http://schemas.openxmlformats.org/officeDocument/2006/relationships/customXml" Target="../ink/ink16.xml"/><Relationship Id="rId12" Type="http://schemas.openxmlformats.org/officeDocument/2006/relationships/image" Target="../media/image6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18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31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" Type="http://schemas.openxmlformats.org/officeDocument/2006/relationships/image" Target="../media/image2.png"/><Relationship Id="rId9" Type="http://schemas.openxmlformats.org/officeDocument/2006/relationships/customXml" Target="../ink/ink17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26.xml"/><Relationship Id="rId30" Type="http://schemas.openxmlformats.org/officeDocument/2006/relationships/image" Target="../media/image15.png"/><Relationship Id="rId35" Type="http://schemas.openxmlformats.org/officeDocument/2006/relationships/customXml" Target="../ink/ink30.xml"/><Relationship Id="rId8" Type="http://schemas.openxmlformats.org/officeDocument/2006/relationships/image" Target="../media/image4.png"/><Relationship Id="rId3" Type="http://schemas.openxmlformats.org/officeDocument/2006/relationships/customXml" Target="../ink/ink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25.png"/><Relationship Id="rId18" Type="http://schemas.openxmlformats.org/officeDocument/2006/relationships/customXml" Target="../ink/ink40.xml"/><Relationship Id="rId3" Type="http://schemas.openxmlformats.org/officeDocument/2006/relationships/image" Target="../media/image20.png"/><Relationship Id="rId21" Type="http://schemas.openxmlformats.org/officeDocument/2006/relationships/image" Target="../media/image29.png"/><Relationship Id="rId7" Type="http://schemas.openxmlformats.org/officeDocument/2006/relationships/image" Target="../media/image22.png"/><Relationship Id="rId12" Type="http://schemas.openxmlformats.org/officeDocument/2006/relationships/customXml" Target="../ink/ink37.xml"/><Relationship Id="rId17" Type="http://schemas.openxmlformats.org/officeDocument/2006/relationships/image" Target="../media/image27.png"/><Relationship Id="rId2" Type="http://schemas.openxmlformats.org/officeDocument/2006/relationships/customXml" Target="../ink/ink32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23" Type="http://schemas.openxmlformats.org/officeDocument/2006/relationships/image" Target="../media/image30.png"/><Relationship Id="rId10" Type="http://schemas.openxmlformats.org/officeDocument/2006/relationships/customXml" Target="../ink/ink36.xml"/><Relationship Id="rId19" Type="http://schemas.openxmlformats.org/officeDocument/2006/relationships/image" Target="../media/image28.png"/><Relationship Id="rId4" Type="http://schemas.openxmlformats.org/officeDocument/2006/relationships/customXml" Target="../ink/ink33.xml"/><Relationship Id="rId9" Type="http://schemas.openxmlformats.org/officeDocument/2006/relationships/image" Target="../media/image23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757F-D457-6FE4-6540-5F9D3645B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C6E3-2882-947E-F844-87CC9B6C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59" y="528411"/>
            <a:ext cx="10168128" cy="1179576"/>
          </a:xfrm>
        </p:spPr>
        <p:txBody>
          <a:bodyPr>
            <a:normAutofit/>
          </a:bodyPr>
          <a:lstStyle/>
          <a:p>
            <a:r>
              <a:rPr lang="en-IN"/>
              <a:t>06/06/2025 RTL design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0403-6A9C-4579-C1AD-323B7FAA2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41" y="2153785"/>
            <a:ext cx="11109524" cy="4175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IN"/>
              <a:t>This presentation contains explanation of cases which counts as VALID and INVALID </a:t>
            </a:r>
          </a:p>
          <a:p>
            <a:pPr marL="514350" indent="-514350">
              <a:buAutoNum type="arabicPeriod"/>
            </a:pPr>
            <a:r>
              <a:rPr lang="en-IN"/>
              <a:t>The presentation contains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IN"/>
              <a:t>The flow of signal 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IN"/>
              <a:t>Explanation on extra delay 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IN"/>
              <a:t>Design constraints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IN" dirty="0"/>
              <a:t>Animation to </a:t>
            </a:r>
            <a:r>
              <a:rPr lang="en-IN" dirty="0" err="1"/>
              <a:t>visuial</a:t>
            </a:r>
            <a:r>
              <a:rPr lang="en-IN" dirty="0"/>
              <a:t> the signal </a:t>
            </a:r>
          </a:p>
          <a:p>
            <a:pPr marL="514350" indent="-514350">
              <a:buAutoNum type="arabicPeriod"/>
            </a:pP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94CB6-2399-FE89-023C-64993F25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D23EC-DA59-40D5-811C-89B25008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81DA1-DCE6-4C68-D0B7-E03911BE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7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7D96D-6F35-ED18-D15B-EDDBE7B17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6D9C-44D4-49D1-7D3E-34FBBDBCC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82614"/>
            <a:ext cx="10134938" cy="610276"/>
          </a:xfrm>
        </p:spPr>
        <p:txBody>
          <a:bodyPr>
            <a:normAutofit fontScale="90000"/>
          </a:bodyPr>
          <a:lstStyle/>
          <a:p>
            <a:r>
              <a:rPr lang="en-IN"/>
              <a:t>06/06/2025 Understand the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58D6-6981-339B-59EB-C7ABD28E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51" y="808856"/>
            <a:ext cx="11109524" cy="12010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N" err="1"/>
              <a:t>Start_slot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</a:t>
            </a:r>
            <a:r>
              <a:rPr lang="en-IN" err="1">
                <a:sym typeface="Wingdings" panose="05000000000000000000" pitchFamily="2" charset="2"/>
              </a:rPr>
              <a:t>Analog_start</a:t>
            </a:r>
            <a:r>
              <a:rPr lang="en-IN">
                <a:sym typeface="Wingdings" panose="05000000000000000000" pitchFamily="2" charset="2"/>
              </a:rPr>
              <a:t>  </a:t>
            </a:r>
            <a:r>
              <a:rPr lang="en-IN">
                <a:highlight>
                  <a:srgbClr val="FFFF00"/>
                </a:highlight>
                <a:sym typeface="Wingdings" panose="05000000000000000000" pitchFamily="2" charset="2"/>
              </a:rPr>
              <a:t>Analog delay</a:t>
            </a:r>
            <a:r>
              <a:rPr lang="en-IN">
                <a:sym typeface="Wingdings" panose="05000000000000000000" pitchFamily="2" charset="2"/>
              </a:rPr>
              <a:t>  </a:t>
            </a:r>
            <a:r>
              <a:rPr lang="en-IN" err="1">
                <a:sym typeface="Wingdings" panose="05000000000000000000" pitchFamily="2" charset="2"/>
              </a:rPr>
              <a:t>Analog_done</a:t>
            </a:r>
            <a:r>
              <a:rPr lang="en-IN">
                <a:sym typeface="Wingdings" panose="05000000000000000000" pitchFamily="2" charset="2"/>
              </a:rPr>
              <a:t> (</a:t>
            </a:r>
            <a:r>
              <a:rPr lang="en-IN" err="1">
                <a:sym typeface="Wingdings" panose="05000000000000000000" pitchFamily="2" charset="2"/>
              </a:rPr>
              <a:t>Analog_reset</a:t>
            </a:r>
            <a:r>
              <a:rPr lang="en-IN">
                <a:sym typeface="Wingdings" panose="05000000000000000000" pitchFamily="2" charset="2"/>
              </a:rPr>
              <a:t>)  (Sync Reg)  </a:t>
            </a:r>
            <a:r>
              <a:rPr lang="en-IN" err="1">
                <a:sym typeface="Wingdings" panose="05000000000000000000" pitchFamily="2" charset="2"/>
              </a:rPr>
              <a:t>ADC_trigger</a:t>
            </a:r>
            <a:r>
              <a:rPr lang="en-IN">
                <a:sym typeface="Wingdings" panose="05000000000000000000" pitchFamily="2" charset="2"/>
              </a:rPr>
              <a:t>  </a:t>
            </a:r>
            <a:r>
              <a:rPr lang="en-IN">
                <a:highlight>
                  <a:srgbClr val="FFFF00"/>
                </a:highlight>
                <a:sym typeface="Wingdings" panose="05000000000000000000" pitchFamily="2" charset="2"/>
              </a:rPr>
              <a:t>ADC delay </a:t>
            </a:r>
            <a:r>
              <a:rPr lang="en-IN">
                <a:sym typeface="Wingdings" panose="05000000000000000000" pitchFamily="2" charset="2"/>
              </a:rPr>
              <a:t>   EOC (stable for 5 CC) 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DF425-B95A-47F3-009F-C6709552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6660-E688-A1F4-9595-4892688C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AA64D-8BD8-CD36-F8E2-741FDC6F9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89447-9ADE-065E-225F-EF2D6ED6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6113"/>
            <a:ext cx="12201892" cy="39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9BAA5-F862-4819-33E9-DB418EACC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AD44-9566-D3D9-C0DE-AFCB93DB8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59" y="528411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IN"/>
              <a:t>06/06/2025 Minimum delay from controller perspective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D6FC5-8582-7B79-B8AA-9EFF93852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49" y="2180547"/>
            <a:ext cx="11109524" cy="4175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>
                <a:highlight>
                  <a:srgbClr val="FFFF00"/>
                </a:highlight>
              </a:rPr>
              <a:t>Constraint no.1 : Analog delay &gt; 0 </a:t>
            </a:r>
            <a:endParaRPr lang="en-IN"/>
          </a:p>
          <a:p>
            <a:pPr marL="514350" indent="-514350">
              <a:buAutoNum type="arabicPeriod"/>
            </a:pPr>
            <a:r>
              <a:rPr lang="en-IN"/>
              <a:t>Start slot/Analog start to done register:  depends on </a:t>
            </a:r>
            <a:r>
              <a:rPr lang="en-IN" err="1"/>
              <a:t>analog</a:t>
            </a:r>
            <a:r>
              <a:rPr lang="en-IN"/>
              <a:t> data </a:t>
            </a:r>
          </a:p>
          <a:p>
            <a:pPr marL="514350" indent="-514350">
              <a:buAutoNum type="arabicPeriod"/>
            </a:pPr>
            <a:endParaRPr lang="en-IN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endParaRPr lang="en-IN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r>
              <a:rPr lang="en-IN" err="1">
                <a:highlight>
                  <a:srgbClr val="FFFF00"/>
                </a:highlight>
              </a:rPr>
              <a:t>start_analog</a:t>
            </a:r>
            <a:r>
              <a:rPr lang="en-IN">
                <a:highlight>
                  <a:srgbClr val="FFFF00"/>
                </a:highlight>
              </a:rPr>
              <a:t> to done register (</a:t>
            </a:r>
            <a:r>
              <a:rPr lang="el-GR">
                <a:highlight>
                  <a:srgbClr val="FFFF00"/>
                </a:highlight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en-IN">
                <a:highlight>
                  <a:srgbClr val="FFFF00"/>
                </a:highlight>
              </a:rPr>
              <a:t>) = (</a:t>
            </a:r>
            <a:r>
              <a:rPr lang="en-IN" err="1">
                <a:highlight>
                  <a:srgbClr val="FFFF00"/>
                </a:highlight>
              </a:rPr>
              <a:t>analog_delay</a:t>
            </a:r>
            <a:r>
              <a:rPr lang="en-IN">
                <a:highlight>
                  <a:srgbClr val="FFFF00"/>
                </a:highlight>
              </a:rPr>
              <a:t> // N) + 1</a:t>
            </a:r>
          </a:p>
          <a:p>
            <a:pPr marL="514350" indent="-514350">
              <a:buAutoNum type="arabicPeriod"/>
            </a:pPr>
            <a:r>
              <a:rPr lang="en-IN"/>
              <a:t>ADC trigger to EOC : 1 Tcntrl CC  let call it </a:t>
            </a:r>
            <a:r>
              <a:rPr lang="el-GR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IN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= constant </a:t>
            </a:r>
            <a:endParaRPr lang="en-IN"/>
          </a:p>
          <a:p>
            <a:pPr marL="514350" indent="-514350">
              <a:buAutoNum type="arabicPeriod"/>
            </a:pPr>
            <a:endParaRPr lang="en-IN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2E28-21E5-49C0-8483-26DFFD16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671B-DEF6-F4DB-34B5-3FE71FC83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CF35-5679-9DCC-E097-0A15F206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383F99-188F-2FF4-7E79-7DA290D62B37}"/>
              </a:ext>
            </a:extLst>
          </p:cNvPr>
          <p:cNvGraphicFramePr>
            <a:graphicFrameLocks noGrp="1"/>
          </p:cNvGraphicFramePr>
          <p:nvPr/>
        </p:nvGraphicFramePr>
        <p:xfrm>
          <a:off x="900334" y="3824583"/>
          <a:ext cx="711517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877809160"/>
                    </a:ext>
                  </a:extLst>
                </a:gridCol>
                <a:gridCol w="3990975">
                  <a:extLst>
                    <a:ext uri="{9D8B030D-6E8A-4147-A177-3AD203B41FA5}">
                      <a16:colId xmlns:a16="http://schemas.microsoft.com/office/drawing/2014/main" val="745786170"/>
                    </a:ext>
                  </a:extLst>
                </a:gridCol>
              </a:tblGrid>
              <a:tr h="362031">
                <a:tc>
                  <a:txBody>
                    <a:bodyPr/>
                    <a:lstStyle/>
                    <a:p>
                      <a:r>
                        <a:rPr lang="en-IN"/>
                        <a:t>Analog delay in </a:t>
                      </a:r>
                      <a:r>
                        <a:rPr lang="en-IN" err="1"/>
                        <a:t>analog</a:t>
                      </a:r>
                      <a:r>
                        <a:rPr lang="en-IN"/>
                        <a:t>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Delay for Done register in </a:t>
                      </a:r>
                      <a:r>
                        <a:rPr lang="en-IN" err="1"/>
                        <a:t>Tcnrl</a:t>
                      </a:r>
                      <a:r>
                        <a:rPr lang="en-IN"/>
                        <a:t> 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618190"/>
                  </a:ext>
                </a:extLst>
              </a:tr>
              <a:tr h="362031">
                <a:tc>
                  <a:txBody>
                    <a:bodyPr/>
                    <a:lstStyle/>
                    <a:p>
                      <a:r>
                        <a:rPr lang="en-IN"/>
                        <a:t>1-3 (Analog </a:t>
                      </a:r>
                      <a:r>
                        <a:rPr lang="en-IN" err="1"/>
                        <a:t>freq</a:t>
                      </a:r>
                      <a:r>
                        <a:rPr lang="en-IN"/>
                        <a:t> = f1)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 (controller </a:t>
                      </a:r>
                      <a:r>
                        <a:rPr lang="en-IN" err="1"/>
                        <a:t>freq</a:t>
                      </a:r>
                      <a:r>
                        <a:rPr lang="en-IN"/>
                        <a:t> = f1/N) (N =4 )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25776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/>
                        <a:t>4-7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6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66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A36C1-77F7-0B99-79E6-D793706A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F4590-B513-A16B-EFDA-92E8EFE4B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82614"/>
            <a:ext cx="10134938" cy="610276"/>
          </a:xfrm>
        </p:spPr>
        <p:txBody>
          <a:bodyPr>
            <a:normAutofit fontScale="90000"/>
          </a:bodyPr>
          <a:lstStyle/>
          <a:p>
            <a:r>
              <a:rPr lang="en-IN"/>
              <a:t>06/06/2025 Understand the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1971-8FEA-ECB3-9CFB-34C85C83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51" y="808857"/>
            <a:ext cx="11109524" cy="118186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/>
              <a:t>Delay =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31660-BB3E-6E5C-743E-52857700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074A-1BEC-C169-A083-641BC9EE9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C979-54C3-DABA-8DB5-59BA5C22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9E4B07-47FE-DC1F-5E32-F0A2AD28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6113"/>
            <a:ext cx="12201892" cy="391086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84BEA03-0601-6DF6-EC8A-B7EE045EE01F}"/>
              </a:ext>
            </a:extLst>
          </p:cNvPr>
          <p:cNvGrpSpPr/>
          <p:nvPr/>
        </p:nvGrpSpPr>
        <p:grpSpPr>
          <a:xfrm>
            <a:off x="2999880" y="3438615"/>
            <a:ext cx="149040" cy="270000"/>
            <a:chOff x="2999880" y="3438615"/>
            <a:chExt cx="14904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01C908C-0C31-557D-9894-F4E4446E9EF0}"/>
                    </a:ext>
                  </a:extLst>
                </p14:cNvPr>
                <p14:cNvContentPartPr/>
                <p14:nvPr/>
              </p14:nvContentPartPr>
              <p14:xfrm>
                <a:off x="2999880" y="3438615"/>
                <a:ext cx="25560" cy="270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01C908C-0C31-557D-9894-F4E4446E9E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3760" y="3432495"/>
                  <a:ext cx="37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2861CF-532F-F2E3-4343-F886C77C45A1}"/>
                    </a:ext>
                  </a:extLst>
                </p14:cNvPr>
                <p14:cNvContentPartPr/>
                <p14:nvPr/>
              </p14:nvContentPartPr>
              <p14:xfrm>
                <a:off x="3029040" y="3505215"/>
                <a:ext cx="119880" cy="17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2861CF-532F-F2E3-4343-F886C77C45A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2938" y="3499095"/>
                  <a:ext cx="132083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EF0027-B3E5-DE46-6D1A-DC6B95BF8004}"/>
                  </a:ext>
                </a:extLst>
              </p14:cNvPr>
              <p14:cNvContentPartPr/>
              <p14:nvPr/>
            </p14:nvContentPartPr>
            <p14:xfrm>
              <a:off x="3057120" y="3609975"/>
              <a:ext cx="1173960" cy="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EF0027-B3E5-DE46-6D1A-DC6B95BF800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51000" y="3597735"/>
                <a:ext cx="11862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B4EBD81-0695-1A0D-AFC3-07F81369CA94}"/>
                  </a:ext>
                </a:extLst>
              </p14:cNvPr>
              <p14:cNvContentPartPr/>
              <p14:nvPr/>
            </p14:nvContentPartPr>
            <p14:xfrm>
              <a:off x="4130640" y="3508095"/>
              <a:ext cx="128880" cy="251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B4EBD81-0695-1A0D-AFC3-07F81369CA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4520" y="3501975"/>
                <a:ext cx="1411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F96E03-669F-BC58-BC54-CB5BA8D0A8E1}"/>
                  </a:ext>
                </a:extLst>
              </p14:cNvPr>
              <p14:cNvContentPartPr/>
              <p14:nvPr/>
            </p14:nvContentPartPr>
            <p14:xfrm>
              <a:off x="3476160" y="3314775"/>
              <a:ext cx="237240" cy="210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F96E03-669F-BC58-BC54-CB5BA8D0A8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70049" y="3308655"/>
                <a:ext cx="249461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B612B46-B03A-794B-8EE5-673627E6AF0F}"/>
              </a:ext>
            </a:extLst>
          </p:cNvPr>
          <p:cNvGrpSpPr/>
          <p:nvPr/>
        </p:nvGrpSpPr>
        <p:grpSpPr>
          <a:xfrm>
            <a:off x="4276800" y="4933695"/>
            <a:ext cx="1238040" cy="1651320"/>
            <a:chOff x="4276800" y="4933695"/>
            <a:chExt cx="1238040" cy="165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BE0298-613D-F21F-DF12-F31EC7CF3AF3}"/>
                    </a:ext>
                  </a:extLst>
                </p14:cNvPr>
                <p14:cNvContentPartPr/>
                <p14:nvPr/>
              </p14:nvContentPartPr>
              <p14:xfrm>
                <a:off x="4276800" y="4933695"/>
                <a:ext cx="48240" cy="122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BE0298-613D-F21F-DF12-F31EC7CF3AF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70725" y="4927575"/>
                  <a:ext cx="60389" cy="12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5BBBA95-381A-58EC-C02E-F0A7932E4C54}"/>
                    </a:ext>
                  </a:extLst>
                </p14:cNvPr>
                <p14:cNvContentPartPr/>
                <p14:nvPr/>
              </p14:nvContentPartPr>
              <p14:xfrm>
                <a:off x="5476680" y="5486295"/>
                <a:ext cx="38160" cy="75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5BBBA95-381A-58EC-C02E-F0A7932E4C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0560" y="5480175"/>
                  <a:ext cx="5040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18C086-1A60-4AA9-72D7-76DE89EB3D48}"/>
                    </a:ext>
                  </a:extLst>
                </p14:cNvPr>
                <p14:cNvContentPartPr/>
                <p14:nvPr/>
              </p14:nvContentPartPr>
              <p14:xfrm>
                <a:off x="4287960" y="6305295"/>
                <a:ext cx="103320" cy="279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18C086-1A60-4AA9-72D7-76DE89EB3D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1840" y="6299175"/>
                  <a:ext cx="115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AB4515-8820-2A0C-DE32-DBE860EC4DF6}"/>
                    </a:ext>
                  </a:extLst>
                </p14:cNvPr>
                <p14:cNvContentPartPr/>
                <p14:nvPr/>
              </p14:nvContentPartPr>
              <p14:xfrm>
                <a:off x="4883760" y="6002175"/>
                <a:ext cx="227880" cy="333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AB4515-8820-2A0C-DE32-DBE860EC4DF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77640" y="5996055"/>
                  <a:ext cx="240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25688B-8A41-BD39-8B67-8D448AFC1EA3}"/>
                    </a:ext>
                  </a:extLst>
                </p14:cNvPr>
                <p14:cNvContentPartPr/>
                <p14:nvPr/>
              </p14:nvContentPartPr>
              <p14:xfrm>
                <a:off x="4896000" y="6115215"/>
                <a:ext cx="39240" cy="34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25688B-8A41-BD39-8B67-8D448AFC1E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89880" y="6109095"/>
                  <a:ext cx="5148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1494A3B-013F-715A-CA36-703757511C8B}"/>
                  </a:ext>
                </a:extLst>
              </p14:cNvPr>
              <p14:cNvContentPartPr/>
              <p14:nvPr/>
            </p14:nvContentPartPr>
            <p14:xfrm>
              <a:off x="4329309" y="6475070"/>
              <a:ext cx="1129320" cy="65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1494A3B-013F-715A-CA36-703757511C8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23189" y="6468916"/>
                <a:ext cx="1141560" cy="77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6F5D204-4794-20A9-43DA-847229BFAECA}"/>
                  </a:ext>
                </a:extLst>
              </p14:cNvPr>
              <p14:cNvContentPartPr/>
              <p14:nvPr/>
            </p14:nvContentPartPr>
            <p14:xfrm>
              <a:off x="5416869" y="6456710"/>
              <a:ext cx="128520" cy="18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6F5D204-4794-20A9-43DA-847229BFAE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10749" y="6450602"/>
                <a:ext cx="140760" cy="19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D052136-98ED-33DF-8438-ED6E6ADD305A}"/>
                  </a:ext>
                </a:extLst>
              </p14:cNvPr>
              <p14:cNvContentPartPr/>
              <p14:nvPr/>
            </p14:nvContentPartPr>
            <p14:xfrm>
              <a:off x="3890829" y="369479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D052136-98ED-33DF-8438-ED6E6ADD305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84709" y="368867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8606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3D8E8-4C65-1143-475C-1C805C08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7D61-D760-6595-6924-2DA8BFC6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625" y="82614"/>
            <a:ext cx="10134938" cy="610276"/>
          </a:xfrm>
        </p:spPr>
        <p:txBody>
          <a:bodyPr>
            <a:normAutofit fontScale="90000"/>
          </a:bodyPr>
          <a:lstStyle/>
          <a:p>
            <a:r>
              <a:rPr lang="en-IN"/>
              <a:t>06/06/2025 Understand the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57BE-4151-EE02-8EC5-6ABB9B59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51" y="723897"/>
            <a:ext cx="11109524" cy="164221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/>
              <a:t>PD&lt;=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+ 5 : no additional delay </a:t>
            </a:r>
          </a:p>
          <a:p>
            <a:pPr marL="514350" indent="-514350">
              <a:buAutoNum type="arabicPeriod"/>
            </a:pPr>
            <a:r>
              <a:rPr lang="en-IN"/>
              <a:t>PD&gt;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+ 5 , then add an additional delay between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C433-0F90-BEA1-A3BD-F60FC225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AFD7-3853-DA1A-5E90-7BDFDCDA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5BB8-8FC4-2073-7F86-17CDE24D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1AAF3-3922-7A2F-45E1-999319BB3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6113"/>
            <a:ext cx="12201892" cy="391086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6F2FE83-7A1F-4625-15B5-AFBFC4912396}"/>
              </a:ext>
            </a:extLst>
          </p:cNvPr>
          <p:cNvGrpSpPr/>
          <p:nvPr/>
        </p:nvGrpSpPr>
        <p:grpSpPr>
          <a:xfrm>
            <a:off x="2999880" y="3438615"/>
            <a:ext cx="149040" cy="270000"/>
            <a:chOff x="2999880" y="3438615"/>
            <a:chExt cx="14904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4E429A-06C2-CED2-A62F-F31D25CC2168}"/>
                    </a:ext>
                  </a:extLst>
                </p14:cNvPr>
                <p14:cNvContentPartPr/>
                <p14:nvPr/>
              </p14:nvContentPartPr>
              <p14:xfrm>
                <a:off x="2999880" y="3438615"/>
                <a:ext cx="25560" cy="270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4E429A-06C2-CED2-A62F-F31D25CC21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93760" y="3432495"/>
                  <a:ext cx="37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4CC337A-1768-F45C-1514-002EB425E555}"/>
                    </a:ext>
                  </a:extLst>
                </p14:cNvPr>
                <p14:cNvContentPartPr/>
                <p14:nvPr/>
              </p14:nvContentPartPr>
              <p14:xfrm>
                <a:off x="3029040" y="3505215"/>
                <a:ext cx="119880" cy="176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4CC337A-1768-F45C-1514-002EB425E55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2938" y="3499095"/>
                  <a:ext cx="132083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1F3BB9-BA88-C327-0348-DE579E632141}"/>
                  </a:ext>
                </a:extLst>
              </p14:cNvPr>
              <p14:cNvContentPartPr/>
              <p14:nvPr/>
            </p14:nvContentPartPr>
            <p14:xfrm>
              <a:off x="3057120" y="3609975"/>
              <a:ext cx="1173960" cy="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1F3BB9-BA88-C327-0348-DE579E6321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51000" y="3597735"/>
                <a:ext cx="11862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0C0F9BE-1D78-31F6-F054-1514814B2819}"/>
                  </a:ext>
                </a:extLst>
              </p14:cNvPr>
              <p14:cNvContentPartPr/>
              <p14:nvPr/>
            </p14:nvContentPartPr>
            <p14:xfrm>
              <a:off x="4130640" y="3508095"/>
              <a:ext cx="128880" cy="251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0C0F9BE-1D78-31F6-F054-1514814B28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24520" y="3501975"/>
                <a:ext cx="1411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53AD83-01B5-ED14-FB7C-4F0767EFAE1A}"/>
                  </a:ext>
                </a:extLst>
              </p14:cNvPr>
              <p14:cNvContentPartPr/>
              <p14:nvPr/>
            </p14:nvContentPartPr>
            <p14:xfrm>
              <a:off x="3476160" y="3314775"/>
              <a:ext cx="237240" cy="210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53AD83-01B5-ED14-FB7C-4F0767EFAE1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70049" y="3308655"/>
                <a:ext cx="249461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DC34DFCB-2779-8AF3-87CC-90A07831926E}"/>
              </a:ext>
            </a:extLst>
          </p:cNvPr>
          <p:cNvGrpSpPr/>
          <p:nvPr/>
        </p:nvGrpSpPr>
        <p:grpSpPr>
          <a:xfrm>
            <a:off x="4276800" y="4933695"/>
            <a:ext cx="1238040" cy="1651320"/>
            <a:chOff x="4276800" y="4933695"/>
            <a:chExt cx="1238040" cy="165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970230C-1031-0EB6-A24F-BE6C750F15BE}"/>
                    </a:ext>
                  </a:extLst>
                </p14:cNvPr>
                <p14:cNvContentPartPr/>
                <p14:nvPr/>
              </p14:nvContentPartPr>
              <p14:xfrm>
                <a:off x="4276800" y="4933695"/>
                <a:ext cx="48240" cy="1227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970230C-1031-0EB6-A24F-BE6C750F15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70725" y="4927575"/>
                  <a:ext cx="60389" cy="12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A5FA63E-665B-A9CA-543A-D572D71F4B07}"/>
                    </a:ext>
                  </a:extLst>
                </p14:cNvPr>
                <p14:cNvContentPartPr/>
                <p14:nvPr/>
              </p14:nvContentPartPr>
              <p14:xfrm>
                <a:off x="5476680" y="5486295"/>
                <a:ext cx="38160" cy="75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A5FA63E-665B-A9CA-543A-D572D71F4B0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70560" y="5480175"/>
                  <a:ext cx="5040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305BE3-8A5E-9ACB-A314-F1A597EAA599}"/>
                    </a:ext>
                  </a:extLst>
                </p14:cNvPr>
                <p14:cNvContentPartPr/>
                <p14:nvPr/>
              </p14:nvContentPartPr>
              <p14:xfrm>
                <a:off x="4287960" y="6305295"/>
                <a:ext cx="103320" cy="279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305BE3-8A5E-9ACB-A314-F1A597EAA59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1840" y="6299175"/>
                  <a:ext cx="115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279E39-079E-3A5E-B422-0A1AA4164E43}"/>
                    </a:ext>
                  </a:extLst>
                </p14:cNvPr>
                <p14:cNvContentPartPr/>
                <p14:nvPr/>
              </p14:nvContentPartPr>
              <p14:xfrm>
                <a:off x="4883760" y="6002175"/>
                <a:ext cx="227880" cy="333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279E39-079E-3A5E-B422-0A1AA4164E4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77640" y="5996055"/>
                  <a:ext cx="240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DB8519-B092-7E3A-2274-DB286A822CC0}"/>
                    </a:ext>
                  </a:extLst>
                </p14:cNvPr>
                <p14:cNvContentPartPr/>
                <p14:nvPr/>
              </p14:nvContentPartPr>
              <p14:xfrm>
                <a:off x="4896000" y="6115215"/>
                <a:ext cx="39240" cy="34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DB8519-B092-7E3A-2274-DB286A822CC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89880" y="6109095"/>
                  <a:ext cx="5148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B63FC9-00A1-A2E0-95AE-9079E326DFE0}"/>
                  </a:ext>
                </a:extLst>
              </p14:cNvPr>
              <p14:cNvContentPartPr/>
              <p14:nvPr/>
            </p14:nvContentPartPr>
            <p14:xfrm>
              <a:off x="4329309" y="6475070"/>
              <a:ext cx="1129320" cy="65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B63FC9-00A1-A2E0-95AE-9079E326DF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323189" y="6468916"/>
                <a:ext cx="1141560" cy="77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9D55A74-6DAA-FDBE-1E27-FC9B4BE1CDE7}"/>
                  </a:ext>
                </a:extLst>
              </p14:cNvPr>
              <p14:cNvContentPartPr/>
              <p14:nvPr/>
            </p14:nvContentPartPr>
            <p14:xfrm>
              <a:off x="5416869" y="6456710"/>
              <a:ext cx="128520" cy="18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9D55A74-6DAA-FDBE-1E27-FC9B4BE1CDE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410749" y="6450602"/>
                <a:ext cx="140760" cy="197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8257B0-8414-F9B8-715C-DB36FA036F36}"/>
                  </a:ext>
                </a:extLst>
              </p14:cNvPr>
              <p14:cNvContentPartPr/>
              <p14:nvPr/>
            </p14:nvContentPartPr>
            <p14:xfrm>
              <a:off x="3890829" y="369479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8257B0-8414-F9B8-715C-DB36FA036F3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84709" y="368867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090A5E3-49E5-1EBA-D0CF-EF956629F6DE}"/>
                  </a:ext>
                </a:extLst>
              </p14:cNvPr>
              <p14:cNvContentPartPr/>
              <p14:nvPr/>
            </p14:nvContentPartPr>
            <p14:xfrm>
              <a:off x="8451309" y="6251150"/>
              <a:ext cx="207360" cy="308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090A5E3-49E5-1EBA-D0CF-EF956629F6D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45189" y="6245030"/>
                <a:ext cx="2196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F9A53E2-2144-7844-9F91-B285F2427CF1}"/>
                  </a:ext>
                </a:extLst>
              </p14:cNvPr>
              <p14:cNvContentPartPr/>
              <p14:nvPr/>
            </p14:nvContentPartPr>
            <p14:xfrm>
              <a:off x="8966469" y="6395150"/>
              <a:ext cx="2314080" cy="66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F9A53E2-2144-7844-9F91-B285F2427CF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960349" y="6389030"/>
                <a:ext cx="2326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2A437F8-D8B0-1F1D-2963-F9EB4DCB6A64}"/>
                  </a:ext>
                </a:extLst>
              </p14:cNvPr>
              <p14:cNvContentPartPr/>
              <p14:nvPr/>
            </p14:nvContentPartPr>
            <p14:xfrm>
              <a:off x="6117069" y="6391550"/>
              <a:ext cx="2056680" cy="150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2A437F8-D8B0-1F1D-2963-F9EB4DCB6A6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10949" y="6385430"/>
                <a:ext cx="20689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338763E-B56F-F71E-62D2-3D7E944A144F}"/>
                  </a:ext>
                </a:extLst>
              </p14:cNvPr>
              <p14:cNvContentPartPr/>
              <p14:nvPr/>
            </p14:nvContentPartPr>
            <p14:xfrm>
              <a:off x="11164989" y="4865870"/>
              <a:ext cx="51480" cy="998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338763E-B56F-F71E-62D2-3D7E944A14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158869" y="4859750"/>
                <a:ext cx="63720" cy="10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D354A3-EC92-0B35-FDE3-5CFE52BF688A}"/>
                  </a:ext>
                </a:extLst>
              </p14:cNvPr>
              <p14:cNvContentPartPr/>
              <p14:nvPr/>
            </p14:nvContentPartPr>
            <p14:xfrm>
              <a:off x="2526069" y="3051470"/>
              <a:ext cx="386640" cy="34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D354A3-EC92-0B35-FDE3-5CFE52BF688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519949" y="3045350"/>
                <a:ext cx="398880" cy="3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039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4C798-5506-A67E-4082-625C091C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EFD4-C7B4-4C9B-127E-A038CBB9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59" y="528411"/>
            <a:ext cx="10168128" cy="1179576"/>
          </a:xfrm>
        </p:spPr>
        <p:txBody>
          <a:bodyPr>
            <a:normAutofit/>
          </a:bodyPr>
          <a:lstStyle/>
          <a:p>
            <a:r>
              <a:rPr lang="en-IN"/>
              <a:t>06/06/2025 Design Constraint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0E05C-726B-BFCB-BF64-88724E7F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41" y="2153785"/>
            <a:ext cx="11109524" cy="417580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/>
              <a:t>Programmable delay &gt;= </a:t>
            </a:r>
            <a:r>
              <a:rPr lang="en-IN" err="1"/>
              <a:t>start_analog</a:t>
            </a:r>
            <a:r>
              <a:rPr lang="en-IN"/>
              <a:t> to done register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/>
              <a:t>ADC trigger to EOC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IN"/>
              <a:t>PD &gt;=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+ </a:t>
            </a:r>
            <a:r>
              <a:rPr lang="el-GR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/>
              <a:t>Delay between slots (∆)  &gt;= </a:t>
            </a:r>
            <a:r>
              <a:rPr lang="en-IN" err="1"/>
              <a:t>start_analog</a:t>
            </a:r>
            <a:r>
              <a:rPr lang="en-IN"/>
              <a:t> to done register (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/>
              <a:t>∆  &gt;=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/>
              <a:t>Delay between slots + </a:t>
            </a:r>
            <a:r>
              <a:rPr lang="en-IN" err="1"/>
              <a:t>start_analog</a:t>
            </a:r>
            <a:r>
              <a:rPr lang="en-IN"/>
              <a:t> to done register for current </a:t>
            </a:r>
            <a:r>
              <a:rPr lang="en-IN" err="1"/>
              <a:t>slot_current</a:t>
            </a:r>
            <a:r>
              <a:rPr lang="en-IN"/>
              <a:t> + </a:t>
            </a:r>
            <a:r>
              <a:rPr lang="en-IN" err="1"/>
              <a:t>ExtraDelay_current</a:t>
            </a:r>
            <a:r>
              <a:rPr lang="en-IN"/>
              <a:t> </a:t>
            </a:r>
            <a:r>
              <a:rPr lang="en-IN">
                <a:cs typeface="Times New Roman" panose="02020603050405020304" pitchFamily="18" charset="0"/>
              </a:rPr>
              <a:t>&gt;= </a:t>
            </a:r>
            <a:r>
              <a:rPr lang="en-IN" err="1"/>
              <a:t>start_analog</a:t>
            </a:r>
            <a:r>
              <a:rPr lang="en-IN"/>
              <a:t> to done register for previous slot </a:t>
            </a:r>
            <a:r>
              <a:rPr lang="en-IN">
                <a:cs typeface="Times New Roman" panose="02020603050405020304" pitchFamily="18" charset="0"/>
              </a:rPr>
              <a:t> + </a:t>
            </a:r>
            <a:r>
              <a:rPr lang="en-IN" err="1">
                <a:cs typeface="Times New Roman" panose="02020603050405020304" pitchFamily="18" charset="0"/>
              </a:rPr>
              <a:t>ExtraDelay_previous</a:t>
            </a:r>
            <a:r>
              <a:rPr lang="en-IN"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>
                <a:highlight>
                  <a:srgbClr val="FFFF00"/>
                </a:highlight>
              </a:rPr>
              <a:t>∆ + </a:t>
            </a:r>
            <a:r>
              <a:rPr lang="el-GR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 + ED2 &gt;= </a:t>
            </a:r>
            <a:r>
              <a:rPr lang="el-GR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+ ED1 </a:t>
            </a:r>
            <a:endParaRPr lang="en-IN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IN">
              <a:highlight>
                <a:srgbClr val="FFFF00"/>
              </a:highlight>
            </a:endParaRPr>
          </a:p>
          <a:p>
            <a:pPr marL="514350" indent="-514350">
              <a:buAutoNum type="arabicPeriod"/>
            </a:pPr>
            <a:endParaRPr lang="en-IN">
              <a:highlight>
                <a:srgbClr val="FFFF00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E70E-A046-671B-F1FA-8A30EEC93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1B89-C908-C425-8203-3DFE1D873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EBA19-5A47-E38B-7554-F6FEE5B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0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28B55-EB09-E743-9215-B82217D42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03C8-A694-CD72-6097-F225B086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295" y="407113"/>
            <a:ext cx="10168128" cy="1179576"/>
          </a:xfrm>
        </p:spPr>
        <p:txBody>
          <a:bodyPr>
            <a:normAutofit/>
          </a:bodyPr>
          <a:lstStyle/>
          <a:p>
            <a:r>
              <a:rPr lang="en-IN"/>
              <a:t>06/06/2025 RTL design assignment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197D-C15E-85CA-98DD-EC687F15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5597C0-BF6D-6FE3-DA49-6B8B40AC54E6}"/>
              </a:ext>
            </a:extLst>
          </p:cNvPr>
          <p:cNvSpPr/>
          <p:nvPr/>
        </p:nvSpPr>
        <p:spPr>
          <a:xfrm>
            <a:off x="494522" y="2491273"/>
            <a:ext cx="1259633" cy="606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err="1"/>
              <a:t>Start_slot</a:t>
            </a:r>
            <a:endParaRPr lang="en-IN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3AC789-66C9-B77C-023E-84C2EF9EE369}"/>
              </a:ext>
            </a:extLst>
          </p:cNvPr>
          <p:cNvSpPr/>
          <p:nvPr/>
        </p:nvSpPr>
        <p:spPr>
          <a:xfrm>
            <a:off x="2058955" y="2491273"/>
            <a:ext cx="1259633" cy="606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Controller </a:t>
            </a:r>
            <a:r>
              <a:rPr lang="en-IN" err="1"/>
              <a:t>start_slot</a:t>
            </a:r>
            <a:endParaRPr lang="en-IN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15AA30-BF24-BA36-742B-E2720D57C269}"/>
              </a:ext>
            </a:extLst>
          </p:cNvPr>
          <p:cNvSpPr/>
          <p:nvPr/>
        </p:nvSpPr>
        <p:spPr>
          <a:xfrm>
            <a:off x="2058954" y="3365029"/>
            <a:ext cx="1259633" cy="606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Start </a:t>
            </a:r>
            <a:r>
              <a:rPr lang="en-IN" err="1"/>
              <a:t>analog</a:t>
            </a:r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4FBBE84-AC56-2909-1015-0935191EDD74}"/>
              </a:ext>
            </a:extLst>
          </p:cNvPr>
          <p:cNvSpPr/>
          <p:nvPr/>
        </p:nvSpPr>
        <p:spPr>
          <a:xfrm>
            <a:off x="2058953" y="5647370"/>
            <a:ext cx="1259633" cy="606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Counter (∆)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219196F-5F62-5829-E055-5DA7897BC831}"/>
              </a:ext>
            </a:extLst>
          </p:cNvPr>
          <p:cNvSpPr/>
          <p:nvPr/>
        </p:nvSpPr>
        <p:spPr>
          <a:xfrm>
            <a:off x="3713583" y="3365029"/>
            <a:ext cx="1259633" cy="606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Done Analog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DCA06B-BCCC-1500-F4F4-DAB8831DEFB1}"/>
              </a:ext>
            </a:extLst>
          </p:cNvPr>
          <p:cNvSpPr/>
          <p:nvPr/>
        </p:nvSpPr>
        <p:spPr>
          <a:xfrm>
            <a:off x="5390542" y="3365029"/>
            <a:ext cx="1259633" cy="606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Controller ana done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039240A-EB30-C632-55EE-6C3396030B41}"/>
              </a:ext>
            </a:extLst>
          </p:cNvPr>
          <p:cNvSpPr/>
          <p:nvPr/>
        </p:nvSpPr>
        <p:spPr>
          <a:xfrm>
            <a:off x="2058953" y="4742786"/>
            <a:ext cx="1259633" cy="606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Counter (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/>
              <a:t>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247A0C2-7768-C1CF-CE17-76F56DFAD05B}"/>
              </a:ext>
            </a:extLst>
          </p:cNvPr>
          <p:cNvSpPr/>
          <p:nvPr/>
        </p:nvSpPr>
        <p:spPr>
          <a:xfrm>
            <a:off x="5390542" y="4742786"/>
            <a:ext cx="1259633" cy="606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Counter (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/>
              <a:t>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A46CC8-6243-BCF0-E485-999B48793EDF}"/>
              </a:ext>
            </a:extLst>
          </p:cNvPr>
          <p:cNvSpPr/>
          <p:nvPr/>
        </p:nvSpPr>
        <p:spPr>
          <a:xfrm>
            <a:off x="5390541" y="2491273"/>
            <a:ext cx="1259633" cy="606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Controller ana reset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C5DD5A-FB3E-A302-84B4-707C7F687599}"/>
              </a:ext>
            </a:extLst>
          </p:cNvPr>
          <p:cNvSpPr txBox="1"/>
          <p:nvPr/>
        </p:nvSpPr>
        <p:spPr>
          <a:xfrm>
            <a:off x="5384513" y="5565193"/>
            <a:ext cx="1656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PD &gt;=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β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/>
              <a:t> 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F6CD7E-D253-1722-C640-4F6AEB602B67}"/>
              </a:ext>
            </a:extLst>
          </p:cNvPr>
          <p:cNvCxnSpPr/>
          <p:nvPr/>
        </p:nvCxnSpPr>
        <p:spPr>
          <a:xfrm rot="325514">
            <a:off x="1783365" y="2784780"/>
            <a:ext cx="180000" cy="0"/>
          </a:xfrm>
          <a:prstGeom prst="straightConnector1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84C66AD-F292-37E1-749E-5FCE5E9D30C2}"/>
                  </a:ext>
                </a:extLst>
              </p14:cNvPr>
              <p14:cNvContentPartPr/>
              <p14:nvPr/>
            </p14:nvContentPartPr>
            <p14:xfrm>
              <a:off x="2580813" y="3121667"/>
              <a:ext cx="141840" cy="183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84C66AD-F292-37E1-749E-5FCE5E9D30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4693" y="3115547"/>
                <a:ext cx="15408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D93B3BF-5BC4-6475-5978-9198ED8E50FA}"/>
                  </a:ext>
                </a:extLst>
              </p14:cNvPr>
              <p14:cNvContentPartPr/>
              <p14:nvPr/>
            </p14:nvContentPartPr>
            <p14:xfrm>
              <a:off x="3388616" y="5000209"/>
              <a:ext cx="68400" cy="1422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D93B3BF-5BC4-6475-5978-9198ED8E50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82496" y="4994089"/>
                <a:ext cx="806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A2BCA85-2348-1F3D-8462-66EDD2494274}"/>
                  </a:ext>
                </a:extLst>
              </p14:cNvPr>
              <p14:cNvContentPartPr/>
              <p14:nvPr/>
            </p14:nvContentPartPr>
            <p14:xfrm>
              <a:off x="3391136" y="5053849"/>
              <a:ext cx="1807200" cy="7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A2BCA85-2348-1F3D-8462-66EDD24942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85016" y="5041609"/>
                <a:ext cx="18194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B273E6F-680F-F880-553E-EB6CA6A9E3D7}"/>
                  </a:ext>
                </a:extLst>
              </p14:cNvPr>
              <p14:cNvContentPartPr/>
              <p14:nvPr/>
            </p14:nvContentPartPr>
            <p14:xfrm>
              <a:off x="5177456" y="4996249"/>
              <a:ext cx="55440" cy="1281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B273E6F-680F-F880-553E-EB6CA6A9E3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71296" y="4990112"/>
                <a:ext cx="67760" cy="140434"/>
              </a:xfrm>
              <a:prstGeom prst="rect">
                <a:avLst/>
              </a:prstGeom>
            </p:spPr>
          </p:pic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B94BBBB-1E42-ED6D-DA13-75CB532ACEA2}"/>
              </a:ext>
            </a:extLst>
          </p:cNvPr>
          <p:cNvCxnSpPr/>
          <p:nvPr/>
        </p:nvCxnSpPr>
        <p:spPr>
          <a:xfrm>
            <a:off x="3368160" y="3686940"/>
            <a:ext cx="1800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DA6B9C8-1DF1-F163-2E0F-A50C8FC40A97}"/>
              </a:ext>
            </a:extLst>
          </p:cNvPr>
          <p:cNvCxnSpPr/>
          <p:nvPr/>
        </p:nvCxnSpPr>
        <p:spPr>
          <a:xfrm rot="-826151">
            <a:off x="5042981" y="3644100"/>
            <a:ext cx="1800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DA2A5FD-0F5F-BE27-12EA-31EA022172EA}"/>
                  </a:ext>
                </a:extLst>
              </p14:cNvPr>
              <p14:cNvContentPartPr/>
              <p14:nvPr/>
            </p14:nvContentPartPr>
            <p14:xfrm>
              <a:off x="6041690" y="3163566"/>
              <a:ext cx="35280" cy="164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DA2A5FD-0F5F-BE27-12EA-31EA022172E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35507" y="3157446"/>
                <a:ext cx="47646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A3FB21E-7D63-DBA6-83EA-2BFA001CEB78}"/>
                  </a:ext>
                </a:extLst>
              </p14:cNvPr>
              <p14:cNvContentPartPr/>
              <p14:nvPr/>
            </p14:nvContentPartPr>
            <p14:xfrm>
              <a:off x="6014330" y="3171486"/>
              <a:ext cx="12240" cy="50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A3FB21E-7D63-DBA6-83EA-2BFA001CEB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08210" y="3165366"/>
                <a:ext cx="244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AF28CF8-8219-AB9C-9E97-096ED2510745}"/>
                  </a:ext>
                </a:extLst>
              </p14:cNvPr>
              <p14:cNvContentPartPr/>
              <p14:nvPr/>
            </p14:nvContentPartPr>
            <p14:xfrm>
              <a:off x="6026570" y="3140886"/>
              <a:ext cx="92520" cy="770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AF28CF8-8219-AB9C-9E97-096ED25107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20450" y="3134766"/>
                <a:ext cx="104760" cy="8928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4853B2C7-D13C-6B82-F9F3-40ABB17966DA}"/>
              </a:ext>
            </a:extLst>
          </p:cNvPr>
          <p:cNvSpPr/>
          <p:nvPr/>
        </p:nvSpPr>
        <p:spPr>
          <a:xfrm>
            <a:off x="2058952" y="1447905"/>
            <a:ext cx="1259633" cy="6064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err="1"/>
              <a:t>Mid_slot</a:t>
            </a:r>
            <a:endParaRPr lang="en-I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8E39908-F9B1-AB84-BD04-D631F634BDA9}"/>
              </a:ext>
            </a:extLst>
          </p:cNvPr>
          <p:cNvSpPr/>
          <p:nvPr/>
        </p:nvSpPr>
        <p:spPr>
          <a:xfrm>
            <a:off x="3664919" y="1423835"/>
            <a:ext cx="1259633" cy="606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err="1"/>
              <a:t>ControllerMid_slot</a:t>
            </a:r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BFD6C16-4AAA-1DA7-7908-828BF31AB7DE}"/>
                  </a:ext>
                </a:extLst>
              </p14:cNvPr>
              <p14:cNvContentPartPr/>
              <p14:nvPr/>
            </p14:nvContentPartPr>
            <p14:xfrm>
              <a:off x="2054582" y="2173990"/>
              <a:ext cx="86400" cy="1512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BFD6C16-4AAA-1DA7-7908-828BF31AB7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48462" y="2167870"/>
                <a:ext cx="986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229B33A8-8B48-1CDD-18BD-B0D243CD6D73}"/>
                  </a:ext>
                </a:extLst>
              </p14:cNvPr>
              <p14:cNvContentPartPr/>
              <p14:nvPr/>
            </p14:nvContentPartPr>
            <p14:xfrm>
              <a:off x="2080862" y="2236270"/>
              <a:ext cx="2922120" cy="66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229B33A8-8B48-1CDD-18BD-B0D243CD6D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74742" y="2230150"/>
                <a:ext cx="2934360" cy="7884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061360D-F7BC-F2C7-7183-B14D05BE933D}"/>
              </a:ext>
            </a:extLst>
          </p:cNvPr>
          <p:cNvSpPr/>
          <p:nvPr/>
        </p:nvSpPr>
        <p:spPr>
          <a:xfrm>
            <a:off x="3713582" y="5647370"/>
            <a:ext cx="1259633" cy="606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Counter (∆)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2400B63-0792-BC1E-1474-D5EEF7856894}"/>
                  </a:ext>
                </a:extLst>
              </p14:cNvPr>
              <p14:cNvContentPartPr/>
              <p14:nvPr/>
            </p14:nvContentPartPr>
            <p14:xfrm>
              <a:off x="2052782" y="6505870"/>
              <a:ext cx="133200" cy="200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2400B63-0792-BC1E-1474-D5EEF78568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46645" y="6499750"/>
                <a:ext cx="145473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E52D31F-F8FA-F71A-7794-F332170A43E2}"/>
                  </a:ext>
                </a:extLst>
              </p14:cNvPr>
              <p14:cNvContentPartPr/>
              <p14:nvPr/>
            </p14:nvContentPartPr>
            <p14:xfrm>
              <a:off x="2059622" y="6516310"/>
              <a:ext cx="2922480" cy="126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E52D31F-F8FA-F71A-7794-F332170A43E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53502" y="6510190"/>
                <a:ext cx="2934720" cy="138600"/>
              </a:xfrm>
              <a:prstGeom prst="rect">
                <a:avLst/>
              </a:prstGeom>
            </p:spPr>
          </p:pic>
        </mc:Fallback>
      </mc:AlternateContent>
      <p:sp>
        <p:nvSpPr>
          <p:cNvPr id="117" name="TextBox 116">
            <a:extLst>
              <a:ext uri="{FF2B5EF4-FFF2-40B4-BE49-F238E27FC236}">
                <a16:creationId xmlns:a16="http://schemas.microsoft.com/office/drawing/2014/main" id="{8272EFEB-4D85-560B-FBA7-6C2165B236F0}"/>
              </a:ext>
            </a:extLst>
          </p:cNvPr>
          <p:cNvSpPr txBox="1"/>
          <p:nvPr/>
        </p:nvSpPr>
        <p:spPr>
          <a:xfrm>
            <a:off x="3713581" y="6212937"/>
            <a:ext cx="1259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∆</a:t>
            </a:r>
            <a:r>
              <a:rPr lang="en-US"/>
              <a:t> &gt;= </a:t>
            </a:r>
            <a:r>
              <a:rPr lang="el-GR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/>
              <a:t> 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120FCB7-D356-6D0E-33D8-0B3DE0A4FA52}"/>
              </a:ext>
            </a:extLst>
          </p:cNvPr>
          <p:cNvSpPr/>
          <p:nvPr/>
        </p:nvSpPr>
        <p:spPr>
          <a:xfrm>
            <a:off x="3664919" y="1424211"/>
            <a:ext cx="1259633" cy="6064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err="1"/>
              <a:t>Mid_slot</a:t>
            </a:r>
            <a:endParaRPr lang="en-IN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C3EBCF-82B6-D0FE-ECA9-47A07408CC3A}"/>
              </a:ext>
            </a:extLst>
          </p:cNvPr>
          <p:cNvSpPr/>
          <p:nvPr/>
        </p:nvSpPr>
        <p:spPr>
          <a:xfrm>
            <a:off x="5384513" y="1396684"/>
            <a:ext cx="1259633" cy="6064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err="1"/>
              <a:t>ControllerMid_slot</a:t>
            </a:r>
            <a:endParaRPr lang="en-IN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78F8E48-80CF-16B4-D274-AE80BDEB456A}"/>
              </a:ext>
            </a:extLst>
          </p:cNvPr>
          <p:cNvSpPr/>
          <p:nvPr/>
        </p:nvSpPr>
        <p:spPr>
          <a:xfrm>
            <a:off x="5384513" y="5999820"/>
            <a:ext cx="1259633" cy="6064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Counter (∆)</a:t>
            </a:r>
          </a:p>
        </p:txBody>
      </p:sp>
    </p:spTree>
    <p:extLst>
      <p:ext uri="{BB962C8B-B14F-4D97-AF65-F5344CB8AC3E}">
        <p14:creationId xmlns:p14="http://schemas.microsoft.com/office/powerpoint/2010/main" val="788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8" grpId="0"/>
      <p:bldP spid="105" grpId="0" animBg="1"/>
      <p:bldP spid="105" grpId="1" animBg="1"/>
      <p:bldP spid="106" grpId="0" animBg="1"/>
      <p:bldP spid="106" grpId="1" animBg="1"/>
      <p:bldP spid="113" grpId="0" animBg="1"/>
      <p:bldP spid="113" grpId="1" animBg="1"/>
      <p:bldP spid="117" grpId="0"/>
      <p:bldP spid="118" grpId="0" animBg="1"/>
      <p:bldP spid="119" grpId="0" animBg="1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C339D-99C0-9FAA-7451-2C415170F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D2BF2-7D8A-4D6A-E505-346E13EC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59" y="528411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IN"/>
              <a:t>06/06/2025 RTL design assignment flow with extra delay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969DF-3E2F-464B-28AA-EDD329C2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452" y="6243664"/>
            <a:ext cx="2743200" cy="365125"/>
          </a:xfrm>
        </p:spPr>
        <p:txBody>
          <a:bodyPr/>
          <a:lstStyle/>
          <a:p>
            <a:r>
              <a:rPr lang="en-US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AD5B-5CA4-C4DE-C524-8B107342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2200" y="6243664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811BC-3F83-E074-7D08-5CF333AD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34096" y="6243664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81A891-A52A-1E68-4B8D-D225D078D668}"/>
              </a:ext>
            </a:extLst>
          </p:cNvPr>
          <p:cNvSpPr/>
          <p:nvPr/>
        </p:nvSpPr>
        <p:spPr>
          <a:xfrm>
            <a:off x="-91090" y="2283673"/>
            <a:ext cx="786542" cy="451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start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BA43B84-20AF-F544-A0AC-41BE6AE418AA}"/>
              </a:ext>
            </a:extLst>
          </p:cNvPr>
          <p:cNvSpPr/>
          <p:nvPr/>
        </p:nvSpPr>
        <p:spPr>
          <a:xfrm>
            <a:off x="776664" y="2283673"/>
            <a:ext cx="786542" cy="451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C</a:t>
            </a:r>
          </a:p>
          <a:p>
            <a:pPr algn="ctr"/>
            <a:r>
              <a:rPr lang="en-IN" sz="1400"/>
              <a:t>start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78C413-D669-6179-7F6D-02467A873760}"/>
              </a:ext>
            </a:extLst>
          </p:cNvPr>
          <p:cNvSpPr/>
          <p:nvPr/>
        </p:nvSpPr>
        <p:spPr>
          <a:xfrm>
            <a:off x="776068" y="2797280"/>
            <a:ext cx="786542" cy="451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Ana start1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6A5BB0-EFF3-9CF3-B743-C52BFADDD8C9}"/>
              </a:ext>
            </a:extLst>
          </p:cNvPr>
          <p:cNvSpPr/>
          <p:nvPr/>
        </p:nvSpPr>
        <p:spPr>
          <a:xfrm>
            <a:off x="1673781" y="2797280"/>
            <a:ext cx="786542" cy="451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Ana done1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2A8DE7-2259-866A-8F3D-A294E32D7EB3}"/>
              </a:ext>
            </a:extLst>
          </p:cNvPr>
          <p:cNvSpPr/>
          <p:nvPr/>
        </p:nvSpPr>
        <p:spPr>
          <a:xfrm>
            <a:off x="1673781" y="3302582"/>
            <a:ext cx="786542" cy="451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Ana reset1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88475C7-89B5-7196-85AC-6A836D587C7E}"/>
              </a:ext>
            </a:extLst>
          </p:cNvPr>
          <p:cNvSpPr/>
          <p:nvPr/>
        </p:nvSpPr>
        <p:spPr>
          <a:xfrm>
            <a:off x="3438652" y="3757340"/>
            <a:ext cx="786542" cy="451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ADC trigr1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864207-76B6-0EBA-F9AE-EAED91B21238}"/>
              </a:ext>
            </a:extLst>
          </p:cNvPr>
          <p:cNvSpPr/>
          <p:nvPr/>
        </p:nvSpPr>
        <p:spPr>
          <a:xfrm>
            <a:off x="4257704" y="3766702"/>
            <a:ext cx="4033582" cy="451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EOC (5cycle)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06CB2F4-61B6-A990-DC37-D086796F7E6C}"/>
              </a:ext>
            </a:extLst>
          </p:cNvPr>
          <p:cNvSpPr/>
          <p:nvPr/>
        </p:nvSpPr>
        <p:spPr>
          <a:xfrm>
            <a:off x="776068" y="5429987"/>
            <a:ext cx="1684255" cy="23368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4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90204E9-805D-F902-25A3-001A3911E08F}"/>
              </a:ext>
            </a:extLst>
          </p:cNvPr>
          <p:cNvSpPr/>
          <p:nvPr/>
        </p:nvSpPr>
        <p:spPr>
          <a:xfrm>
            <a:off x="3475130" y="5461808"/>
            <a:ext cx="782574" cy="2018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β</a:t>
            </a:r>
            <a:endParaRPr lang="en-IN" sz="14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31755FF-FA7D-BC49-27C5-B711B1394FD4}"/>
              </a:ext>
            </a:extLst>
          </p:cNvPr>
          <p:cNvSpPr/>
          <p:nvPr/>
        </p:nvSpPr>
        <p:spPr>
          <a:xfrm>
            <a:off x="2511562" y="5461808"/>
            <a:ext cx="927090" cy="2018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ED1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144C02-D1B7-37E0-E5BA-24AF1E4267BB}"/>
              </a:ext>
            </a:extLst>
          </p:cNvPr>
          <p:cNvSpPr/>
          <p:nvPr/>
        </p:nvSpPr>
        <p:spPr>
          <a:xfrm>
            <a:off x="4294182" y="5461807"/>
            <a:ext cx="3997104" cy="18595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endParaRPr lang="en-IN" sz="14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126C6C3-7AC3-99D7-2569-63C4F41F195E}"/>
              </a:ext>
            </a:extLst>
          </p:cNvPr>
          <p:cNvSpPr/>
          <p:nvPr/>
        </p:nvSpPr>
        <p:spPr>
          <a:xfrm>
            <a:off x="2581836" y="2283673"/>
            <a:ext cx="786542" cy="451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mid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EFB09D-615D-1E55-280B-BB1096442525}"/>
              </a:ext>
            </a:extLst>
          </p:cNvPr>
          <p:cNvSpPr/>
          <p:nvPr/>
        </p:nvSpPr>
        <p:spPr>
          <a:xfrm>
            <a:off x="3438652" y="2797280"/>
            <a:ext cx="786542" cy="451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C</a:t>
            </a:r>
          </a:p>
          <a:p>
            <a:pPr algn="ctr"/>
            <a:r>
              <a:rPr lang="en-IN" sz="1400"/>
              <a:t>mid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91C935-EE2D-BF29-7576-83845D4D72E6}"/>
              </a:ext>
            </a:extLst>
          </p:cNvPr>
          <p:cNvSpPr/>
          <p:nvPr/>
        </p:nvSpPr>
        <p:spPr>
          <a:xfrm>
            <a:off x="2581836" y="3294627"/>
            <a:ext cx="786542" cy="4519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Extra delay1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976290-7DDD-94F7-1B16-65A5C565D7AF}"/>
              </a:ext>
            </a:extLst>
          </p:cNvPr>
          <p:cNvSpPr/>
          <p:nvPr/>
        </p:nvSpPr>
        <p:spPr>
          <a:xfrm>
            <a:off x="3438652" y="3277310"/>
            <a:ext cx="786542" cy="451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Ana start2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1C445A-1E48-0448-E1C7-C385ADA3FE56}"/>
              </a:ext>
            </a:extLst>
          </p:cNvPr>
          <p:cNvSpPr/>
          <p:nvPr/>
        </p:nvSpPr>
        <p:spPr>
          <a:xfrm>
            <a:off x="4294182" y="3277310"/>
            <a:ext cx="786542" cy="451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Ana done2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F806961-2C65-94E2-D828-06D5C3480ABC}"/>
              </a:ext>
            </a:extLst>
          </p:cNvPr>
          <p:cNvSpPr/>
          <p:nvPr/>
        </p:nvSpPr>
        <p:spPr>
          <a:xfrm>
            <a:off x="5080724" y="4290626"/>
            <a:ext cx="1632133" cy="4519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Extra delay2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36040C-C37E-7770-B5F9-5707177D992D}"/>
              </a:ext>
            </a:extLst>
          </p:cNvPr>
          <p:cNvSpPr/>
          <p:nvPr/>
        </p:nvSpPr>
        <p:spPr>
          <a:xfrm>
            <a:off x="6773867" y="4290626"/>
            <a:ext cx="786542" cy="451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ADC </a:t>
            </a:r>
            <a:r>
              <a:rPr lang="en-IN" sz="1400" err="1"/>
              <a:t>trigr</a:t>
            </a:r>
            <a:r>
              <a:rPr lang="en-IN" sz="1400"/>
              <a:t> 2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379838B-29C3-64F8-007C-C788691B6CE0}"/>
              </a:ext>
            </a:extLst>
          </p:cNvPr>
          <p:cNvSpPr/>
          <p:nvPr/>
        </p:nvSpPr>
        <p:spPr>
          <a:xfrm>
            <a:off x="7621419" y="4290626"/>
            <a:ext cx="4033582" cy="451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EOC (5cycle)  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FC1C687-9DE0-A5F4-DE49-15B2D97B205C}"/>
              </a:ext>
            </a:extLst>
          </p:cNvPr>
          <p:cNvSpPr/>
          <p:nvPr/>
        </p:nvSpPr>
        <p:spPr>
          <a:xfrm>
            <a:off x="3415576" y="5763623"/>
            <a:ext cx="1684255" cy="23368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40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E2D74AA-DAD7-6F55-87ED-0DAFF1BC3B22}"/>
              </a:ext>
            </a:extLst>
          </p:cNvPr>
          <p:cNvSpPr/>
          <p:nvPr/>
        </p:nvSpPr>
        <p:spPr>
          <a:xfrm>
            <a:off x="5099832" y="5787354"/>
            <a:ext cx="1613026" cy="2018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ED2</a:t>
            </a:r>
            <a:endParaRPr lang="en-IN" sz="14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78263A8-F5EB-FF9F-C451-C51B2FFED8C9}"/>
              </a:ext>
            </a:extLst>
          </p:cNvPr>
          <p:cNvSpPr/>
          <p:nvPr/>
        </p:nvSpPr>
        <p:spPr>
          <a:xfrm>
            <a:off x="6777835" y="5801276"/>
            <a:ext cx="782574" cy="2018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β</a:t>
            </a:r>
            <a:endParaRPr lang="en-IN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96C35B-8B70-8BB7-F19F-76367A794EF0}"/>
              </a:ext>
            </a:extLst>
          </p:cNvPr>
          <p:cNvSpPr txBox="1"/>
          <p:nvPr/>
        </p:nvSpPr>
        <p:spPr>
          <a:xfrm>
            <a:off x="7132505" y="57036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>
                <a:highlight>
                  <a:srgbClr val="FFFF00"/>
                </a:highlight>
              </a:rPr>
              <a:t>∆ + </a:t>
            </a:r>
            <a:r>
              <a:rPr lang="el-GR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 + ED2 &gt;= </a:t>
            </a:r>
            <a:r>
              <a:rPr lang="el-GR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+ ED1 </a:t>
            </a:r>
            <a:endParaRPr lang="en-IN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2347BEC-9A2F-5C92-3D0C-D1C9C542A6E0}"/>
              </a:ext>
            </a:extLst>
          </p:cNvPr>
          <p:cNvSpPr/>
          <p:nvPr/>
        </p:nvSpPr>
        <p:spPr>
          <a:xfrm>
            <a:off x="776068" y="5801277"/>
            <a:ext cx="2574531" cy="187939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∆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0EBF7F-A1B8-17CF-D8C4-3C0AF40028FD}"/>
              </a:ext>
            </a:extLst>
          </p:cNvPr>
          <p:cNvSpPr/>
          <p:nvPr/>
        </p:nvSpPr>
        <p:spPr>
          <a:xfrm>
            <a:off x="5034652" y="4893998"/>
            <a:ext cx="2479686" cy="4519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Extra delay2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825813F-AA9F-0D8D-D5F8-7F6514A38E31}"/>
              </a:ext>
            </a:extLst>
          </p:cNvPr>
          <p:cNvSpPr/>
          <p:nvPr/>
        </p:nvSpPr>
        <p:spPr>
          <a:xfrm>
            <a:off x="7602316" y="4876216"/>
            <a:ext cx="786542" cy="4519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/>
              <a:t>ADC </a:t>
            </a:r>
            <a:r>
              <a:rPr lang="en-IN" sz="1400" err="1"/>
              <a:t>trigr</a:t>
            </a:r>
            <a:r>
              <a:rPr lang="en-IN" sz="1400"/>
              <a:t> 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F18EDCD-DA28-C57E-6110-C489918B88A0}"/>
              </a:ext>
            </a:extLst>
          </p:cNvPr>
          <p:cNvSpPr/>
          <p:nvPr/>
        </p:nvSpPr>
        <p:spPr>
          <a:xfrm>
            <a:off x="8473582" y="4876216"/>
            <a:ext cx="3718418" cy="4519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EOC (5cycle)  2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8933A98-545D-7408-D3AF-8180E57DA372}"/>
              </a:ext>
            </a:extLst>
          </p:cNvPr>
          <p:cNvSpPr/>
          <p:nvPr/>
        </p:nvSpPr>
        <p:spPr>
          <a:xfrm>
            <a:off x="5094489" y="6113171"/>
            <a:ext cx="2465920" cy="204663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ED2</a:t>
            </a:r>
            <a:endParaRPr lang="en-IN" sz="140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CD13FBE-75EA-7257-A648-6FCBB54A74A4}"/>
              </a:ext>
            </a:extLst>
          </p:cNvPr>
          <p:cNvSpPr/>
          <p:nvPr/>
        </p:nvSpPr>
        <p:spPr>
          <a:xfrm>
            <a:off x="7606284" y="6104707"/>
            <a:ext cx="782574" cy="2018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140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β</a:t>
            </a:r>
            <a:endParaRPr lang="en-IN" sz="1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BFF462-E6E6-9626-58D2-113E8CC725BF}"/>
              </a:ext>
            </a:extLst>
          </p:cNvPr>
          <p:cNvSpPr txBox="1"/>
          <p:nvPr/>
        </p:nvSpPr>
        <p:spPr>
          <a:xfrm>
            <a:off x="8275608" y="61334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>
                <a:highlight>
                  <a:srgbClr val="FFFF00"/>
                </a:highlight>
              </a:rPr>
              <a:t>∆ + </a:t>
            </a:r>
            <a:r>
              <a:rPr lang="el-GR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 + ED2 &gt;= </a:t>
            </a:r>
            <a:r>
              <a:rPr lang="el-GR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IN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 + ED1 </a:t>
            </a:r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A778AF-A0BC-5350-B78F-91C0580B6398}"/>
              </a:ext>
            </a:extLst>
          </p:cNvPr>
          <p:cNvSpPr txBox="1"/>
          <p:nvPr/>
        </p:nvSpPr>
        <p:spPr>
          <a:xfrm>
            <a:off x="7167138" y="33843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/>
              <a:t>PD1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88FAD4-2EC9-4556-530F-ADC12D104D52}"/>
              </a:ext>
            </a:extLst>
          </p:cNvPr>
          <p:cNvSpPr txBox="1"/>
          <p:nvPr/>
        </p:nvSpPr>
        <p:spPr>
          <a:xfrm>
            <a:off x="11174530" y="4524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/>
              <a:t>PD2</a:t>
            </a:r>
          </a:p>
        </p:txBody>
      </p:sp>
    </p:spTree>
    <p:extLst>
      <p:ext uri="{BB962C8B-B14F-4D97-AF65-F5344CB8AC3E}">
        <p14:creationId xmlns:p14="http://schemas.microsoft.com/office/powerpoint/2010/main" val="59619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1" grpId="1" animBg="1"/>
      <p:bldP spid="32" grpId="0" animBg="1"/>
      <p:bldP spid="32" grpId="1" animBg="1"/>
      <p:bldP spid="35" grpId="0"/>
      <p:bldP spid="35" grpId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F40C2-9407-5B4D-3733-E7DA005F3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EDA3-BC78-2F12-C4B8-51FFF8C0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659" y="528411"/>
            <a:ext cx="10168128" cy="1179576"/>
          </a:xfrm>
        </p:spPr>
        <p:txBody>
          <a:bodyPr>
            <a:normAutofit/>
          </a:bodyPr>
          <a:lstStyle/>
          <a:p>
            <a:r>
              <a:rPr lang="en-IN" dirty="0"/>
              <a:t>16/06/2025 </a:t>
            </a:r>
            <a:r>
              <a:rPr lang="en-IN" u="sng" dirty="0"/>
              <a:t>Fixed Design Constraint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A346-1CAE-B9BD-5CF3-8074A810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41" y="2153785"/>
            <a:ext cx="11109524" cy="41758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Due to the way </a:t>
            </a:r>
            <a:r>
              <a:rPr lang="en-IN" sz="2400" dirty="0" err="1"/>
              <a:t>start_slot</a:t>
            </a:r>
            <a:r>
              <a:rPr lang="en-IN" sz="2400" dirty="0"/>
              <a:t> and </a:t>
            </a:r>
            <a:r>
              <a:rPr lang="en-IN" sz="2400" dirty="0" err="1"/>
              <a:t>mid_slot</a:t>
            </a:r>
            <a:r>
              <a:rPr lang="en-IN" sz="2400" dirty="0"/>
              <a:t> events are synchronized and tracked, </a:t>
            </a:r>
            <a:r>
              <a:rPr lang="en-IN" sz="2400" b="1" dirty="0"/>
              <a:t>a new </a:t>
            </a:r>
            <a:r>
              <a:rPr lang="en-IN" sz="2400" b="1" dirty="0" err="1"/>
              <a:t>mid_slot</a:t>
            </a:r>
            <a:r>
              <a:rPr lang="en-IN" sz="2400" b="1" dirty="0"/>
              <a:t> cannot be initiated until the previous </a:t>
            </a:r>
            <a:r>
              <a:rPr lang="en-IN" sz="2400" b="1" dirty="0" err="1"/>
              <a:t>mid_slot</a:t>
            </a:r>
            <a:r>
              <a:rPr lang="en-IN" sz="2400" b="1" dirty="0"/>
              <a:t> process has completed</a:t>
            </a:r>
            <a:r>
              <a:rPr lang="en-IN" sz="2400" dirty="0"/>
              <a:t>, and the same applies to </a:t>
            </a:r>
            <a:r>
              <a:rPr lang="en-IN" sz="2400" dirty="0" err="1"/>
              <a:t>start_slot</a:t>
            </a:r>
            <a:r>
              <a:rPr lang="en-IN" sz="2400" dirty="0"/>
              <a:t>. This enforces strict sequencing and prevents overlapping </a:t>
            </a:r>
            <a:r>
              <a:rPr lang="en-IN" sz="2400" dirty="0" err="1"/>
              <a:t>analog</a:t>
            </a:r>
            <a:r>
              <a:rPr lang="en-IN" sz="2400" dirty="0"/>
              <a:t> capture operations. If this rule is violated </a:t>
            </a:r>
            <a:r>
              <a:rPr lang="en-IN" sz="2400" b="1" dirty="0"/>
              <a:t>design will fail</a:t>
            </a:r>
            <a:r>
              <a:rPr lang="en-IN" sz="2400" dirty="0"/>
              <a:t>.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E7C09-41F9-E78E-9236-4A1D57B5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E144-8C35-3E44-85D7-8E30F5E3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CA0A0-A09D-0CF6-B6B8-715765E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81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06/06/2025 RTL design assignment</vt:lpstr>
      <vt:lpstr>06/06/2025 Understand the flow </vt:lpstr>
      <vt:lpstr>06/06/2025 Minimum delay from controller perspective </vt:lpstr>
      <vt:lpstr>06/06/2025 Understand the flow </vt:lpstr>
      <vt:lpstr>06/06/2025 Understand the flow </vt:lpstr>
      <vt:lpstr>06/06/2025 Design Constraint</vt:lpstr>
      <vt:lpstr>06/06/2025 RTL design assignment flow</vt:lpstr>
      <vt:lpstr>06/06/2025 RTL design assignment flow with extra delay </vt:lpstr>
      <vt:lpstr>16/06/2025 Fixed Design Constraint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17</cp:revision>
  <dcterms:created xsi:type="dcterms:W3CDTF">2025-06-18T03:42:49Z</dcterms:created>
  <dcterms:modified xsi:type="dcterms:W3CDTF">2025-06-18T09:38:05Z</dcterms:modified>
</cp:coreProperties>
</file>