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D0AE9-4B94-A1A9-AC03-DAF2F3432B70}" v="927" dt="2025-06-24T16:03:52.043"/>
    <p1510:client id="{0F880738-A8C1-5988-B4B8-59CEED66CEA4}" v="11" dt="2025-06-25T03:41:50.348"/>
    <p1510:client id="{772E8C50-9717-C853-AB4A-6A6D2282CDED}" v="3" dt="2025-06-24T16:11:07.301"/>
    <p1510:client id="{F67A12CB-E8DA-4AB4-D8C8-D4C1062BF805}" v="1" dt="2025-06-24T14:59:54.9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anya Shetty" userId="S::sharanya.shetty@ixana.ai::6afa46a8-f760-4a48-9040-7ad6d9d8c192" providerId="AD" clId="Web-{057D0AE9-4B94-A1A9-AC03-DAF2F3432B70}"/>
    <pc:docChg chg="addSld delSld modSld sldOrd">
      <pc:chgData name="Sharanya Shetty" userId="S::sharanya.shetty@ixana.ai::6afa46a8-f760-4a48-9040-7ad6d9d8c192" providerId="AD" clId="Web-{057D0AE9-4B94-A1A9-AC03-DAF2F3432B70}" dt="2025-06-24T16:03:52.043" v="679"/>
      <pc:docMkLst>
        <pc:docMk/>
      </pc:docMkLst>
      <pc:sldChg chg="modSp">
        <pc:chgData name="Sharanya Shetty" userId="S::sharanya.shetty@ixana.ai::6afa46a8-f760-4a48-9040-7ad6d9d8c192" providerId="AD" clId="Web-{057D0AE9-4B94-A1A9-AC03-DAF2F3432B70}" dt="2025-06-24T15:14:31.794" v="381" actId="1076"/>
        <pc:sldMkLst>
          <pc:docMk/>
          <pc:sldMk cId="109857222" sldId="256"/>
        </pc:sldMkLst>
        <pc:spChg chg="mod">
          <ac:chgData name="Sharanya Shetty" userId="S::sharanya.shetty@ixana.ai::6afa46a8-f760-4a48-9040-7ad6d9d8c192" providerId="AD" clId="Web-{057D0AE9-4B94-A1A9-AC03-DAF2F3432B70}" dt="2025-06-24T15:14:24.591" v="380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haranya Shetty" userId="S::sharanya.shetty@ixana.ai::6afa46a8-f760-4a48-9040-7ad6d9d8c192" providerId="AD" clId="Web-{057D0AE9-4B94-A1A9-AC03-DAF2F3432B70}" dt="2025-06-24T15:14:31.794" v="381" actId="1076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">
        <pc:chgData name="Sharanya Shetty" userId="S::sharanya.shetty@ixana.ai::6afa46a8-f760-4a48-9040-7ad6d9d8c192" providerId="AD" clId="Web-{057D0AE9-4B94-A1A9-AC03-DAF2F3432B70}" dt="2025-06-24T14:58:01.378" v="209"/>
        <pc:sldMkLst>
          <pc:docMk/>
          <pc:sldMk cId="1333875710" sldId="257"/>
        </pc:sldMkLst>
        <pc:spChg chg="mod">
          <ac:chgData name="Sharanya Shetty" userId="S::sharanya.shetty@ixana.ai::6afa46a8-f760-4a48-9040-7ad6d9d8c192" providerId="AD" clId="Web-{057D0AE9-4B94-A1A9-AC03-DAF2F3432B70}" dt="2025-06-24T13:38:38.181" v="90" actId="14100"/>
          <ac:spMkLst>
            <pc:docMk/>
            <pc:sldMk cId="1333875710" sldId="257"/>
            <ac:spMk id="2" creationId="{5CE6D155-F053-C1E7-A946-F5C43D8A51E4}"/>
          </ac:spMkLst>
        </pc:spChg>
        <pc:spChg chg="del">
          <ac:chgData name="Sharanya Shetty" userId="S::sharanya.shetty@ixana.ai::6afa46a8-f760-4a48-9040-7ad6d9d8c192" providerId="AD" clId="Web-{057D0AE9-4B94-A1A9-AC03-DAF2F3432B70}" dt="2025-06-24T13:36:57.287" v="73"/>
          <ac:spMkLst>
            <pc:docMk/>
            <pc:sldMk cId="1333875710" sldId="257"/>
            <ac:spMk id="3" creationId="{C31EA1E3-FD1E-A39B-C127-52B822C948A5}"/>
          </ac:spMkLst>
        </pc:spChg>
        <pc:spChg chg="add mod">
          <ac:chgData name="Sharanya Shetty" userId="S::sharanya.shetty@ixana.ai::6afa46a8-f760-4a48-9040-7ad6d9d8c192" providerId="AD" clId="Web-{057D0AE9-4B94-A1A9-AC03-DAF2F3432B70}" dt="2025-06-24T14:57:56.237" v="207" actId="1076"/>
          <ac:spMkLst>
            <pc:docMk/>
            <pc:sldMk cId="1333875710" sldId="257"/>
            <ac:spMk id="4" creationId="{A36A3B94-D697-C122-E355-2A40FA6D2093}"/>
          </ac:spMkLst>
        </pc:spChg>
        <pc:spChg chg="add mod">
          <ac:chgData name="Sharanya Shetty" userId="S::sharanya.shetty@ixana.ai::6afa46a8-f760-4a48-9040-7ad6d9d8c192" providerId="AD" clId="Web-{057D0AE9-4B94-A1A9-AC03-DAF2F3432B70}" dt="2025-06-24T14:57:49.237" v="205" actId="1076"/>
          <ac:spMkLst>
            <pc:docMk/>
            <pc:sldMk cId="1333875710" sldId="257"/>
            <ac:spMk id="5" creationId="{8071D95F-99C4-5F55-BB3B-F71C3D3C950C}"/>
          </ac:spMkLst>
        </pc:spChg>
        <pc:spChg chg="add del mod">
          <ac:chgData name="Sharanya Shetty" userId="S::sharanya.shetty@ixana.ai::6afa46a8-f760-4a48-9040-7ad6d9d8c192" providerId="AD" clId="Web-{057D0AE9-4B94-A1A9-AC03-DAF2F3432B70}" dt="2025-06-24T13:37:31.851" v="79"/>
          <ac:spMkLst>
            <pc:docMk/>
            <pc:sldMk cId="1333875710" sldId="257"/>
            <ac:spMk id="7" creationId="{F4C3B692-C6DD-AD07-B82A-D0EBA44AB9D8}"/>
          </ac:spMkLst>
        </pc:spChg>
        <pc:graphicFrameChg chg="add del mod ord modGraphic">
          <ac:chgData name="Sharanya Shetty" userId="S::sharanya.shetty@ixana.ai::6afa46a8-f760-4a48-9040-7ad6d9d8c192" providerId="AD" clId="Web-{057D0AE9-4B94-A1A9-AC03-DAF2F3432B70}" dt="2025-06-24T13:37:17.163" v="77"/>
          <ac:graphicFrameMkLst>
            <pc:docMk/>
            <pc:sldMk cId="1333875710" sldId="257"/>
            <ac:graphicFrameMk id="5" creationId="{1E147274-E329-E590-594E-66BFF248634A}"/>
          </ac:graphicFrameMkLst>
        </pc:graphicFrameChg>
        <pc:picChg chg="add mod modCrop">
          <ac:chgData name="Sharanya Shetty" userId="S::sharanya.shetty@ixana.ai::6afa46a8-f760-4a48-9040-7ad6d9d8c192" providerId="AD" clId="Web-{057D0AE9-4B94-A1A9-AC03-DAF2F3432B70}" dt="2025-06-24T14:58:01.378" v="209"/>
          <ac:picMkLst>
            <pc:docMk/>
            <pc:sldMk cId="1333875710" sldId="257"/>
            <ac:picMk id="3" creationId="{D3110265-7A48-5591-6D08-989D74C2B9A1}"/>
          </ac:picMkLst>
        </pc:picChg>
      </pc:sldChg>
      <pc:sldChg chg="addSp delSp modSp add replId">
        <pc:chgData name="Sharanya Shetty" userId="S::sharanya.shetty@ixana.ai::6afa46a8-f760-4a48-9040-7ad6d9d8c192" providerId="AD" clId="Web-{057D0AE9-4B94-A1A9-AC03-DAF2F3432B70}" dt="2025-06-24T15:09:22.984" v="290" actId="1076"/>
        <pc:sldMkLst>
          <pc:docMk/>
          <pc:sldMk cId="3478507136" sldId="258"/>
        </pc:sldMkLst>
        <pc:spChg chg="mod">
          <ac:chgData name="Sharanya Shetty" userId="S::sharanya.shetty@ixana.ai::6afa46a8-f760-4a48-9040-7ad6d9d8c192" providerId="AD" clId="Web-{057D0AE9-4B94-A1A9-AC03-DAF2F3432B70}" dt="2025-06-24T15:01:57.622" v="227" actId="20577"/>
          <ac:spMkLst>
            <pc:docMk/>
            <pc:sldMk cId="3478507136" sldId="258"/>
            <ac:spMk id="2" creationId="{FB3349E9-A17F-3732-8DD1-074FB32FD389}"/>
          </ac:spMkLst>
        </pc:spChg>
        <pc:spChg chg="mod">
          <ac:chgData name="Sharanya Shetty" userId="S::sharanya.shetty@ixana.ai::6afa46a8-f760-4a48-9040-7ad6d9d8c192" providerId="AD" clId="Web-{057D0AE9-4B94-A1A9-AC03-DAF2F3432B70}" dt="2025-06-24T15:03:42.658" v="242" actId="1076"/>
          <ac:spMkLst>
            <pc:docMk/>
            <pc:sldMk cId="3478507136" sldId="258"/>
            <ac:spMk id="4" creationId="{9BB07BC6-D83A-55D9-F0C4-9CF2CEF4CC7D}"/>
          </ac:spMkLst>
        </pc:spChg>
        <pc:spChg chg="mod">
          <ac:chgData name="Sharanya Shetty" userId="S::sharanya.shetty@ixana.ai::6afa46a8-f760-4a48-9040-7ad6d9d8c192" providerId="AD" clId="Web-{057D0AE9-4B94-A1A9-AC03-DAF2F3432B70}" dt="2025-06-24T15:02:03.185" v="229" actId="20577"/>
          <ac:spMkLst>
            <pc:docMk/>
            <pc:sldMk cId="3478507136" sldId="258"/>
            <ac:spMk id="5" creationId="{05E0E691-1034-3ADA-D60A-BC442CF48719}"/>
          </ac:spMkLst>
        </pc:spChg>
        <pc:spChg chg="add mod">
          <ac:chgData name="Sharanya Shetty" userId="S::sharanya.shetty@ixana.ai::6afa46a8-f760-4a48-9040-7ad6d9d8c192" providerId="AD" clId="Web-{057D0AE9-4B94-A1A9-AC03-DAF2F3432B70}" dt="2025-06-24T15:03:55.330" v="246" actId="20577"/>
          <ac:spMkLst>
            <pc:docMk/>
            <pc:sldMk cId="3478507136" sldId="258"/>
            <ac:spMk id="9" creationId="{08006656-E9AF-225E-1350-48DE75809121}"/>
          </ac:spMkLst>
        </pc:spChg>
        <pc:spChg chg="add mod">
          <ac:chgData name="Sharanya Shetty" userId="S::sharanya.shetty@ixana.ai::6afa46a8-f760-4a48-9040-7ad6d9d8c192" providerId="AD" clId="Web-{057D0AE9-4B94-A1A9-AC03-DAF2F3432B70}" dt="2025-06-24T15:09:22.984" v="290" actId="1076"/>
          <ac:spMkLst>
            <pc:docMk/>
            <pc:sldMk cId="3478507136" sldId="258"/>
            <ac:spMk id="12" creationId="{23B0B42D-C3B1-A716-EEC3-F4F4F30922FD}"/>
          </ac:spMkLst>
        </pc:spChg>
        <pc:graphicFrameChg chg="add del mod">
          <ac:chgData name="Sharanya Shetty" userId="S::sharanya.shetty@ixana.ai::6afa46a8-f760-4a48-9040-7ad6d9d8c192" providerId="AD" clId="Web-{057D0AE9-4B94-A1A9-AC03-DAF2F3432B70}" dt="2025-06-24T15:02:06.435" v="230"/>
          <ac:graphicFrameMkLst>
            <pc:docMk/>
            <pc:sldMk cId="3478507136" sldId="258"/>
            <ac:graphicFrameMk id="7" creationId="{18082F72-EBFA-1B3F-7F29-D046CB03F4B7}"/>
          </ac:graphicFrameMkLst>
        </pc:graphicFrameChg>
        <pc:picChg chg="del">
          <ac:chgData name="Sharanya Shetty" userId="S::sharanya.shetty@ixana.ai::6afa46a8-f760-4a48-9040-7ad6d9d8c192" providerId="AD" clId="Web-{057D0AE9-4B94-A1A9-AC03-DAF2F3432B70}" dt="2025-06-24T15:02:00.388" v="228"/>
          <ac:picMkLst>
            <pc:docMk/>
            <pc:sldMk cId="3478507136" sldId="258"/>
            <ac:picMk id="3" creationId="{A8C0F41A-D60C-F7B7-A466-F9BAF47BE3DB}"/>
          </ac:picMkLst>
        </pc:picChg>
        <pc:picChg chg="add del mod">
          <ac:chgData name="Sharanya Shetty" userId="S::sharanya.shetty@ixana.ai::6afa46a8-f760-4a48-9040-7ad6d9d8c192" providerId="AD" clId="Web-{057D0AE9-4B94-A1A9-AC03-DAF2F3432B70}" dt="2025-06-24T15:07:21.354" v="252"/>
          <ac:picMkLst>
            <pc:docMk/>
            <pc:sldMk cId="3478507136" sldId="258"/>
            <ac:picMk id="8" creationId="{5D5810D3-04C0-2699-88D6-4695E4F566D4}"/>
          </ac:picMkLst>
        </pc:picChg>
        <pc:picChg chg="add mod">
          <ac:chgData name="Sharanya Shetty" userId="S::sharanya.shetty@ixana.ai::6afa46a8-f760-4a48-9040-7ad6d9d8c192" providerId="AD" clId="Web-{057D0AE9-4B94-A1A9-AC03-DAF2F3432B70}" dt="2025-06-24T15:04:27.488" v="250" actId="14100"/>
          <ac:picMkLst>
            <pc:docMk/>
            <pc:sldMk cId="3478507136" sldId="258"/>
            <ac:picMk id="10" creationId="{21583C6A-90A7-D9DD-1296-70CC38FA6A12}"/>
          </ac:picMkLst>
        </pc:picChg>
        <pc:picChg chg="add mod">
          <ac:chgData name="Sharanya Shetty" userId="S::sharanya.shetty@ixana.ai::6afa46a8-f760-4a48-9040-7ad6d9d8c192" providerId="AD" clId="Web-{057D0AE9-4B94-A1A9-AC03-DAF2F3432B70}" dt="2025-06-24T15:07:26.558" v="254" actId="1076"/>
          <ac:picMkLst>
            <pc:docMk/>
            <pc:sldMk cId="3478507136" sldId="258"/>
            <ac:picMk id="11" creationId="{D7F20360-5F16-6062-D00D-C9A9FB364C65}"/>
          </ac:picMkLst>
        </pc:picChg>
        <pc:inkChg chg="add del">
          <ac:chgData name="Sharanya Shetty" userId="S::sharanya.shetty@ixana.ai::6afa46a8-f760-4a48-9040-7ad6d9d8c192" providerId="AD" clId="Web-{057D0AE9-4B94-A1A9-AC03-DAF2F3432B70}" dt="2025-06-24T15:08:51.530" v="284"/>
          <ac:inkMkLst>
            <pc:docMk/>
            <pc:sldMk cId="3478507136" sldId="258"/>
            <ac:inkMk id="13" creationId="{C74EE95A-45F7-8AA6-2785-281C957E29AB}"/>
          </ac:inkMkLst>
        </pc:inkChg>
        <pc:inkChg chg="add">
          <ac:chgData name="Sharanya Shetty" userId="S::sharanya.shetty@ixana.ai::6afa46a8-f760-4a48-9040-7ad6d9d8c192" providerId="AD" clId="Web-{057D0AE9-4B94-A1A9-AC03-DAF2F3432B70}" dt="2025-06-24T15:08:54.265" v="285"/>
          <ac:inkMkLst>
            <pc:docMk/>
            <pc:sldMk cId="3478507136" sldId="258"/>
            <ac:inkMk id="14" creationId="{F04F90B6-4150-1719-B166-F3018A0219EC}"/>
          </ac:inkMkLst>
        </pc:inkChg>
        <pc:inkChg chg="add del">
          <ac:chgData name="Sharanya Shetty" userId="S::sharanya.shetty@ixana.ai::6afa46a8-f760-4a48-9040-7ad6d9d8c192" providerId="AD" clId="Web-{057D0AE9-4B94-A1A9-AC03-DAF2F3432B70}" dt="2025-06-24T15:09:04.312" v="287"/>
          <ac:inkMkLst>
            <pc:docMk/>
            <pc:sldMk cId="3478507136" sldId="258"/>
            <ac:inkMk id="15" creationId="{BD41CFF1-6A86-D5CA-A492-21108068EB86}"/>
          </ac:inkMkLst>
        </pc:inkChg>
      </pc:sldChg>
      <pc:sldChg chg="del">
        <pc:chgData name="Sharanya Shetty" userId="S::sharanya.shetty@ixana.ai::6afa46a8-f760-4a48-9040-7ad6d9d8c192" providerId="AD" clId="Web-{057D0AE9-4B94-A1A9-AC03-DAF2F3432B70}" dt="2025-06-24T15:00:38.932" v="210"/>
        <pc:sldMkLst>
          <pc:docMk/>
          <pc:sldMk cId="4260576519" sldId="258"/>
        </pc:sldMkLst>
      </pc:sldChg>
      <pc:sldChg chg="addSp delSp modSp add ord replId">
        <pc:chgData name="Sharanya Shetty" userId="S::sharanya.shetty@ixana.ai::6afa46a8-f760-4a48-9040-7ad6d9d8c192" providerId="AD" clId="Web-{057D0AE9-4B94-A1A9-AC03-DAF2F3432B70}" dt="2025-06-24T15:12:19.289" v="311" actId="1076"/>
        <pc:sldMkLst>
          <pc:docMk/>
          <pc:sldMk cId="697759510" sldId="259"/>
        </pc:sldMkLst>
        <pc:spChg chg="mod">
          <ac:chgData name="Sharanya Shetty" userId="S::sharanya.shetty@ixana.ai::6afa46a8-f760-4a48-9040-7ad6d9d8c192" providerId="AD" clId="Web-{057D0AE9-4B94-A1A9-AC03-DAF2F3432B70}" dt="2025-06-24T15:11:13.036" v="305" actId="20577"/>
          <ac:spMkLst>
            <pc:docMk/>
            <pc:sldMk cId="697759510" sldId="259"/>
            <ac:spMk id="2" creationId="{86DA75E8-BB08-9A80-3D76-A149A9BB26B0}"/>
          </ac:spMkLst>
        </pc:spChg>
        <pc:spChg chg="mod">
          <ac:chgData name="Sharanya Shetty" userId="S::sharanya.shetty@ixana.ai::6afa46a8-f760-4a48-9040-7ad6d9d8c192" providerId="AD" clId="Web-{057D0AE9-4B94-A1A9-AC03-DAF2F3432B70}" dt="2025-06-24T15:12:19.289" v="311" actId="1076"/>
          <ac:spMkLst>
            <pc:docMk/>
            <pc:sldMk cId="697759510" sldId="259"/>
            <ac:spMk id="4" creationId="{B231454E-AAA4-CF46-CBAE-8278A70F8568}"/>
          </ac:spMkLst>
        </pc:spChg>
        <pc:spChg chg="mod">
          <ac:chgData name="Sharanya Shetty" userId="S::sharanya.shetty@ixana.ai::6afa46a8-f760-4a48-9040-7ad6d9d8c192" providerId="AD" clId="Web-{057D0AE9-4B94-A1A9-AC03-DAF2F3432B70}" dt="2025-06-24T15:11:13.333" v="307" actId="20577"/>
          <ac:spMkLst>
            <pc:docMk/>
            <pc:sldMk cId="697759510" sldId="259"/>
            <ac:spMk id="5" creationId="{0C3257B7-A825-9FA5-F0B9-DDF4F9D78026}"/>
          </ac:spMkLst>
        </pc:spChg>
        <pc:picChg chg="del">
          <ac:chgData name="Sharanya Shetty" userId="S::sharanya.shetty@ixana.ai::6afa46a8-f760-4a48-9040-7ad6d9d8c192" providerId="AD" clId="Web-{057D0AE9-4B94-A1A9-AC03-DAF2F3432B70}" dt="2025-06-24T15:10:34.831" v="291"/>
          <ac:picMkLst>
            <pc:docMk/>
            <pc:sldMk cId="697759510" sldId="259"/>
            <ac:picMk id="3" creationId="{6CC05882-9216-CA1F-4D43-B5B4319E3DE6}"/>
          </ac:picMkLst>
        </pc:picChg>
        <pc:picChg chg="add mod">
          <ac:chgData name="Sharanya Shetty" userId="S::sharanya.shetty@ixana.ai::6afa46a8-f760-4a48-9040-7ad6d9d8c192" providerId="AD" clId="Web-{057D0AE9-4B94-A1A9-AC03-DAF2F3432B70}" dt="2025-06-24T15:10:50.160" v="295" actId="1076"/>
          <ac:picMkLst>
            <pc:docMk/>
            <pc:sldMk cId="697759510" sldId="259"/>
            <ac:picMk id="6" creationId="{DA2B2352-A43C-824A-CD02-1312E83A092A}"/>
          </ac:picMkLst>
        </pc:picChg>
      </pc:sldChg>
      <pc:sldChg chg="addSp delSp modSp add replId">
        <pc:chgData name="Sharanya Shetty" userId="S::sharanya.shetty@ixana.ai::6afa46a8-f760-4a48-9040-7ad6d9d8c192" providerId="AD" clId="Web-{057D0AE9-4B94-A1A9-AC03-DAF2F3432B70}" dt="2025-06-24T15:35:43.738" v="454"/>
        <pc:sldMkLst>
          <pc:docMk/>
          <pc:sldMk cId="1401597466" sldId="260"/>
        </pc:sldMkLst>
        <pc:spChg chg="mod">
          <ac:chgData name="Sharanya Shetty" userId="S::sharanya.shetty@ixana.ai::6afa46a8-f760-4a48-9040-7ad6d9d8c192" providerId="AD" clId="Web-{057D0AE9-4B94-A1A9-AC03-DAF2F3432B70}" dt="2025-06-24T15:26:25.074" v="396" actId="20577"/>
          <ac:spMkLst>
            <pc:docMk/>
            <pc:sldMk cId="1401597466" sldId="260"/>
            <ac:spMk id="2" creationId="{A3031509-7FEA-565C-CCCE-7BBFC3898B2C}"/>
          </ac:spMkLst>
        </pc:spChg>
        <pc:spChg chg="del mod">
          <ac:chgData name="Sharanya Shetty" userId="S::sharanya.shetty@ixana.ai::6afa46a8-f760-4a48-9040-7ad6d9d8c192" providerId="AD" clId="Web-{057D0AE9-4B94-A1A9-AC03-DAF2F3432B70}" dt="2025-06-24T15:27:14.248" v="412"/>
          <ac:spMkLst>
            <pc:docMk/>
            <pc:sldMk cId="1401597466" sldId="260"/>
            <ac:spMk id="4" creationId="{779755C1-91CA-43C0-A3FE-A2A39FB33FFA}"/>
          </ac:spMkLst>
        </pc:spChg>
        <pc:spChg chg="mod">
          <ac:chgData name="Sharanya Shetty" userId="S::sharanya.shetty@ixana.ai::6afa46a8-f760-4a48-9040-7ad6d9d8c192" providerId="AD" clId="Web-{057D0AE9-4B94-A1A9-AC03-DAF2F3432B70}" dt="2025-06-24T15:26:33.934" v="400" actId="1076"/>
          <ac:spMkLst>
            <pc:docMk/>
            <pc:sldMk cId="1401597466" sldId="260"/>
            <ac:spMk id="5" creationId="{421528D5-733C-02CD-29D0-433FCD7AD6AD}"/>
          </ac:spMkLst>
        </pc:spChg>
        <pc:spChg chg="add mod">
          <ac:chgData name="Sharanya Shetty" userId="S::sharanya.shetty@ixana.ai::6afa46a8-f760-4a48-9040-7ad6d9d8c192" providerId="AD" clId="Web-{057D0AE9-4B94-A1A9-AC03-DAF2F3432B70}" dt="2025-06-24T15:26:58.372" v="406" actId="20577"/>
          <ac:spMkLst>
            <pc:docMk/>
            <pc:sldMk cId="1401597466" sldId="260"/>
            <ac:spMk id="7" creationId="{A679D200-453C-2E63-819D-AA69781DF989}"/>
          </ac:spMkLst>
        </pc:spChg>
        <pc:spChg chg="add del mod">
          <ac:chgData name="Sharanya Shetty" userId="S::sharanya.shetty@ixana.ai::6afa46a8-f760-4a48-9040-7ad6d9d8c192" providerId="AD" clId="Web-{057D0AE9-4B94-A1A9-AC03-DAF2F3432B70}" dt="2025-06-24T15:35:43.738" v="454"/>
          <ac:spMkLst>
            <pc:docMk/>
            <pc:sldMk cId="1401597466" sldId="260"/>
            <ac:spMk id="9" creationId="{DF3ED640-1CE9-ECED-E451-106B75A678DE}"/>
          </ac:spMkLst>
        </pc:spChg>
        <pc:picChg chg="add mod">
          <ac:chgData name="Sharanya Shetty" userId="S::sharanya.shetty@ixana.ai::6afa46a8-f760-4a48-9040-7ad6d9d8c192" providerId="AD" clId="Web-{057D0AE9-4B94-A1A9-AC03-DAF2F3432B70}" dt="2025-06-24T15:26:35.762" v="401" actId="1076"/>
          <ac:picMkLst>
            <pc:docMk/>
            <pc:sldMk cId="1401597466" sldId="260"/>
            <ac:picMk id="3" creationId="{1C0FD26C-A1B8-EBA5-3D51-9BA808312FD9}"/>
          </ac:picMkLst>
        </pc:picChg>
        <pc:picChg chg="del">
          <ac:chgData name="Sharanya Shetty" userId="S::sharanya.shetty@ixana.ai::6afa46a8-f760-4a48-9040-7ad6d9d8c192" providerId="AD" clId="Web-{057D0AE9-4B94-A1A9-AC03-DAF2F3432B70}" dt="2025-06-24T15:21:24.718" v="394"/>
          <ac:picMkLst>
            <pc:docMk/>
            <pc:sldMk cId="1401597466" sldId="260"/>
            <ac:picMk id="6" creationId="{3E28DA34-710F-55EB-DC44-EE2E0C345575}"/>
          </ac:picMkLst>
        </pc:picChg>
        <pc:picChg chg="add mod">
          <ac:chgData name="Sharanya Shetty" userId="S::sharanya.shetty@ixana.ai::6afa46a8-f760-4a48-9040-7ad6d9d8c192" providerId="AD" clId="Web-{057D0AE9-4B94-A1A9-AC03-DAF2F3432B70}" dt="2025-06-24T15:35:34.987" v="451" actId="1076"/>
          <ac:picMkLst>
            <pc:docMk/>
            <pc:sldMk cId="1401597466" sldId="260"/>
            <ac:picMk id="8" creationId="{099D555D-838F-C64A-BBF6-08F0E0A6E5AE}"/>
          </ac:picMkLst>
        </pc:picChg>
      </pc:sldChg>
      <pc:sldChg chg="delSp modSp add ord replId">
        <pc:chgData name="Sharanya Shetty" userId="S::sharanya.shetty@ixana.ai::6afa46a8-f760-4a48-9040-7ad6d9d8c192" providerId="AD" clId="Web-{057D0AE9-4B94-A1A9-AC03-DAF2F3432B70}" dt="2025-06-24T15:29:39.051" v="431" actId="20577"/>
        <pc:sldMkLst>
          <pc:docMk/>
          <pc:sldMk cId="2886313775" sldId="261"/>
        </pc:sldMkLst>
        <pc:spChg chg="mod">
          <ac:chgData name="Sharanya Shetty" userId="S::sharanya.shetty@ixana.ai::6afa46a8-f760-4a48-9040-7ad6d9d8c192" providerId="AD" clId="Web-{057D0AE9-4B94-A1A9-AC03-DAF2F3432B70}" dt="2025-06-24T15:27:38.030" v="416" actId="20577"/>
          <ac:spMkLst>
            <pc:docMk/>
            <pc:sldMk cId="2886313775" sldId="261"/>
            <ac:spMk id="2" creationId="{EC7AEA82-980C-C929-FE1F-11BCBA79ADBD}"/>
          </ac:spMkLst>
        </pc:spChg>
        <pc:spChg chg="mod">
          <ac:chgData name="Sharanya Shetty" userId="S::sharanya.shetty@ixana.ai::6afa46a8-f760-4a48-9040-7ad6d9d8c192" providerId="AD" clId="Web-{057D0AE9-4B94-A1A9-AC03-DAF2F3432B70}" dt="2025-06-24T15:29:39.051" v="431" actId="20577"/>
          <ac:spMkLst>
            <pc:docMk/>
            <pc:sldMk cId="2886313775" sldId="261"/>
            <ac:spMk id="4" creationId="{37419B59-31A4-57C8-2C89-19530DBCE57A}"/>
          </ac:spMkLst>
        </pc:spChg>
        <pc:spChg chg="del mod">
          <ac:chgData name="Sharanya Shetty" userId="S::sharanya.shetty@ixana.ai::6afa46a8-f760-4a48-9040-7ad6d9d8c192" providerId="AD" clId="Web-{057D0AE9-4B94-A1A9-AC03-DAF2F3432B70}" dt="2025-06-24T15:27:42.733" v="419"/>
          <ac:spMkLst>
            <pc:docMk/>
            <pc:sldMk cId="2886313775" sldId="261"/>
            <ac:spMk id="5" creationId="{9889810C-E541-54B2-0120-C4D070902180}"/>
          </ac:spMkLst>
        </pc:spChg>
        <pc:picChg chg="del">
          <ac:chgData name="Sharanya Shetty" userId="S::sharanya.shetty@ixana.ai::6afa46a8-f760-4a48-9040-7ad6d9d8c192" providerId="AD" clId="Web-{057D0AE9-4B94-A1A9-AC03-DAF2F3432B70}" dt="2025-06-24T15:27:38.561" v="417"/>
          <ac:picMkLst>
            <pc:docMk/>
            <pc:sldMk cId="2886313775" sldId="261"/>
            <ac:picMk id="6" creationId="{8AA8DAD0-25D2-8D96-01AD-4CE5994EBA14}"/>
          </ac:picMkLst>
        </pc:picChg>
      </pc:sldChg>
      <pc:sldChg chg="addSp delSp modSp add replId">
        <pc:chgData name="Sharanya Shetty" userId="S::sharanya.shetty@ixana.ai::6afa46a8-f760-4a48-9040-7ad6d9d8c192" providerId="AD" clId="Web-{057D0AE9-4B94-A1A9-AC03-DAF2F3432B70}" dt="2025-06-24T15:39:28.497" v="507" actId="20577"/>
        <pc:sldMkLst>
          <pc:docMk/>
          <pc:sldMk cId="3899383237" sldId="262"/>
        </pc:sldMkLst>
        <pc:spChg chg="mod">
          <ac:chgData name="Sharanya Shetty" userId="S::sharanya.shetty@ixana.ai::6afa46a8-f760-4a48-9040-7ad6d9d8c192" providerId="AD" clId="Web-{057D0AE9-4B94-A1A9-AC03-DAF2F3432B70}" dt="2025-06-24T15:39:28.497" v="507" actId="20577"/>
          <ac:spMkLst>
            <pc:docMk/>
            <pc:sldMk cId="3899383237" sldId="262"/>
            <ac:spMk id="2" creationId="{8DF4319D-A2AC-01A1-EBFE-4D4D8956A807}"/>
          </ac:spMkLst>
        </pc:spChg>
        <pc:spChg chg="mod">
          <ac:chgData name="Sharanya Shetty" userId="S::sharanya.shetty@ixana.ai::6afa46a8-f760-4a48-9040-7ad6d9d8c192" providerId="AD" clId="Web-{057D0AE9-4B94-A1A9-AC03-DAF2F3432B70}" dt="2025-06-24T15:38:12.682" v="470" actId="1076"/>
          <ac:spMkLst>
            <pc:docMk/>
            <pc:sldMk cId="3899383237" sldId="262"/>
            <ac:spMk id="4" creationId="{08047321-88B1-D066-ECE6-AB7C35359427}"/>
          </ac:spMkLst>
        </pc:spChg>
        <pc:spChg chg="add mod">
          <ac:chgData name="Sharanya Shetty" userId="S::sharanya.shetty@ixana.ai::6afa46a8-f760-4a48-9040-7ad6d9d8c192" providerId="AD" clId="Web-{057D0AE9-4B94-A1A9-AC03-DAF2F3432B70}" dt="2025-06-24T15:38:19.479" v="472" actId="1076"/>
          <ac:spMkLst>
            <pc:docMk/>
            <pc:sldMk cId="3899383237" sldId="262"/>
            <ac:spMk id="7" creationId="{72C9AA65-A4BB-C1E2-9776-962437EEA857}"/>
          </ac:spMkLst>
        </pc:spChg>
        <pc:graphicFrameChg chg="add del mod modGraphic">
          <ac:chgData name="Sharanya Shetty" userId="S::sharanya.shetty@ixana.ai::6afa46a8-f760-4a48-9040-7ad6d9d8c192" providerId="AD" clId="Web-{057D0AE9-4B94-A1A9-AC03-DAF2F3432B70}" dt="2025-06-24T15:38:44.933" v="482"/>
          <ac:graphicFrameMkLst>
            <pc:docMk/>
            <pc:sldMk cId="3899383237" sldId="262"/>
            <ac:graphicFrameMk id="9" creationId="{48D1ED07-C2B0-9D6F-F332-372C97917D61}"/>
          </ac:graphicFrameMkLst>
        </pc:graphicFrameChg>
        <pc:graphicFrameChg chg="add mod modGraphic">
          <ac:chgData name="Sharanya Shetty" userId="S::sharanya.shetty@ixana.ai::6afa46a8-f760-4a48-9040-7ad6d9d8c192" providerId="AD" clId="Web-{057D0AE9-4B94-A1A9-AC03-DAF2F3432B70}" dt="2025-06-24T15:39:01.559" v="486"/>
          <ac:graphicFrameMkLst>
            <pc:docMk/>
            <pc:sldMk cId="3899383237" sldId="262"/>
            <ac:graphicFrameMk id="11" creationId="{504B42D5-F371-C4A8-E0E9-A76258444D4A}"/>
          </ac:graphicFrameMkLst>
        </pc:graphicFrameChg>
        <pc:picChg chg="add del mod">
          <ac:chgData name="Sharanya Shetty" userId="S::sharanya.shetty@ixana.ai::6afa46a8-f760-4a48-9040-7ad6d9d8c192" providerId="AD" clId="Web-{057D0AE9-4B94-A1A9-AC03-DAF2F3432B70}" dt="2025-06-24T15:33:02.153" v="436"/>
          <ac:picMkLst>
            <pc:docMk/>
            <pc:sldMk cId="3899383237" sldId="262"/>
            <ac:picMk id="3" creationId="{E36B19FE-DCB6-365B-A5EA-FCBFD127639A}"/>
          </ac:picMkLst>
        </pc:picChg>
        <pc:picChg chg="add mod">
          <ac:chgData name="Sharanya Shetty" userId="S::sharanya.shetty@ixana.ai::6afa46a8-f760-4a48-9040-7ad6d9d8c192" providerId="AD" clId="Web-{057D0AE9-4B94-A1A9-AC03-DAF2F3432B70}" dt="2025-06-24T15:38:14.447" v="471" actId="1076"/>
          <ac:picMkLst>
            <pc:docMk/>
            <pc:sldMk cId="3899383237" sldId="262"/>
            <ac:picMk id="5" creationId="{F6ED9309-78E4-30FE-153E-A1AA53712EA8}"/>
          </ac:picMkLst>
        </pc:picChg>
      </pc:sldChg>
      <pc:sldChg chg="addSp delSp modSp add replId">
        <pc:chgData name="Sharanya Shetty" userId="S::sharanya.shetty@ixana.ai::6afa46a8-f760-4a48-9040-7ad6d9d8c192" providerId="AD" clId="Web-{057D0AE9-4B94-A1A9-AC03-DAF2F3432B70}" dt="2025-06-24T15:41:54.238" v="529" actId="20577"/>
        <pc:sldMkLst>
          <pc:docMk/>
          <pc:sldMk cId="1330354478" sldId="263"/>
        </pc:sldMkLst>
        <pc:spChg chg="mod">
          <ac:chgData name="Sharanya Shetty" userId="S::sharanya.shetty@ixana.ai::6afa46a8-f760-4a48-9040-7ad6d9d8c192" providerId="AD" clId="Web-{057D0AE9-4B94-A1A9-AC03-DAF2F3432B70}" dt="2025-06-24T15:41:18.861" v="524" actId="20577"/>
          <ac:spMkLst>
            <pc:docMk/>
            <pc:sldMk cId="1330354478" sldId="263"/>
            <ac:spMk id="2" creationId="{37AF013A-8F8F-A822-A064-DEF81424A115}"/>
          </ac:spMkLst>
        </pc:spChg>
        <pc:spChg chg="mod">
          <ac:chgData name="Sharanya Shetty" userId="S::sharanya.shetty@ixana.ai::6afa46a8-f760-4a48-9040-7ad6d9d8c192" providerId="AD" clId="Web-{057D0AE9-4B94-A1A9-AC03-DAF2F3432B70}" dt="2025-06-24T15:41:54.238" v="529" actId="20577"/>
          <ac:spMkLst>
            <pc:docMk/>
            <pc:sldMk cId="1330354478" sldId="263"/>
            <ac:spMk id="4" creationId="{B6450AC2-E534-4423-D1EB-3E1874CC073F}"/>
          </ac:spMkLst>
        </pc:spChg>
        <pc:spChg chg="mod">
          <ac:chgData name="Sharanya Shetty" userId="S::sharanya.shetty@ixana.ai::6afa46a8-f760-4a48-9040-7ad6d9d8c192" providerId="AD" clId="Web-{057D0AE9-4B94-A1A9-AC03-DAF2F3432B70}" dt="2025-06-24T15:40:39.735" v="511" actId="20577"/>
          <ac:spMkLst>
            <pc:docMk/>
            <pc:sldMk cId="1330354478" sldId="263"/>
            <ac:spMk id="7" creationId="{E254F1BC-6150-2094-1562-DFBAFA777D3E}"/>
          </ac:spMkLst>
        </pc:spChg>
        <pc:picChg chg="add mod">
          <ac:chgData name="Sharanya Shetty" userId="S::sharanya.shetty@ixana.ai::6afa46a8-f760-4a48-9040-7ad6d9d8c192" providerId="AD" clId="Web-{057D0AE9-4B94-A1A9-AC03-DAF2F3432B70}" dt="2025-06-24T15:40:41.375" v="512" actId="1076"/>
          <ac:picMkLst>
            <pc:docMk/>
            <pc:sldMk cId="1330354478" sldId="263"/>
            <ac:picMk id="3" creationId="{3869268E-8621-A2A0-E74C-30CF6CA8271B}"/>
          </ac:picMkLst>
        </pc:picChg>
        <pc:picChg chg="del">
          <ac:chgData name="Sharanya Shetty" userId="S::sharanya.shetty@ixana.ai::6afa46a8-f760-4a48-9040-7ad6d9d8c192" providerId="AD" clId="Web-{057D0AE9-4B94-A1A9-AC03-DAF2F3432B70}" dt="2025-06-24T15:40:35.938" v="509"/>
          <ac:picMkLst>
            <pc:docMk/>
            <pc:sldMk cId="1330354478" sldId="263"/>
            <ac:picMk id="5" creationId="{C6FC6E04-3936-9B97-71C5-BABA5409902B}"/>
          </ac:picMkLst>
        </pc:picChg>
      </pc:sldChg>
      <pc:sldChg chg="addSp delSp modSp add replId">
        <pc:chgData name="Sharanya Shetty" userId="S::sharanya.shetty@ixana.ai::6afa46a8-f760-4a48-9040-7ad6d9d8c192" providerId="AD" clId="Web-{057D0AE9-4B94-A1A9-AC03-DAF2F3432B70}" dt="2025-06-24T15:47:35.143" v="541" actId="20577"/>
        <pc:sldMkLst>
          <pc:docMk/>
          <pc:sldMk cId="3938318081" sldId="264"/>
        </pc:sldMkLst>
        <pc:spChg chg="mod">
          <ac:chgData name="Sharanya Shetty" userId="S::sharanya.shetty@ixana.ai::6afa46a8-f760-4a48-9040-7ad6d9d8c192" providerId="AD" clId="Web-{057D0AE9-4B94-A1A9-AC03-DAF2F3432B70}" dt="2025-06-24T15:47:35.143" v="541" actId="20577"/>
          <ac:spMkLst>
            <pc:docMk/>
            <pc:sldMk cId="3938318081" sldId="264"/>
            <ac:spMk id="4" creationId="{5858A79A-E99F-5429-B781-90E151F7BB10}"/>
          </ac:spMkLst>
        </pc:spChg>
        <pc:spChg chg="mod">
          <ac:chgData name="Sharanya Shetty" userId="S::sharanya.shetty@ixana.ai::6afa46a8-f760-4a48-9040-7ad6d9d8c192" providerId="AD" clId="Web-{057D0AE9-4B94-A1A9-AC03-DAF2F3432B70}" dt="2025-06-24T15:43:27.038" v="531" actId="20577"/>
          <ac:spMkLst>
            <pc:docMk/>
            <pc:sldMk cId="3938318081" sldId="264"/>
            <ac:spMk id="7" creationId="{5BBB685C-B74F-29EC-597C-1388B6CF86EC}"/>
          </ac:spMkLst>
        </pc:spChg>
        <pc:picChg chg="del">
          <ac:chgData name="Sharanya Shetty" userId="S::sharanya.shetty@ixana.ai::6afa46a8-f760-4a48-9040-7ad6d9d8c192" providerId="AD" clId="Web-{057D0AE9-4B94-A1A9-AC03-DAF2F3432B70}" dt="2025-06-24T15:43:27.695" v="532"/>
          <ac:picMkLst>
            <pc:docMk/>
            <pc:sldMk cId="3938318081" sldId="264"/>
            <ac:picMk id="3" creationId="{88A64E98-397F-3F1D-C5F8-C6BA9851690D}"/>
          </ac:picMkLst>
        </pc:picChg>
        <pc:picChg chg="add mod">
          <ac:chgData name="Sharanya Shetty" userId="S::sharanya.shetty@ixana.ai::6afa46a8-f760-4a48-9040-7ad6d9d8c192" providerId="AD" clId="Web-{057D0AE9-4B94-A1A9-AC03-DAF2F3432B70}" dt="2025-06-24T15:43:30.367" v="534" actId="1076"/>
          <ac:picMkLst>
            <pc:docMk/>
            <pc:sldMk cId="3938318081" sldId="264"/>
            <ac:picMk id="5" creationId="{BACFD4FD-4A46-58C0-1011-03F3E4C3815A}"/>
          </ac:picMkLst>
        </pc:picChg>
      </pc:sldChg>
      <pc:sldChg chg="addSp delSp modSp add replId">
        <pc:chgData name="Sharanya Shetty" userId="S::sharanya.shetty@ixana.ai::6afa46a8-f760-4a48-9040-7ad6d9d8c192" providerId="AD" clId="Web-{057D0AE9-4B94-A1A9-AC03-DAF2F3432B70}" dt="2025-06-24T15:56:30.540" v="649" actId="20577"/>
        <pc:sldMkLst>
          <pc:docMk/>
          <pc:sldMk cId="3304503762" sldId="265"/>
        </pc:sldMkLst>
        <pc:spChg chg="mod">
          <ac:chgData name="Sharanya Shetty" userId="S::sharanya.shetty@ixana.ai::6afa46a8-f760-4a48-9040-7ad6d9d8c192" providerId="AD" clId="Web-{057D0AE9-4B94-A1A9-AC03-DAF2F3432B70}" dt="2025-06-24T15:50:12.102" v="559" actId="14100"/>
          <ac:spMkLst>
            <pc:docMk/>
            <pc:sldMk cId="3304503762" sldId="265"/>
            <ac:spMk id="2" creationId="{81B4ADD5-68EE-8868-6136-716C95BE090F}"/>
          </ac:spMkLst>
        </pc:spChg>
        <pc:spChg chg="mod">
          <ac:chgData name="Sharanya Shetty" userId="S::sharanya.shetty@ixana.ai::6afa46a8-f760-4a48-9040-7ad6d9d8c192" providerId="AD" clId="Web-{057D0AE9-4B94-A1A9-AC03-DAF2F3432B70}" dt="2025-06-24T15:56:30.540" v="649" actId="20577"/>
          <ac:spMkLst>
            <pc:docMk/>
            <pc:sldMk cId="3304503762" sldId="265"/>
            <ac:spMk id="4" creationId="{87F21950-0AF6-35A1-A831-86B89B943C82}"/>
          </ac:spMkLst>
        </pc:spChg>
        <pc:spChg chg="mod">
          <ac:chgData name="Sharanya Shetty" userId="S::sharanya.shetty@ixana.ai::6afa46a8-f760-4a48-9040-7ad6d9d8c192" providerId="AD" clId="Web-{057D0AE9-4B94-A1A9-AC03-DAF2F3432B70}" dt="2025-06-24T15:51:43.903" v="565" actId="1076"/>
          <ac:spMkLst>
            <pc:docMk/>
            <pc:sldMk cId="3304503762" sldId="265"/>
            <ac:spMk id="7" creationId="{FFE37063-FBF9-49E4-B259-B9E3215C1373}"/>
          </ac:spMkLst>
        </pc:spChg>
        <pc:graphicFrameChg chg="del">
          <ac:chgData name="Sharanya Shetty" userId="S::sharanya.shetty@ixana.ai::6afa46a8-f760-4a48-9040-7ad6d9d8c192" providerId="AD" clId="Web-{057D0AE9-4B94-A1A9-AC03-DAF2F3432B70}" dt="2025-06-24T15:49:31.429" v="543"/>
          <ac:graphicFrameMkLst>
            <pc:docMk/>
            <pc:sldMk cId="3304503762" sldId="265"/>
            <ac:graphicFrameMk id="11" creationId="{ECACB97C-BFD9-0EFC-9213-595A2E940DF2}"/>
          </ac:graphicFrameMkLst>
        </pc:graphicFrameChg>
        <pc:picChg chg="add mod">
          <ac:chgData name="Sharanya Shetty" userId="S::sharanya.shetty@ixana.ai::6afa46a8-f760-4a48-9040-7ad6d9d8c192" providerId="AD" clId="Web-{057D0AE9-4B94-A1A9-AC03-DAF2F3432B70}" dt="2025-06-24T15:54:02.596" v="613" actId="1076"/>
          <ac:picMkLst>
            <pc:docMk/>
            <pc:sldMk cId="3304503762" sldId="265"/>
            <ac:picMk id="3" creationId="{F1E15178-21B9-4F71-748A-B05C749337F8}"/>
          </ac:picMkLst>
        </pc:picChg>
        <pc:picChg chg="del">
          <ac:chgData name="Sharanya Shetty" userId="S::sharanya.shetty@ixana.ai::6afa46a8-f760-4a48-9040-7ad6d9d8c192" providerId="AD" clId="Web-{057D0AE9-4B94-A1A9-AC03-DAF2F3432B70}" dt="2025-06-24T15:49:32.726" v="544"/>
          <ac:picMkLst>
            <pc:docMk/>
            <pc:sldMk cId="3304503762" sldId="265"/>
            <ac:picMk id="5" creationId="{09E11245-D0A4-3523-8849-BDF91ED06557}"/>
          </ac:picMkLst>
        </pc:picChg>
      </pc:sldChg>
      <pc:sldChg chg="addSp delSp modSp add replId">
        <pc:chgData name="Sharanya Shetty" userId="S::sharanya.shetty@ixana.ai::6afa46a8-f760-4a48-9040-7ad6d9d8c192" providerId="AD" clId="Web-{057D0AE9-4B94-A1A9-AC03-DAF2F3432B70}" dt="2025-06-24T15:56:21.274" v="637" actId="20577"/>
        <pc:sldMkLst>
          <pc:docMk/>
          <pc:sldMk cId="1233064123" sldId="266"/>
        </pc:sldMkLst>
        <pc:spChg chg="mod">
          <ac:chgData name="Sharanya Shetty" userId="S::sharanya.shetty@ixana.ai::6afa46a8-f760-4a48-9040-7ad6d9d8c192" providerId="AD" clId="Web-{057D0AE9-4B94-A1A9-AC03-DAF2F3432B70}" dt="2025-06-24T15:56:21.274" v="637" actId="20577"/>
          <ac:spMkLst>
            <pc:docMk/>
            <pc:sldMk cId="1233064123" sldId="266"/>
            <ac:spMk id="4" creationId="{CE84FAD8-2DD2-1239-CAE0-DF95C92E93B1}"/>
          </ac:spMkLst>
        </pc:spChg>
        <pc:spChg chg="del">
          <ac:chgData name="Sharanya Shetty" userId="S::sharanya.shetty@ixana.ai::6afa46a8-f760-4a48-9040-7ad6d9d8c192" providerId="AD" clId="Web-{057D0AE9-4B94-A1A9-AC03-DAF2F3432B70}" dt="2025-06-24T15:52:36.061" v="589"/>
          <ac:spMkLst>
            <pc:docMk/>
            <pc:sldMk cId="1233064123" sldId="266"/>
            <ac:spMk id="7" creationId="{954ABB28-CB0F-99B5-6F9F-765AB86008E8}"/>
          </ac:spMkLst>
        </pc:spChg>
        <pc:picChg chg="del">
          <ac:chgData name="Sharanya Shetty" userId="S::sharanya.shetty@ixana.ai::6afa46a8-f760-4a48-9040-7ad6d9d8c192" providerId="AD" clId="Web-{057D0AE9-4B94-A1A9-AC03-DAF2F3432B70}" dt="2025-06-24T15:52:31.577" v="588"/>
          <ac:picMkLst>
            <pc:docMk/>
            <pc:sldMk cId="1233064123" sldId="266"/>
            <ac:picMk id="3" creationId="{42F3AEE4-7CE9-A787-90A6-8C4A32D5062D}"/>
          </ac:picMkLst>
        </pc:picChg>
        <pc:picChg chg="add mod">
          <ac:chgData name="Sharanya Shetty" userId="S::sharanya.shetty@ixana.ai::6afa46a8-f760-4a48-9040-7ad6d9d8c192" providerId="AD" clId="Web-{057D0AE9-4B94-A1A9-AC03-DAF2F3432B70}" dt="2025-06-24T15:53:19.704" v="612" actId="1076"/>
          <ac:picMkLst>
            <pc:docMk/>
            <pc:sldMk cId="1233064123" sldId="266"/>
            <ac:picMk id="6" creationId="{63CDB79B-0822-414B-9634-96908C963B40}"/>
          </ac:picMkLst>
        </pc:picChg>
      </pc:sldChg>
      <pc:sldChg chg="modSp add del replId">
        <pc:chgData name="Sharanya Shetty" userId="S::sharanya.shetty@ixana.ai::6afa46a8-f760-4a48-9040-7ad6d9d8c192" providerId="AD" clId="Web-{057D0AE9-4B94-A1A9-AC03-DAF2F3432B70}" dt="2025-06-24T15:52:28.155" v="586"/>
        <pc:sldMkLst>
          <pc:docMk/>
          <pc:sldMk cId="4275264731" sldId="266"/>
        </pc:sldMkLst>
        <pc:spChg chg="mod">
          <ac:chgData name="Sharanya Shetty" userId="S::sharanya.shetty@ixana.ai::6afa46a8-f760-4a48-9040-7ad6d9d8c192" providerId="AD" clId="Web-{057D0AE9-4B94-A1A9-AC03-DAF2F3432B70}" dt="2025-06-24T15:52:26.077" v="585" actId="20577"/>
          <ac:spMkLst>
            <pc:docMk/>
            <pc:sldMk cId="4275264731" sldId="266"/>
            <ac:spMk id="4" creationId="{D8CB3AF5-BFEB-94AC-7688-409FAB3B4FA7}"/>
          </ac:spMkLst>
        </pc:spChg>
      </pc:sldChg>
      <pc:sldChg chg="addSp delSp modSp add ord replId">
        <pc:chgData name="Sharanya Shetty" userId="S::sharanya.shetty@ixana.ai::6afa46a8-f760-4a48-9040-7ad6d9d8c192" providerId="AD" clId="Web-{057D0AE9-4B94-A1A9-AC03-DAF2F3432B70}" dt="2025-06-24T16:03:52.043" v="679"/>
        <pc:sldMkLst>
          <pc:docMk/>
          <pc:sldMk cId="945098668" sldId="267"/>
        </pc:sldMkLst>
        <pc:spChg chg="mod">
          <ac:chgData name="Sharanya Shetty" userId="S::sharanya.shetty@ixana.ai::6afa46a8-f760-4a48-9040-7ad6d9d8c192" providerId="AD" clId="Web-{057D0AE9-4B94-A1A9-AC03-DAF2F3432B70}" dt="2025-06-24T15:57:17.307" v="658" actId="20577"/>
          <ac:spMkLst>
            <pc:docMk/>
            <pc:sldMk cId="945098668" sldId="267"/>
            <ac:spMk id="2" creationId="{9E310884-A7DA-9B33-631F-F96590A7B954}"/>
          </ac:spMkLst>
        </pc:spChg>
        <pc:spChg chg="del mod">
          <ac:chgData name="Sharanya Shetty" userId="S::sharanya.shetty@ixana.ai::6afa46a8-f760-4a48-9040-7ad6d9d8c192" providerId="AD" clId="Web-{057D0AE9-4B94-A1A9-AC03-DAF2F3432B70}" dt="2025-06-24T16:03:52.043" v="679"/>
          <ac:spMkLst>
            <pc:docMk/>
            <pc:sldMk cId="945098668" sldId="267"/>
            <ac:spMk id="4" creationId="{4B5C264C-5F85-CAA4-20E0-13185D19A870}"/>
          </ac:spMkLst>
        </pc:spChg>
        <pc:spChg chg="mod">
          <ac:chgData name="Sharanya Shetty" userId="S::sharanya.shetty@ixana.ai::6afa46a8-f760-4a48-9040-7ad6d9d8c192" providerId="AD" clId="Web-{057D0AE9-4B94-A1A9-AC03-DAF2F3432B70}" dt="2025-06-24T15:57:25.136" v="659" actId="20577"/>
          <ac:spMkLst>
            <pc:docMk/>
            <pc:sldMk cId="945098668" sldId="267"/>
            <ac:spMk id="7" creationId="{30DBD6F1-BF7F-960F-31B4-0542FEEA9D8B}"/>
          </ac:spMkLst>
        </pc:spChg>
        <pc:picChg chg="del">
          <ac:chgData name="Sharanya Shetty" userId="S::sharanya.shetty@ixana.ai::6afa46a8-f760-4a48-9040-7ad6d9d8c192" providerId="AD" clId="Web-{057D0AE9-4B94-A1A9-AC03-DAF2F3432B70}" dt="2025-06-24T15:57:25.417" v="660"/>
          <ac:picMkLst>
            <pc:docMk/>
            <pc:sldMk cId="945098668" sldId="267"/>
            <ac:picMk id="3" creationId="{6E77FA38-FDED-C652-A513-6D1CE4B03144}"/>
          </ac:picMkLst>
        </pc:picChg>
        <pc:picChg chg="add mod">
          <ac:chgData name="Sharanya Shetty" userId="S::sharanya.shetty@ixana.ai::6afa46a8-f760-4a48-9040-7ad6d9d8c192" providerId="AD" clId="Web-{057D0AE9-4B94-A1A9-AC03-DAF2F3432B70}" dt="2025-06-24T16:03:36.058" v="671"/>
          <ac:picMkLst>
            <pc:docMk/>
            <pc:sldMk cId="945098668" sldId="267"/>
            <ac:picMk id="5" creationId="{E183107C-6A3B-56F5-9816-70608041DE17}"/>
          </ac:picMkLst>
        </pc:picChg>
      </pc:sldChg>
      <pc:sldChg chg="add del replId">
        <pc:chgData name="Sharanya Shetty" userId="S::sharanya.shetty@ixana.ai::6afa46a8-f760-4a48-9040-7ad6d9d8c192" providerId="AD" clId="Web-{057D0AE9-4B94-A1A9-AC03-DAF2F3432B70}" dt="2025-06-24T15:54:08.346" v="615"/>
        <pc:sldMkLst>
          <pc:docMk/>
          <pc:sldMk cId="2409910639" sldId="267"/>
        </pc:sldMkLst>
      </pc:sldChg>
      <pc:sldChg chg="delSp modSp add replId">
        <pc:chgData name="Sharanya Shetty" userId="S::sharanya.shetty@ixana.ai::6afa46a8-f760-4a48-9040-7ad6d9d8c192" providerId="AD" clId="Web-{057D0AE9-4B94-A1A9-AC03-DAF2F3432B70}" dt="2025-06-24T16:03:48.261" v="676" actId="1076"/>
        <pc:sldMkLst>
          <pc:docMk/>
          <pc:sldMk cId="340089634" sldId="268"/>
        </pc:sldMkLst>
        <pc:spChg chg="mod">
          <ac:chgData name="Sharanya Shetty" userId="S::sharanya.shetty@ixana.ai::6afa46a8-f760-4a48-9040-7ad6d9d8c192" providerId="AD" clId="Web-{057D0AE9-4B94-A1A9-AC03-DAF2F3432B70}" dt="2025-06-24T16:03:48.261" v="676" actId="1076"/>
          <ac:spMkLst>
            <pc:docMk/>
            <pc:sldMk cId="340089634" sldId="268"/>
            <ac:spMk id="4" creationId="{6183956A-F778-FAA5-916B-3463BD5D9917}"/>
          </ac:spMkLst>
        </pc:spChg>
        <pc:spChg chg="del mod">
          <ac:chgData name="Sharanya Shetty" userId="S::sharanya.shetty@ixana.ai::6afa46a8-f760-4a48-9040-7ad6d9d8c192" providerId="AD" clId="Web-{057D0AE9-4B94-A1A9-AC03-DAF2F3432B70}" dt="2025-06-24T16:03:45.824" v="675"/>
          <ac:spMkLst>
            <pc:docMk/>
            <pc:sldMk cId="340089634" sldId="268"/>
            <ac:spMk id="7" creationId="{C3ABC00B-2D69-D57B-6477-06C4EA8DD547}"/>
          </ac:spMkLst>
        </pc:spChg>
        <pc:picChg chg="del">
          <ac:chgData name="Sharanya Shetty" userId="S::sharanya.shetty@ixana.ai::6afa46a8-f760-4a48-9040-7ad6d9d8c192" providerId="AD" clId="Web-{057D0AE9-4B94-A1A9-AC03-DAF2F3432B70}" dt="2025-06-24T16:03:43.120" v="673"/>
          <ac:picMkLst>
            <pc:docMk/>
            <pc:sldMk cId="340089634" sldId="268"/>
            <ac:picMk id="5" creationId="{EC451430-0DAA-551C-C084-E14EAAAC8540}"/>
          </ac:picMkLst>
        </pc:picChg>
      </pc:sldChg>
    </pc:docChg>
  </pc:docChgLst>
  <pc:docChgLst>
    <pc:chgData name="Sharanya Shetty" userId="S::sharanya.shetty@ixana.ai::6afa46a8-f760-4a48-9040-7ad6d9d8c192" providerId="AD" clId="Web-{772E8C50-9717-C853-AB4A-6A6D2282CDED}"/>
    <pc:docChg chg="modSld">
      <pc:chgData name="Sharanya Shetty" userId="S::sharanya.shetty@ixana.ai::6afa46a8-f760-4a48-9040-7ad6d9d8c192" providerId="AD" clId="Web-{772E8C50-9717-C853-AB4A-6A6D2282CDED}" dt="2025-06-24T16:11:04.676" v="0" actId="20577"/>
      <pc:docMkLst>
        <pc:docMk/>
      </pc:docMkLst>
      <pc:sldChg chg="modSp">
        <pc:chgData name="Sharanya Shetty" userId="S::sharanya.shetty@ixana.ai::6afa46a8-f760-4a48-9040-7ad6d9d8c192" providerId="AD" clId="Web-{772E8C50-9717-C853-AB4A-6A6D2282CDED}" dt="2025-06-24T16:11:04.676" v="0" actId="20577"/>
        <pc:sldMkLst>
          <pc:docMk/>
          <pc:sldMk cId="697759510" sldId="259"/>
        </pc:sldMkLst>
        <pc:spChg chg="mod">
          <ac:chgData name="Sharanya Shetty" userId="S::sharanya.shetty@ixana.ai::6afa46a8-f760-4a48-9040-7ad6d9d8c192" providerId="AD" clId="Web-{772E8C50-9717-C853-AB4A-6A6D2282CDED}" dt="2025-06-24T16:11:04.676" v="0" actId="20577"/>
          <ac:spMkLst>
            <pc:docMk/>
            <pc:sldMk cId="697759510" sldId="259"/>
            <ac:spMk id="4" creationId="{B231454E-AAA4-CF46-CBAE-8278A70F8568}"/>
          </ac:spMkLst>
        </pc:spChg>
      </pc:sldChg>
    </pc:docChg>
  </pc:docChgLst>
  <pc:docChgLst>
    <pc:chgData name="Sharanya Shetty" userId="S::sharanya.shetty@ixana.ai::6afa46a8-f760-4a48-9040-7ad6d9d8c192" providerId="AD" clId="Web-{0F880738-A8C1-5988-B4B8-59CEED66CEA4}"/>
    <pc:docChg chg="modSld">
      <pc:chgData name="Sharanya Shetty" userId="S::sharanya.shetty@ixana.ai::6afa46a8-f760-4a48-9040-7ad6d9d8c192" providerId="AD" clId="Web-{0F880738-A8C1-5988-B4B8-59CEED66CEA4}" dt="2025-06-25T03:41:50.348" v="10" actId="20577"/>
      <pc:docMkLst>
        <pc:docMk/>
      </pc:docMkLst>
      <pc:sldChg chg="modSp">
        <pc:chgData name="Sharanya Shetty" userId="S::sharanya.shetty@ixana.ai::6afa46a8-f760-4a48-9040-7ad6d9d8c192" providerId="AD" clId="Web-{0F880738-A8C1-5988-B4B8-59CEED66CEA4}" dt="2025-06-25T03:41:50.348" v="10" actId="20577"/>
        <pc:sldMkLst>
          <pc:docMk/>
          <pc:sldMk cId="3938318081" sldId="264"/>
        </pc:sldMkLst>
        <pc:spChg chg="mod">
          <ac:chgData name="Sharanya Shetty" userId="S::sharanya.shetty@ixana.ai::6afa46a8-f760-4a48-9040-7ad6d9d8c192" providerId="AD" clId="Web-{0F880738-A8C1-5988-B4B8-59CEED66CEA4}" dt="2025-06-25T03:41:50.348" v="10" actId="20577"/>
          <ac:spMkLst>
            <pc:docMk/>
            <pc:sldMk cId="3938318081" sldId="264"/>
            <ac:spMk id="2" creationId="{9D6497F5-30AA-422E-7EA2-7A2A2B9B9C28}"/>
          </ac:spMkLst>
        </pc:spChg>
      </pc:sldChg>
    </pc:docChg>
  </pc:docChgLst>
  <pc:docChgLst>
    <pc:chgData name="Sharanya Shetty" userId="S::sharanya.shetty@ixana.ai::6afa46a8-f760-4a48-9040-7ad6d9d8c192" providerId="AD" clId="Web-{F67A12CB-E8DA-4AB4-D8C8-D4C1062BF805}"/>
    <pc:docChg chg="addSld">
      <pc:chgData name="Sharanya Shetty" userId="S::sharanya.shetty@ixana.ai::6afa46a8-f760-4a48-9040-7ad6d9d8c192" providerId="AD" clId="Web-{F67A12CB-E8DA-4AB4-D8C8-D4C1062BF805}" dt="2025-06-24T14:59:54.919" v="0"/>
      <pc:docMkLst>
        <pc:docMk/>
      </pc:docMkLst>
      <pc:sldChg chg="add replId">
        <pc:chgData name="Sharanya Shetty" userId="S::sharanya.shetty@ixana.ai::6afa46a8-f760-4a48-9040-7ad6d9d8c192" providerId="AD" clId="Web-{F67A12CB-E8DA-4AB4-D8C8-D4C1062BF805}" dt="2025-06-24T14:59:54.919" v="0"/>
        <pc:sldMkLst>
          <pc:docMk/>
          <pc:sldMk cId="4260576519" sldId="258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24T16:04:28.4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3567 7464 16383 0 0,'0'-2'0'0'0,"0"-4"0"0"0,2 0 0 0 0,4 0 0 0 0,5-1 0 0 0,8-1 0 0 0,12-3 0 0 0,9 2 0 0 0,8-1 0 0 0,3-1 0 0 0,7-4 0 0 0,17-1 0 0 0,12-3 0 0 0,16-1 0 0 0,10 3 0 0 0,-5 2 0 0 0,-10 1 0 0 0,-18 3 0 0 0,-24 3 0 0 0,-24 4 0 0 0,-23 1 0 0 0,-18 2 0 0 0,-9 1 0 0 0,-7 3 0 0 0,-4 1 0 0 0,0 2 0 0 0,1 3 0 0 0,-3 2 0 0 0,0 2 0 0 0,-3-2 0 0 0,-3 3 0 0 0,-5-2 0 0 0,3 0 0 0 0,2 3 0 0 0,3-1 0 0 0,3-1 0 0 0,6 1 0 0 0,5-4 0 0 0,3-2 0 0 0,3 0 0 0 0,0 0 0 0 0,-1 2 0 0 0,-2-1 0 0 0,1-1 0 0 0,0-4 0 0 0,3 2 0 0 0,-2-2 0 0 0,0 2 0 0 0,0 3 0 0 0,0-2 0 0 0,0 0 0 0 0,2 0 0 0 0,2-1 0 0 0,2 1 0 0 0,0-1 0 0 0,0 1 0 0 0,0 2 0 0 0,3 0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10xar-my.sharepoint.com/:x:/g/personal/sharanya_shetty_ixana_ai/Ec6h6SR5acxPjL26ZL4RVIkBWLbwYpL3rXQfxxA33kB71w?e=E96K3u" TargetMode="External"/><Relationship Id="rId2" Type="http://schemas.openxmlformats.org/officeDocument/2006/relationships/hyperlink" Target="https://10xar-my.sharepoint.com/:w:/g/personal/sharanya_shetty_ixana_ai/EXaXOqLZNIxIoJMbrBE0abgB1yTzJeZlEmbdutqYgtIqRQ?e=rBLyX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9282"/>
            <a:ext cx="9144000" cy="2387600"/>
          </a:xfrm>
        </p:spPr>
        <p:txBody>
          <a:bodyPr/>
          <a:lstStyle/>
          <a:p>
            <a:r>
              <a:rPr lang="en-US"/>
              <a:t>Controller Design Waveform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0731" y="3632930"/>
            <a:ext cx="9895701" cy="17381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For more information on the testbench : </a:t>
            </a:r>
            <a:r>
              <a:rPr lang="en-US">
                <a:ea typeface="+mn-lt"/>
                <a:cs typeface="+mn-lt"/>
                <a:hlinkClick r:id="rId2"/>
              </a:rPr>
              <a:t>Testbench_explanation.docx</a:t>
            </a:r>
            <a:br>
              <a:rPr lang="en-US">
                <a:ea typeface="+mn-lt"/>
                <a:cs typeface="+mn-lt"/>
              </a:rPr>
            </a:br>
            <a:r>
              <a:rPr lang="en-US"/>
              <a:t>For more information on </a:t>
            </a:r>
            <a:r>
              <a:rPr lang="en-US" err="1"/>
              <a:t>testplan</a:t>
            </a:r>
            <a:r>
              <a:rPr lang="en-US"/>
              <a:t> : </a:t>
            </a:r>
            <a:r>
              <a:rPr lang="en-US">
                <a:ea typeface="+mn-lt"/>
                <a:cs typeface="+mn-lt"/>
                <a:hlinkClick r:id="rId3"/>
              </a:rPr>
              <a:t>Test_Plan.xlsx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7E650-A2E9-CCD8-9635-2408F821B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ADD5-68EE-8868-6136-716C95BE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73" y="190071"/>
            <a:ext cx="11664121" cy="89039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>
                <a:solidFill>
                  <a:srgbClr val="000000"/>
                </a:solidFill>
                <a:latin typeface="Aptos"/>
              </a:rPr>
              <a:t>Long analog delay: If </a:t>
            </a:r>
            <a:r>
              <a:rPr lang="en-US" sz="3200" err="1">
                <a:solidFill>
                  <a:srgbClr val="000000"/>
                </a:solidFill>
                <a:latin typeface="Aptos"/>
              </a:rPr>
              <a:t>analog_delay</a:t>
            </a:r>
            <a:r>
              <a:rPr lang="en-US" sz="3200">
                <a:solidFill>
                  <a:srgbClr val="000000"/>
                </a:solidFill>
                <a:latin typeface="Aptos"/>
              </a:rPr>
              <a:t> &gt; </a:t>
            </a:r>
            <a:r>
              <a:rPr lang="en-US" sz="3200" err="1">
                <a:solidFill>
                  <a:srgbClr val="000000"/>
                </a:solidFill>
                <a:latin typeface="Aptos"/>
              </a:rPr>
              <a:t>max_ana_delay</a:t>
            </a:r>
            <a:r>
              <a:rPr lang="en-US" sz="3200">
                <a:solidFill>
                  <a:srgbClr val="000000"/>
                </a:solidFill>
                <a:latin typeface="Aptos"/>
              </a:rPr>
              <a:t>, data should be missed or flagged</a:t>
            </a:r>
            <a:endParaRPr lang="en-US">
              <a:solidFill>
                <a:srgbClr val="000000"/>
              </a:solidFill>
              <a:latin typeface="Aptos Display" panose="020F03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F21950-0AF6-35A1-A831-86B89B943C82}"/>
              </a:ext>
            </a:extLst>
          </p:cNvPr>
          <p:cNvSpPr txBox="1"/>
          <p:nvPr/>
        </p:nvSpPr>
        <p:spPr>
          <a:xfrm>
            <a:off x="196425" y="3746604"/>
            <a:ext cx="11350249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+mn-lt"/>
                <a:cs typeface="+mn-lt"/>
              </a:rPr>
              <a:t>In </a:t>
            </a:r>
            <a:r>
              <a:rPr lang="en-US" sz="3200" b="1">
                <a:ea typeface="+mn-lt"/>
                <a:cs typeface="+mn-lt"/>
              </a:rPr>
              <a:t>Figure 10</a:t>
            </a:r>
            <a:r>
              <a:rPr lang="en-US" sz="3200">
                <a:ea typeface="+mn-lt"/>
                <a:cs typeface="+mn-lt"/>
              </a:rPr>
              <a:t>, three test cases are illustrated: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3200" b="1">
                <a:ea typeface="+mn-lt"/>
                <a:cs typeface="+mn-lt"/>
              </a:rPr>
              <a:t>Case 1</a:t>
            </a:r>
            <a:r>
              <a:rPr lang="en-US" sz="3200">
                <a:ea typeface="+mn-lt"/>
                <a:cs typeface="+mn-lt"/>
              </a:rPr>
              <a:t>: Both the </a:t>
            </a:r>
            <a:r>
              <a:rPr lang="en-US" sz="3200" b="1">
                <a:ea typeface="+mn-lt"/>
                <a:cs typeface="+mn-lt"/>
              </a:rPr>
              <a:t>start slot</a:t>
            </a:r>
            <a:r>
              <a:rPr lang="en-US" sz="3200">
                <a:ea typeface="+mn-lt"/>
                <a:cs typeface="+mn-lt"/>
              </a:rPr>
              <a:t> and </a:t>
            </a:r>
            <a:r>
              <a:rPr lang="en-US" sz="3200" b="1">
                <a:ea typeface="+mn-lt"/>
                <a:cs typeface="+mn-lt"/>
              </a:rPr>
              <a:t>mid slot</a:t>
            </a:r>
            <a:r>
              <a:rPr lang="en-US" sz="3200">
                <a:ea typeface="+mn-lt"/>
                <a:cs typeface="+mn-lt"/>
              </a:rPr>
              <a:t> have </a:t>
            </a:r>
            <a:r>
              <a:rPr lang="en-US" sz="3200" b="1">
                <a:ea typeface="+mn-lt"/>
                <a:cs typeface="+mn-lt"/>
              </a:rPr>
              <a:t>analog delays exceeding the maximum allowed</a:t>
            </a:r>
            <a:r>
              <a:rPr lang="en-US" sz="3200">
                <a:ea typeface="+mn-lt"/>
                <a:cs typeface="+mn-lt"/>
              </a:rPr>
              <a:t>. As a result, a </a:t>
            </a:r>
            <a:r>
              <a:rPr lang="en-US" sz="3200" b="1">
                <a:ea typeface="+mn-lt"/>
                <a:cs typeface="+mn-lt"/>
              </a:rPr>
              <a:t>timeout is triggered</a:t>
            </a:r>
            <a:r>
              <a:rPr lang="en-US" sz="3200">
                <a:ea typeface="+mn-lt"/>
                <a:cs typeface="+mn-lt"/>
              </a:rPr>
              <a:t>, and </a:t>
            </a:r>
            <a:r>
              <a:rPr lang="en-US" sz="3200" b="1">
                <a:ea typeface="+mn-lt"/>
                <a:cs typeface="+mn-lt"/>
              </a:rPr>
              <a:t>no data is saved</a:t>
            </a:r>
            <a:r>
              <a:rPr lang="en-US" sz="3200">
                <a:ea typeface="+mn-lt"/>
                <a:cs typeface="+mn-lt"/>
              </a:rPr>
              <a:t>.</a:t>
            </a:r>
            <a:br>
              <a:rPr lang="en-US" sz="3200">
                <a:ea typeface="+mn-lt"/>
                <a:cs typeface="+mn-lt"/>
              </a:rPr>
            </a:br>
            <a:r>
              <a:rPr lang="en-US" sz="3200">
                <a:ea typeface="+mn-lt"/>
                <a:cs typeface="+mn-lt"/>
              </a:rPr>
              <a:t>Fail3 = 0</a:t>
            </a:r>
            <a:endParaRPr lang="en-US"/>
          </a:p>
          <a:p>
            <a:endParaRPr lang="en-US" sz="3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37063-FBF9-49E4-B259-B9E3215C1373}"/>
              </a:ext>
            </a:extLst>
          </p:cNvPr>
          <p:cNvSpPr txBox="1"/>
          <p:nvPr/>
        </p:nvSpPr>
        <p:spPr>
          <a:xfrm>
            <a:off x="196725" y="1131091"/>
            <a:ext cx="1137233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ea typeface="+mn-lt"/>
                <a:cs typeface="+mn-lt"/>
              </a:rPr>
              <a:t>Figure 10</a:t>
            </a:r>
            <a:endParaRPr lang="en-US" sz="3200">
              <a:ea typeface="+mn-lt"/>
              <a:cs typeface="+mn-lt"/>
            </a:endParaRPr>
          </a:p>
        </p:txBody>
      </p:sp>
      <p:pic>
        <p:nvPicPr>
          <p:cNvPr id="3" name="Picture 2" descr="A screen shot of a computer game&#10;&#10;AI-generated content may be incorrect.">
            <a:extLst>
              <a:ext uri="{FF2B5EF4-FFF2-40B4-BE49-F238E27FC236}">
                <a16:creationId xmlns:a16="http://schemas.microsoft.com/office/drawing/2014/main" id="{F1E15178-21B9-4F71-748A-B05C74933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2083"/>
            <a:ext cx="12192000" cy="169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03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80AD6-6AC8-B927-2F02-C76D18839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8FAE-E80C-3E39-E774-06FFDA01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73" y="190071"/>
            <a:ext cx="11664121" cy="89039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>
                <a:solidFill>
                  <a:srgbClr val="000000"/>
                </a:solidFill>
                <a:latin typeface="Aptos"/>
              </a:rPr>
              <a:t>Long analog delay: If </a:t>
            </a:r>
            <a:r>
              <a:rPr lang="en-US" sz="3200" err="1">
                <a:solidFill>
                  <a:srgbClr val="000000"/>
                </a:solidFill>
                <a:latin typeface="Aptos"/>
              </a:rPr>
              <a:t>analog_delay</a:t>
            </a:r>
            <a:r>
              <a:rPr lang="en-US" sz="3200">
                <a:solidFill>
                  <a:srgbClr val="000000"/>
                </a:solidFill>
                <a:latin typeface="Aptos"/>
              </a:rPr>
              <a:t> &gt; </a:t>
            </a:r>
            <a:r>
              <a:rPr lang="en-US" sz="3200" err="1">
                <a:solidFill>
                  <a:srgbClr val="000000"/>
                </a:solidFill>
                <a:latin typeface="Aptos"/>
              </a:rPr>
              <a:t>max_ana_delay</a:t>
            </a:r>
            <a:r>
              <a:rPr lang="en-US" sz="3200">
                <a:solidFill>
                  <a:srgbClr val="000000"/>
                </a:solidFill>
                <a:latin typeface="Aptos"/>
              </a:rPr>
              <a:t>, data should be missed or flagged</a:t>
            </a:r>
            <a:endParaRPr lang="en-US">
              <a:solidFill>
                <a:srgbClr val="000000"/>
              </a:solidFill>
              <a:latin typeface="Aptos Display" panose="020F03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84FAD8-2DD2-1239-CAE0-DF95C92E93B1}"/>
              </a:ext>
            </a:extLst>
          </p:cNvPr>
          <p:cNvSpPr txBox="1"/>
          <p:nvPr/>
        </p:nvSpPr>
        <p:spPr>
          <a:xfrm>
            <a:off x="328947" y="2841040"/>
            <a:ext cx="11350249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+mn-lt"/>
                <a:cs typeface="+mn-lt"/>
              </a:rPr>
              <a:t>In </a:t>
            </a:r>
            <a:r>
              <a:rPr lang="en-US" sz="3200" b="1">
                <a:ea typeface="+mn-lt"/>
                <a:cs typeface="+mn-lt"/>
              </a:rPr>
              <a:t>Figure 10</a:t>
            </a:r>
            <a:r>
              <a:rPr lang="en-US" sz="3200">
                <a:ea typeface="+mn-lt"/>
                <a:cs typeface="+mn-lt"/>
              </a:rPr>
              <a:t>, three test cases are illustrated:</a:t>
            </a:r>
          </a:p>
          <a:p>
            <a:pPr marL="285750" indent="-285750">
              <a:buFont typeface="Arial,Sans-Serif"/>
              <a:buChar char="•"/>
            </a:pPr>
            <a:r>
              <a:rPr lang="en-US" sz="3200" b="1">
                <a:ea typeface="+mn-lt"/>
                <a:cs typeface="+mn-lt"/>
              </a:rPr>
              <a:t>Case 2</a:t>
            </a:r>
            <a:r>
              <a:rPr lang="en-US" sz="3200">
                <a:ea typeface="+mn-lt"/>
                <a:cs typeface="+mn-lt"/>
              </a:rPr>
              <a:t>: Only the </a:t>
            </a:r>
            <a:r>
              <a:rPr lang="en-US" sz="3200" b="1">
                <a:ea typeface="+mn-lt"/>
                <a:cs typeface="+mn-lt"/>
              </a:rPr>
              <a:t>start slot</a:t>
            </a:r>
            <a:r>
              <a:rPr lang="en-US" sz="3200">
                <a:ea typeface="+mn-lt"/>
                <a:cs typeface="+mn-lt"/>
              </a:rPr>
              <a:t> has a delay greater than </a:t>
            </a:r>
            <a:r>
              <a:rPr lang="en-US" sz="3200" err="1">
                <a:ea typeface="+mn-lt"/>
                <a:cs typeface="+mn-lt"/>
              </a:rPr>
              <a:t>theallowed</a:t>
            </a:r>
            <a:r>
              <a:rPr lang="en-US" sz="3200">
                <a:ea typeface="+mn-lt"/>
                <a:cs typeface="+mn-lt"/>
              </a:rPr>
              <a:t> limit. Again, </a:t>
            </a:r>
            <a:r>
              <a:rPr lang="en-US" sz="3200" b="1">
                <a:ea typeface="+mn-lt"/>
                <a:cs typeface="+mn-lt"/>
              </a:rPr>
              <a:t>no data is stored</a:t>
            </a:r>
            <a:r>
              <a:rPr lang="en-US" sz="3200">
                <a:ea typeface="+mn-lt"/>
                <a:cs typeface="+mn-lt"/>
              </a:rPr>
              <a:t> due to the </a:t>
            </a:r>
            <a:r>
              <a:rPr lang="en-US" sz="3200" err="1">
                <a:ea typeface="+mn-lt"/>
                <a:cs typeface="+mn-lt"/>
              </a:rPr>
              <a:t>timeoutcondition</a:t>
            </a:r>
            <a:r>
              <a:rPr lang="en-US" sz="3200">
                <a:ea typeface="+mn-lt"/>
                <a:cs typeface="+mn-lt"/>
              </a:rPr>
              <a:t>. (fail4 = 0)</a:t>
            </a:r>
          </a:p>
          <a:p>
            <a:pPr marL="285750" indent="-285750">
              <a:buFont typeface="Arial,Sans-Serif"/>
              <a:buChar char="•"/>
            </a:pPr>
            <a:r>
              <a:rPr lang="en-US" sz="3200" b="1">
                <a:ea typeface="+mn-lt"/>
                <a:cs typeface="+mn-lt"/>
              </a:rPr>
              <a:t>Case 3</a:t>
            </a:r>
            <a:r>
              <a:rPr lang="en-US" sz="3200">
                <a:ea typeface="+mn-lt"/>
                <a:cs typeface="+mn-lt"/>
              </a:rPr>
              <a:t>: The </a:t>
            </a:r>
            <a:r>
              <a:rPr lang="en-US" sz="3200" b="1">
                <a:ea typeface="+mn-lt"/>
                <a:cs typeface="+mn-lt"/>
              </a:rPr>
              <a:t>mid slot</a:t>
            </a:r>
            <a:r>
              <a:rPr lang="en-US" sz="3200">
                <a:ea typeface="+mn-lt"/>
                <a:cs typeface="+mn-lt"/>
              </a:rPr>
              <a:t> has an excessive analog delay, </a:t>
            </a:r>
            <a:r>
              <a:rPr lang="en-US" sz="3200" err="1">
                <a:ea typeface="+mn-lt"/>
                <a:cs typeface="+mn-lt"/>
              </a:rPr>
              <a:t>andconsequently</a:t>
            </a:r>
            <a:r>
              <a:rPr lang="en-US" sz="3200">
                <a:ea typeface="+mn-lt"/>
                <a:cs typeface="+mn-lt"/>
              </a:rPr>
              <a:t>, </a:t>
            </a:r>
            <a:r>
              <a:rPr lang="en-US" sz="3200" b="1">
                <a:ea typeface="+mn-lt"/>
                <a:cs typeface="+mn-lt"/>
              </a:rPr>
              <a:t>no data is saved</a:t>
            </a:r>
            <a:r>
              <a:rPr lang="en-US" sz="3200">
                <a:ea typeface="+mn-lt"/>
                <a:cs typeface="+mn-lt"/>
              </a:rPr>
              <a:t> for that slot. (fail5 = 0)</a:t>
            </a:r>
          </a:p>
          <a:p>
            <a:r>
              <a:rPr lang="en-US" sz="3200">
                <a:ea typeface="+mn-lt"/>
                <a:cs typeface="+mn-lt"/>
              </a:rPr>
              <a:t>This confirms that the system </a:t>
            </a:r>
            <a:r>
              <a:rPr lang="en-US" sz="3200" b="1">
                <a:ea typeface="+mn-lt"/>
                <a:cs typeface="+mn-lt"/>
              </a:rPr>
              <a:t>correctly handles </a:t>
            </a:r>
            <a:r>
              <a:rPr lang="en-US" sz="3200" b="1" err="1">
                <a:ea typeface="+mn-lt"/>
                <a:cs typeface="+mn-lt"/>
              </a:rPr>
              <a:t>timeoutconditions</a:t>
            </a:r>
            <a:r>
              <a:rPr lang="en-US" sz="3200">
                <a:ea typeface="+mn-lt"/>
                <a:cs typeface="+mn-lt"/>
              </a:rPr>
              <a:t> and avoids storing invalid data.</a:t>
            </a:r>
          </a:p>
        </p:txBody>
      </p:sp>
      <p:pic>
        <p:nvPicPr>
          <p:cNvPr id="6" name="Picture 5" descr="A screen shot of a computer game&#10;&#10;AI-generated content may be incorrect.">
            <a:extLst>
              <a:ext uri="{FF2B5EF4-FFF2-40B4-BE49-F238E27FC236}">
                <a16:creationId xmlns:a16="http://schemas.microsoft.com/office/drawing/2014/main" id="{63CDB79B-0822-414B-9634-96908C963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6779"/>
            <a:ext cx="12192000" cy="169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64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904CD-CF0B-2073-4319-30D69641E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10884-A7DA-9B33-631F-F96590A7B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73" y="190071"/>
            <a:ext cx="11664121" cy="89039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>
                <a:solidFill>
                  <a:srgbClr val="000000"/>
                </a:solidFill>
                <a:latin typeface="Aptos"/>
              </a:rPr>
              <a:t>Different clock speeds : </a:t>
            </a:r>
            <a:r>
              <a:rPr lang="en-US" sz="3200">
                <a:solidFill>
                  <a:srgbClr val="242424"/>
                </a:solidFill>
                <a:latin typeface="Aptos"/>
              </a:rPr>
              <a:t>Run tests with different </a:t>
            </a:r>
            <a:r>
              <a:rPr lang="en-US" sz="3200" err="1">
                <a:solidFill>
                  <a:srgbClr val="242424"/>
                </a:solidFill>
                <a:latin typeface="Aptos"/>
              </a:rPr>
              <a:t>clk</a:t>
            </a:r>
            <a:r>
              <a:rPr lang="en-US" sz="3200">
                <a:solidFill>
                  <a:srgbClr val="242424"/>
                </a:solidFill>
                <a:latin typeface="Aptos"/>
              </a:rPr>
              <a:t> periods</a:t>
            </a:r>
            <a:endParaRPr lang="en-US" sz="3200">
              <a:latin typeface="Apto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DBD6F1-BF7F-960F-31B4-0542FEEA9D8B}"/>
              </a:ext>
            </a:extLst>
          </p:cNvPr>
          <p:cNvSpPr txBox="1"/>
          <p:nvPr/>
        </p:nvSpPr>
        <p:spPr>
          <a:xfrm>
            <a:off x="196725" y="1131091"/>
            <a:ext cx="1137233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ea typeface="+mn-lt"/>
                <a:cs typeface="+mn-lt"/>
              </a:rPr>
              <a:t>Figure 11</a:t>
            </a:r>
            <a:endParaRPr lang="en-US" sz="3200">
              <a:ea typeface="+mn-lt"/>
              <a:cs typeface="+mn-lt"/>
            </a:endParaRPr>
          </a:p>
        </p:txBody>
      </p:sp>
      <p:pic>
        <p:nvPicPr>
          <p:cNvPr id="5" name="Picture 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E183107C-6A3B-56F5-9816-70608041D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0966"/>
            <a:ext cx="12192000" cy="317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98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C5512-2606-46A9-4CEF-92EBB9427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7806B-8DB5-81C0-C36B-4B2736C4F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73" y="190071"/>
            <a:ext cx="11664121" cy="89039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>
                <a:solidFill>
                  <a:srgbClr val="000000"/>
                </a:solidFill>
                <a:latin typeface="Aptos"/>
              </a:rPr>
              <a:t>Different clock speeds : </a:t>
            </a:r>
            <a:r>
              <a:rPr lang="en-US" sz="3200">
                <a:solidFill>
                  <a:srgbClr val="242424"/>
                </a:solidFill>
                <a:latin typeface="Aptos"/>
              </a:rPr>
              <a:t>Run tests with different </a:t>
            </a:r>
            <a:r>
              <a:rPr lang="en-US" sz="3200" err="1">
                <a:solidFill>
                  <a:srgbClr val="242424"/>
                </a:solidFill>
                <a:latin typeface="Aptos"/>
              </a:rPr>
              <a:t>clk</a:t>
            </a:r>
            <a:r>
              <a:rPr lang="en-US" sz="3200">
                <a:solidFill>
                  <a:srgbClr val="242424"/>
                </a:solidFill>
                <a:latin typeface="Aptos"/>
              </a:rPr>
              <a:t> periods</a:t>
            </a:r>
            <a:endParaRPr lang="en-US" sz="3200">
              <a:latin typeface="Apto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83956A-F778-FAA5-916B-3463BD5D9917}"/>
              </a:ext>
            </a:extLst>
          </p:cNvPr>
          <p:cNvSpPr txBox="1"/>
          <p:nvPr/>
        </p:nvSpPr>
        <p:spPr>
          <a:xfrm>
            <a:off x="328946" y="1294952"/>
            <a:ext cx="11350249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In </a:t>
            </a:r>
            <a:r>
              <a:rPr lang="en-US" sz="2800" b="1">
                <a:ea typeface="+mn-lt"/>
                <a:cs typeface="+mn-lt"/>
              </a:rPr>
              <a:t>Figure 11</a:t>
            </a:r>
            <a:r>
              <a:rPr lang="en-US" sz="2800">
                <a:ea typeface="+mn-lt"/>
                <a:cs typeface="+mn-lt"/>
              </a:rPr>
              <a:t>, tests were performed under </a:t>
            </a:r>
            <a:r>
              <a:rPr lang="en-US" sz="2800" b="1">
                <a:ea typeface="+mn-lt"/>
                <a:cs typeface="+mn-lt"/>
              </a:rPr>
              <a:t>various clock period configurations</a:t>
            </a:r>
            <a:r>
              <a:rPr lang="en-US" sz="2800">
                <a:ea typeface="+mn-lt"/>
                <a:cs typeface="+mn-lt"/>
              </a:rPr>
              <a:t>. The </a:t>
            </a:r>
            <a:r>
              <a:rPr lang="en-US" sz="2800" b="1">
                <a:ea typeface="+mn-lt"/>
                <a:cs typeface="+mn-lt"/>
              </a:rPr>
              <a:t>fail flags are all 0</a:t>
            </a:r>
            <a:r>
              <a:rPr lang="en-US" sz="2800">
                <a:ea typeface="+mn-lt"/>
                <a:cs typeface="+mn-lt"/>
              </a:rPr>
              <a:t>, confirming that </a:t>
            </a:r>
            <a:r>
              <a:rPr lang="en-US" sz="2800" b="1">
                <a:ea typeface="+mn-lt"/>
                <a:cs typeface="+mn-lt"/>
              </a:rPr>
              <a:t>all 9 test cases passed</a:t>
            </a:r>
            <a:r>
              <a:rPr lang="en-US" sz="2800">
                <a:ea typeface="+mn-lt"/>
                <a:cs typeface="+mn-lt"/>
              </a:rPr>
              <a:t> under each setting, demonstrating the design’s </a:t>
            </a:r>
            <a:r>
              <a:rPr lang="en-US" sz="2800" b="1">
                <a:ea typeface="+mn-lt"/>
                <a:cs typeface="+mn-lt"/>
              </a:rPr>
              <a:t>robustness across different clock domains</a:t>
            </a:r>
            <a:r>
              <a:rPr lang="en-US" sz="2800">
                <a:ea typeface="+mn-lt"/>
                <a:cs typeface="+mn-lt"/>
              </a:rPr>
              <a:t>.</a:t>
            </a:r>
            <a:br>
              <a:rPr lang="en-US" sz="2800">
                <a:ea typeface="+mn-lt"/>
                <a:cs typeface="+mn-lt"/>
              </a:rPr>
            </a:br>
            <a:r>
              <a:rPr lang="en-US" sz="2800">
                <a:ea typeface="+mn-lt"/>
                <a:cs typeface="+mn-lt"/>
              </a:rPr>
              <a:t> Additionally, in the </a:t>
            </a:r>
            <a:r>
              <a:rPr lang="en-US" sz="2800" b="1">
                <a:ea typeface="+mn-lt"/>
                <a:cs typeface="+mn-lt"/>
              </a:rPr>
              <a:t>console output</a:t>
            </a:r>
            <a:r>
              <a:rPr lang="en-US" sz="2800">
                <a:ea typeface="+mn-lt"/>
                <a:cs typeface="+mn-lt"/>
              </a:rPr>
              <a:t>, both the </a:t>
            </a:r>
            <a:r>
              <a:rPr lang="en-US" sz="2800" b="1">
                <a:ea typeface="+mn-lt"/>
                <a:cs typeface="+mn-lt"/>
              </a:rPr>
              <a:t>expected (values</a:t>
            </a:r>
            <a:r>
              <a:rPr lang="en-US" sz="2800">
                <a:ea typeface="+mn-lt"/>
                <a:cs typeface="+mn-lt"/>
              </a:rPr>
              <a:t> and </a:t>
            </a:r>
            <a:r>
              <a:rPr lang="en-US" sz="2800" b="1">
                <a:ea typeface="+mn-lt"/>
                <a:cs typeface="+mn-lt"/>
              </a:rPr>
              <a:t>actual values</a:t>
            </a:r>
            <a:r>
              <a:rPr lang="en-US" sz="2800">
                <a:ea typeface="+mn-lt"/>
                <a:cs typeface="+mn-lt"/>
              </a:rPr>
              <a:t> are printed, enabling </a:t>
            </a:r>
            <a:r>
              <a:rPr lang="en-US" sz="2800" b="1">
                <a:ea typeface="+mn-lt"/>
                <a:cs typeface="+mn-lt"/>
              </a:rPr>
              <a:t>manual verification and debugging if required</a:t>
            </a:r>
            <a:r>
              <a:rPr lang="en-US" sz="2800">
                <a:ea typeface="+mn-lt"/>
                <a:cs typeface="+mn-lt"/>
              </a:rPr>
              <a:t>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008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D155-F053-C1E7-A946-F5C43D8A5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73" y="190071"/>
            <a:ext cx="10515600" cy="625347"/>
          </a:xfrm>
        </p:spPr>
        <p:txBody>
          <a:bodyPr>
            <a:normAutofit/>
          </a:bodyPr>
          <a:lstStyle/>
          <a:p>
            <a:r>
              <a:rPr lang="en-US" sz="3200">
                <a:latin typeface="Aptos"/>
              </a:rPr>
              <a:t>Basic delay test: </a:t>
            </a:r>
            <a:r>
              <a:rPr lang="en-US" sz="3200">
                <a:solidFill>
                  <a:srgbClr val="242424"/>
                </a:solidFill>
                <a:latin typeface="Aptos"/>
              </a:rPr>
              <a:t>Normal function with fixed delays</a:t>
            </a:r>
            <a:endParaRPr lang="en-US" sz="3200">
              <a:latin typeface="Aptos"/>
            </a:endParaRPr>
          </a:p>
        </p:txBody>
      </p:sp>
      <p:pic>
        <p:nvPicPr>
          <p:cNvPr id="3" name="Picture 2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D3110265-7A48-5591-6D08-989D74C2B9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4" r="6654" b="-645"/>
          <a:stretch>
            <a:fillRect/>
          </a:stretch>
        </p:blipFill>
        <p:spPr>
          <a:xfrm>
            <a:off x="278027" y="1713197"/>
            <a:ext cx="11370504" cy="160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6A3B94-D697-C122-E355-2A40FA6D2093}"/>
              </a:ext>
            </a:extLst>
          </p:cNvPr>
          <p:cNvSpPr txBox="1"/>
          <p:nvPr/>
        </p:nvSpPr>
        <p:spPr>
          <a:xfrm>
            <a:off x="275969" y="3632887"/>
            <a:ext cx="1137233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+mn-lt"/>
                <a:cs typeface="+mn-lt"/>
              </a:rPr>
              <a:t>In </a:t>
            </a:r>
            <a:r>
              <a:rPr lang="en-US" sz="3200" b="1">
                <a:ea typeface="+mn-lt"/>
                <a:cs typeface="+mn-lt"/>
              </a:rPr>
              <a:t>Figure 1</a:t>
            </a:r>
            <a:r>
              <a:rPr lang="en-US" sz="3200">
                <a:ea typeface="+mn-lt"/>
                <a:cs typeface="+mn-lt"/>
              </a:rPr>
              <a:t>, you can observe that the ADC data from both time slots is correctly combined and stored sequentially in the FIFO.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1D95F-99C4-5F55-BB3B-F71C3D3C950C}"/>
              </a:ext>
            </a:extLst>
          </p:cNvPr>
          <p:cNvSpPr txBox="1"/>
          <p:nvPr/>
        </p:nvSpPr>
        <p:spPr>
          <a:xfrm>
            <a:off x="275969" y="965887"/>
            <a:ext cx="1137233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ea typeface="+mn-lt"/>
                <a:cs typeface="+mn-lt"/>
              </a:rPr>
              <a:t>Figure 1</a:t>
            </a:r>
            <a:endParaRPr lang="en-US" sz="3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387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B2F88-367F-FCA8-B1A8-BDC2BEB12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349E9-A17F-3732-8DD1-074FB32F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73" y="190071"/>
            <a:ext cx="11555627" cy="625347"/>
          </a:xfrm>
        </p:spPr>
        <p:txBody>
          <a:bodyPr>
            <a:normAutofit fontScale="90000"/>
          </a:bodyPr>
          <a:lstStyle/>
          <a:p>
            <a:r>
              <a:rPr lang="en-US" sz="3200">
                <a:solidFill>
                  <a:srgbClr val="242424"/>
                </a:solidFill>
                <a:latin typeface="Aptos"/>
              </a:rPr>
              <a:t>FIFO burst read : Continuous ADC read – check if data is stored properly</a:t>
            </a:r>
            <a:endParaRPr lang="en-US">
              <a:latin typeface="Apto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07BC6-D83A-55D9-F0C4-9CF2CEF4CC7D}"/>
              </a:ext>
            </a:extLst>
          </p:cNvPr>
          <p:cNvSpPr txBox="1"/>
          <p:nvPr/>
        </p:nvSpPr>
        <p:spPr>
          <a:xfrm>
            <a:off x="183293" y="5095103"/>
            <a:ext cx="1137233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+mn-lt"/>
                <a:cs typeface="+mn-lt"/>
              </a:rPr>
              <a:t>In </a:t>
            </a:r>
            <a:r>
              <a:rPr lang="en-US" sz="3200" b="1">
                <a:ea typeface="+mn-lt"/>
                <a:cs typeface="+mn-lt"/>
              </a:rPr>
              <a:t>Figure 2</a:t>
            </a:r>
            <a:r>
              <a:rPr lang="en-US" sz="3200">
                <a:ea typeface="+mn-lt"/>
                <a:cs typeface="+mn-lt"/>
              </a:rPr>
              <a:t>, a total of 128 ADC data entries are written into the FIFO. These entries are verified using checkers </a:t>
            </a:r>
            <a:r>
              <a:rPr lang="en-US" sz="3200" b="1">
                <a:ea typeface="+mn-lt"/>
                <a:cs typeface="+mn-lt"/>
              </a:rPr>
              <a:t>Figure 3</a:t>
            </a:r>
            <a:r>
              <a:rPr lang="en-US" sz="3200">
                <a:ea typeface="+mn-lt"/>
                <a:cs typeface="+mn-lt"/>
              </a:rPr>
              <a:t>, which confirm that the stored data matches the expected values.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E0E691-1034-3ADA-D60A-BC442CF48719}"/>
              </a:ext>
            </a:extLst>
          </p:cNvPr>
          <p:cNvSpPr txBox="1"/>
          <p:nvPr/>
        </p:nvSpPr>
        <p:spPr>
          <a:xfrm>
            <a:off x="275969" y="965887"/>
            <a:ext cx="1137233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ea typeface="+mn-lt"/>
                <a:cs typeface="+mn-lt"/>
              </a:rPr>
              <a:t>Figure 2</a:t>
            </a:r>
            <a:endParaRPr lang="en-US" sz="3200"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006656-E9AF-225E-1350-48DE75809121}"/>
              </a:ext>
            </a:extLst>
          </p:cNvPr>
          <p:cNvSpPr txBox="1"/>
          <p:nvPr/>
        </p:nvSpPr>
        <p:spPr>
          <a:xfrm>
            <a:off x="183293" y="3097427"/>
            <a:ext cx="1137233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ea typeface="+mn-lt"/>
                <a:cs typeface="+mn-lt"/>
              </a:rPr>
              <a:t>Figure 3</a:t>
            </a:r>
            <a:endParaRPr lang="en-US" sz="3200">
              <a:ea typeface="+mn-lt"/>
              <a:cs typeface="+mn-lt"/>
            </a:endParaRPr>
          </a:p>
        </p:txBody>
      </p:sp>
      <p:pic>
        <p:nvPicPr>
          <p:cNvPr id="10" name="Picture 9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21583C6A-90A7-D9DD-1296-70CC38FA6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2" y="3851961"/>
            <a:ext cx="8420099" cy="997293"/>
          </a:xfrm>
          <a:prstGeom prst="rect">
            <a:avLst/>
          </a:prstGeom>
        </p:spPr>
      </p:pic>
      <p:pic>
        <p:nvPicPr>
          <p:cNvPr id="11" name="Picture 10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D7F20360-5F16-6062-D00D-C9A9FB364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8008"/>
            <a:ext cx="12192000" cy="14347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B0B42D-C3B1-A716-EEC3-F4F4F30922FD}"/>
              </a:ext>
            </a:extLst>
          </p:cNvPr>
          <p:cNvSpPr txBox="1"/>
          <p:nvPr/>
        </p:nvSpPr>
        <p:spPr>
          <a:xfrm rot="-10800000" flipV="1">
            <a:off x="6218961" y="3093540"/>
            <a:ext cx="542813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ea typeface="+mn-lt"/>
                <a:cs typeface="+mn-lt"/>
              </a:rPr>
              <a:t>Fail1</a:t>
            </a:r>
            <a:r>
              <a:rPr lang="en-US" sz="3200">
                <a:ea typeface="+mn-lt"/>
                <a:cs typeface="+mn-lt"/>
              </a:rPr>
              <a:t> = 0 indicates no errors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04F90B6-4150-1719-B166-F3018A0219EC}"/>
                  </a:ext>
                </a:extLst>
              </p14:cNvPr>
              <p14:cNvContentPartPr/>
              <p14:nvPr/>
            </p14:nvContentPartPr>
            <p14:xfrm>
              <a:off x="1205204" y="2873315"/>
              <a:ext cx="369824" cy="109947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04F90B6-4150-1719-B166-F3018A0219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7216" y="2855408"/>
                <a:ext cx="405439" cy="14540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8507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E329D-E26A-EBD3-72DD-764E1B7FF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A75E8-BB08-9A80-3D76-A149A9BB2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73" y="190071"/>
            <a:ext cx="10515600" cy="625347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242424"/>
                </a:solidFill>
                <a:latin typeface="Aptos"/>
              </a:rPr>
              <a:t>Delay sweep : Try all delay values from 19 to 31</a:t>
            </a:r>
            <a:endParaRPr lang="en-US" sz="3200">
              <a:latin typeface="Apto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31454E-AAA4-CF46-CBAE-8278A70F8568}"/>
              </a:ext>
            </a:extLst>
          </p:cNvPr>
          <p:cNvSpPr txBox="1"/>
          <p:nvPr/>
        </p:nvSpPr>
        <p:spPr>
          <a:xfrm>
            <a:off x="183293" y="4096265"/>
            <a:ext cx="11372335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Aptos Display"/>
                <a:ea typeface="+mn-lt"/>
                <a:cs typeface="+mn-lt"/>
              </a:rPr>
              <a:t>In </a:t>
            </a:r>
            <a:r>
              <a:rPr lang="en-US" sz="3200" b="1">
                <a:latin typeface="Aptos Display"/>
                <a:ea typeface="+mn-lt"/>
                <a:cs typeface="+mn-lt"/>
              </a:rPr>
              <a:t>Figure 4</a:t>
            </a:r>
            <a:r>
              <a:rPr lang="en-US" sz="3200">
                <a:latin typeface="Aptos Display"/>
                <a:ea typeface="+mn-lt"/>
                <a:cs typeface="+mn-lt"/>
              </a:rPr>
              <a:t>, the programmable delay values for both the </a:t>
            </a:r>
            <a:r>
              <a:rPr lang="en-US" sz="3200" b="1">
                <a:latin typeface="Aptos Display"/>
                <a:ea typeface="+mn-lt"/>
                <a:cs typeface="+mn-lt"/>
              </a:rPr>
              <a:t>start slot</a:t>
            </a:r>
            <a:r>
              <a:rPr lang="en-US" sz="3200">
                <a:latin typeface="Aptos Display"/>
                <a:ea typeface="+mn-lt"/>
                <a:cs typeface="+mn-lt"/>
              </a:rPr>
              <a:t> and </a:t>
            </a:r>
            <a:r>
              <a:rPr lang="en-US" sz="3200" b="1">
                <a:latin typeface="Aptos Display"/>
                <a:ea typeface="+mn-lt"/>
                <a:cs typeface="+mn-lt"/>
              </a:rPr>
              <a:t>mid slot</a:t>
            </a:r>
            <a:r>
              <a:rPr lang="en-US" sz="3200">
                <a:latin typeface="Aptos Display"/>
                <a:ea typeface="+mn-lt"/>
                <a:cs typeface="+mn-lt"/>
              </a:rPr>
              <a:t> range from </a:t>
            </a:r>
            <a:r>
              <a:rPr lang="en-US" sz="3200" b="1">
                <a:latin typeface="Aptos Display"/>
                <a:ea typeface="+mn-lt"/>
                <a:cs typeface="+mn-lt"/>
              </a:rPr>
              <a:t>19 to 31</a:t>
            </a:r>
            <a:r>
              <a:rPr lang="en-US" sz="3200">
                <a:latin typeface="Aptos Display"/>
                <a:ea typeface="+mn-lt"/>
                <a:cs typeface="+mn-lt"/>
              </a:rPr>
              <a:t>. The signal fail_2 = 0 confirms that the data has been correctly written to and read from the FIFO without any mismatches.</a:t>
            </a:r>
            <a:endParaRPr lang="en-US">
              <a:latin typeface="Aptos Display"/>
              <a:ea typeface="+mn-lt"/>
              <a:cs typeface="+mn-lt"/>
            </a:endParaRPr>
          </a:p>
          <a:p>
            <a:endParaRPr lang="en-US" sz="320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3257B7-A825-9FA5-F0B9-DDF4F9D78026}"/>
              </a:ext>
            </a:extLst>
          </p:cNvPr>
          <p:cNvSpPr txBox="1"/>
          <p:nvPr/>
        </p:nvSpPr>
        <p:spPr>
          <a:xfrm>
            <a:off x="275969" y="965887"/>
            <a:ext cx="1137233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ea typeface="+mn-lt"/>
                <a:cs typeface="+mn-lt"/>
              </a:rPr>
              <a:t>Figure 4</a:t>
            </a:r>
            <a:endParaRPr lang="en-US" sz="3200">
              <a:ea typeface="+mn-lt"/>
              <a:cs typeface="+mn-lt"/>
            </a:endParaRPr>
          </a:p>
        </p:txBody>
      </p:sp>
      <p:pic>
        <p:nvPicPr>
          <p:cNvPr id="6" name="Picture 5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DA2B2352-A43C-824A-CD02-1312E83A0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8211"/>
            <a:ext cx="12192000" cy="194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5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3E8BB-CE83-CC9E-1FCC-6525FC248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31509-7FEA-565C-CCCE-7BBFC3898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73" y="190071"/>
            <a:ext cx="10515600" cy="625347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242424"/>
                </a:solidFill>
                <a:latin typeface="Aptos"/>
              </a:rPr>
              <a:t>Delta sweep : Try all delay values from 36 to 255</a:t>
            </a:r>
            <a:endParaRPr lang="en-US" sz="3200">
              <a:latin typeface="Apto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528D5-733C-02CD-29D0-433FCD7AD6AD}"/>
              </a:ext>
            </a:extLst>
          </p:cNvPr>
          <p:cNvSpPr txBox="1"/>
          <p:nvPr/>
        </p:nvSpPr>
        <p:spPr>
          <a:xfrm>
            <a:off x="-2058" y="821725"/>
            <a:ext cx="1137233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ea typeface="+mn-lt"/>
                <a:cs typeface="+mn-lt"/>
              </a:rPr>
              <a:t>Figure 5</a:t>
            </a:r>
            <a:endParaRPr lang="en-US" sz="3200">
              <a:ea typeface="+mn-lt"/>
              <a:cs typeface="+mn-lt"/>
            </a:endParaRPr>
          </a:p>
        </p:txBody>
      </p:sp>
      <p:pic>
        <p:nvPicPr>
          <p:cNvPr id="3" name="Picture 2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1C0FD26C-A1B8-EBA5-3D51-9BA808312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2624"/>
            <a:ext cx="12192000" cy="20628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79D200-453C-2E63-819D-AA69781DF989}"/>
              </a:ext>
            </a:extLst>
          </p:cNvPr>
          <p:cNvSpPr txBox="1"/>
          <p:nvPr/>
        </p:nvSpPr>
        <p:spPr>
          <a:xfrm>
            <a:off x="-2058" y="3715265"/>
            <a:ext cx="1137233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ea typeface="+mn-lt"/>
                <a:cs typeface="+mn-lt"/>
              </a:rPr>
              <a:t>Figure 6</a:t>
            </a:r>
            <a:endParaRPr lang="en-US" sz="3200">
              <a:ea typeface="+mn-lt"/>
              <a:cs typeface="+mn-lt"/>
            </a:endParaRPr>
          </a:p>
        </p:txBody>
      </p:sp>
      <p:pic>
        <p:nvPicPr>
          <p:cNvPr id="8" name="Picture 7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099D555D-838F-C64A-BBF6-08F0E0A6E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65" y="4442089"/>
            <a:ext cx="12192000" cy="209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97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22649-3827-CD06-0780-00AFCD52C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EA82-980C-C929-FE1F-11BCBA79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73" y="190071"/>
            <a:ext cx="10515600" cy="625347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242424"/>
                </a:solidFill>
                <a:latin typeface="Aptos"/>
              </a:rPr>
              <a:t>Delta sweep : Try all delay values from 36 to 255</a:t>
            </a:r>
            <a:endParaRPr lang="en-US" sz="3200">
              <a:solidFill>
                <a:srgbClr val="000000"/>
              </a:solidFill>
              <a:latin typeface="Apto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419B59-31A4-57C8-2C89-19530DBCE57A}"/>
              </a:ext>
            </a:extLst>
          </p:cNvPr>
          <p:cNvSpPr txBox="1"/>
          <p:nvPr/>
        </p:nvSpPr>
        <p:spPr>
          <a:xfrm>
            <a:off x="306861" y="996778"/>
            <a:ext cx="11372335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en-US" sz="3200">
                <a:ea typeface="+mn-lt"/>
                <a:cs typeface="+mn-lt"/>
              </a:rPr>
              <a:t>In </a:t>
            </a:r>
            <a:r>
              <a:rPr lang="en-US" sz="3200" b="1">
                <a:ea typeface="+mn-lt"/>
                <a:cs typeface="+mn-lt"/>
              </a:rPr>
              <a:t>Figure 5</a:t>
            </a:r>
            <a:r>
              <a:rPr lang="en-US" sz="3200">
                <a:ea typeface="+mn-lt"/>
                <a:cs typeface="+mn-lt"/>
              </a:rPr>
              <a:t>, the delay values are varied from </a:t>
            </a:r>
            <a:r>
              <a:rPr lang="en-US" sz="3200" b="1">
                <a:ea typeface="+mn-lt"/>
                <a:cs typeface="+mn-lt"/>
              </a:rPr>
              <a:t>36 to 255</a:t>
            </a:r>
            <a:r>
              <a:rPr lang="en-US" sz="3200">
                <a:ea typeface="+mn-lt"/>
                <a:cs typeface="+mn-lt"/>
              </a:rPr>
              <a:t> for both the </a:t>
            </a:r>
            <a:r>
              <a:rPr lang="en-US" sz="3200" b="1">
                <a:ea typeface="+mn-lt"/>
                <a:cs typeface="+mn-lt"/>
              </a:rPr>
              <a:t>start-to-mid</a:t>
            </a:r>
            <a:r>
              <a:rPr lang="en-US" sz="3200">
                <a:ea typeface="+mn-lt"/>
                <a:cs typeface="+mn-lt"/>
              </a:rPr>
              <a:t> and </a:t>
            </a:r>
            <a:r>
              <a:rPr lang="en-US" sz="3200" b="1">
                <a:ea typeface="+mn-lt"/>
                <a:cs typeface="+mn-lt"/>
              </a:rPr>
              <a:t>mid-to-start</a:t>
            </a:r>
            <a:r>
              <a:rPr lang="en-US" sz="3200">
                <a:ea typeface="+mn-lt"/>
                <a:cs typeface="+mn-lt"/>
              </a:rPr>
              <a:t> intervals, covering a wide range of timing conditions.</a:t>
            </a:r>
            <a:endParaRPr lang="en-US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sz="3200" b="1">
                <a:ea typeface="+mn-lt"/>
                <a:cs typeface="+mn-lt"/>
              </a:rPr>
              <a:t>Figure 6</a:t>
            </a:r>
            <a:r>
              <a:rPr lang="en-US" sz="3200">
                <a:ea typeface="+mn-lt"/>
                <a:cs typeface="+mn-lt"/>
              </a:rPr>
              <a:t> provides a </a:t>
            </a:r>
            <a:r>
              <a:rPr lang="en-US" sz="3200" b="1">
                <a:ea typeface="+mn-lt"/>
                <a:cs typeface="+mn-lt"/>
              </a:rPr>
              <a:t>zoomed-in view</a:t>
            </a:r>
            <a:r>
              <a:rPr lang="en-US" sz="3200">
                <a:ea typeface="+mn-lt"/>
                <a:cs typeface="+mn-lt"/>
              </a:rPr>
              <a:t> of the signal transitions to closely observe the slot behavior and ADC activity.</a:t>
            </a:r>
            <a:endParaRPr lang="en-US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sz="3200">
                <a:ea typeface="+mn-lt"/>
                <a:cs typeface="+mn-lt"/>
              </a:rPr>
              <a:t>In each test case, </a:t>
            </a:r>
            <a:r>
              <a:rPr lang="en-US" sz="3200" b="1">
                <a:ea typeface="+mn-lt"/>
                <a:cs typeface="+mn-lt"/>
              </a:rPr>
              <a:t>128 values</a:t>
            </a:r>
            <a:r>
              <a:rPr lang="en-US" sz="3200">
                <a:ea typeface="+mn-lt"/>
                <a:cs typeface="+mn-lt"/>
              </a:rPr>
              <a:t> are successfully written to and verified from the FIFO. The signal </a:t>
            </a:r>
            <a:r>
              <a:rPr lang="en-US" sz="3200">
                <a:latin typeface="Aptos"/>
                <a:ea typeface="+mn-lt"/>
                <a:cs typeface="+mn-lt"/>
              </a:rPr>
              <a:t>fail6 = 0</a:t>
            </a:r>
            <a:r>
              <a:rPr lang="en-US" sz="3200">
                <a:ea typeface="+mn-lt"/>
                <a:cs typeface="+mn-lt"/>
              </a:rPr>
              <a:t> confirms that no errors occurred during the process.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1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963AC-EED1-4EEE-BB50-F42D55BDC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319D-A2AC-01A1-EBFE-4D4D8956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73" y="190071"/>
            <a:ext cx="11354904" cy="62534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>
                <a:latin typeface="Aptos"/>
              </a:rPr>
              <a:t>Fifo Overflow and Overwrite</a:t>
            </a:r>
            <a:r>
              <a:rPr lang="en-US" sz="4000" baseline="0">
                <a:latin typeface="Aptos"/>
              </a:rPr>
              <a:t> before Read</a:t>
            </a:r>
            <a:r>
              <a:rPr lang="en-US" sz="4000">
                <a:latin typeface="Aptos"/>
                <a:ea typeface="Aptos"/>
                <a:cs typeface="Aptos"/>
              </a:rPr>
              <a:t>​</a:t>
            </a:r>
            <a:endParaRPr lang="en-US" sz="4000">
              <a:latin typeface="Aptos Display" panose="020F03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047321-88B1-D066-ECE6-AB7C35359427}"/>
              </a:ext>
            </a:extLst>
          </p:cNvPr>
          <p:cNvSpPr txBox="1"/>
          <p:nvPr/>
        </p:nvSpPr>
        <p:spPr>
          <a:xfrm>
            <a:off x="196425" y="3812865"/>
            <a:ext cx="11350249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+mn-lt"/>
                <a:cs typeface="+mn-lt"/>
              </a:rPr>
              <a:t>In </a:t>
            </a:r>
            <a:r>
              <a:rPr lang="en-US" sz="3200" b="1">
                <a:ea typeface="+mn-lt"/>
                <a:cs typeface="+mn-lt"/>
              </a:rPr>
              <a:t>Figure 7</a:t>
            </a:r>
            <a:r>
              <a:rPr lang="en-US" sz="3200">
                <a:ea typeface="+mn-lt"/>
                <a:cs typeface="+mn-lt"/>
              </a:rPr>
              <a:t>, the </a:t>
            </a:r>
            <a:r>
              <a:rPr lang="en-US" sz="3200" b="1">
                <a:ea typeface="+mn-lt"/>
                <a:cs typeface="+mn-lt"/>
              </a:rPr>
              <a:t>low storage warning</a:t>
            </a:r>
            <a:r>
              <a:rPr lang="en-US" sz="3200">
                <a:ea typeface="+mn-lt"/>
                <a:cs typeface="+mn-lt"/>
              </a:rPr>
              <a:t> is triggered once the </a:t>
            </a:r>
            <a:r>
              <a:rPr lang="en-US" sz="3200" b="1">
                <a:ea typeface="+mn-lt"/>
                <a:cs typeface="+mn-lt"/>
              </a:rPr>
              <a:t>FIFO count reaches 100</a:t>
            </a:r>
            <a:r>
              <a:rPr lang="en-US" sz="3200">
                <a:ea typeface="+mn-lt"/>
                <a:cs typeface="+mn-lt"/>
              </a:rPr>
              <a:t>, and it remains asserted thereafter.</a:t>
            </a:r>
            <a:br>
              <a:rPr lang="en-US" sz="3200">
                <a:ea typeface="+mn-lt"/>
                <a:cs typeface="+mn-lt"/>
              </a:rPr>
            </a:br>
            <a:r>
              <a:rPr lang="en-US" sz="3200">
                <a:ea typeface="+mn-lt"/>
                <a:cs typeface="+mn-lt"/>
              </a:rPr>
              <a:t> Since the previously written data is </a:t>
            </a:r>
            <a:r>
              <a:rPr lang="en-US" sz="3200" b="1">
                <a:ea typeface="+mn-lt"/>
                <a:cs typeface="+mn-lt"/>
              </a:rPr>
              <a:t>not read</a:t>
            </a:r>
            <a:r>
              <a:rPr lang="en-US" sz="3200">
                <a:ea typeface="+mn-lt"/>
                <a:cs typeface="+mn-lt"/>
              </a:rPr>
              <a:t>, the </a:t>
            </a:r>
            <a:r>
              <a:rPr lang="en-US" sz="3200" b="1">
                <a:ea typeface="+mn-lt"/>
                <a:cs typeface="+mn-lt"/>
              </a:rPr>
              <a:t>FIFO becomes full</a:t>
            </a:r>
            <a:r>
              <a:rPr lang="en-US" sz="3200">
                <a:ea typeface="+mn-lt"/>
                <a:cs typeface="+mn-lt"/>
              </a:rPr>
              <a:t> and cannot accept new data. As a result, even though the </a:t>
            </a:r>
            <a:r>
              <a:rPr lang="en-US" sz="3200" err="1">
                <a:latin typeface="Aptos"/>
              </a:rPr>
              <a:t>wr_en</a:t>
            </a:r>
            <a:r>
              <a:rPr lang="en-US" sz="3200">
                <a:ea typeface="+mn-lt"/>
                <a:cs typeface="+mn-lt"/>
              </a:rPr>
              <a:t> signal is active, no further data is written, preventing any overwriting.</a:t>
            </a:r>
            <a:endParaRPr lang="en-US"/>
          </a:p>
          <a:p>
            <a:endParaRPr lang="en-US" sz="3200"/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F6ED9309-78E4-30FE-153E-A1AA53712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9815"/>
            <a:ext cx="12192000" cy="20048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C9AA65-A4BB-C1E2-9776-962437EEA857}"/>
              </a:ext>
            </a:extLst>
          </p:cNvPr>
          <p:cNvSpPr txBox="1"/>
          <p:nvPr/>
        </p:nvSpPr>
        <p:spPr>
          <a:xfrm>
            <a:off x="174638" y="965439"/>
            <a:ext cx="1137233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ea typeface="+mn-lt"/>
                <a:cs typeface="+mn-lt"/>
              </a:rPr>
              <a:t>Figure 7</a:t>
            </a:r>
            <a:endParaRPr lang="en-US" sz="3200">
              <a:ea typeface="+mn-lt"/>
              <a:cs typeface="+mn-lt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04B42D5-F371-C4A8-E0E9-A76258444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506699"/>
              </p:ext>
            </p:extLst>
          </p:nvPr>
        </p:nvGraphicFramePr>
        <p:xfrm>
          <a:off x="5400260" y="3014869"/>
          <a:ext cx="1397000" cy="74543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1773680707"/>
                    </a:ext>
                  </a:extLst>
                </a:gridCol>
              </a:tblGrid>
              <a:tr h="74543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315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38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D7989-901C-D5DE-2D31-9707D8616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F013A-8F8F-A822-A064-DEF81424A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73" y="190071"/>
            <a:ext cx="11664121" cy="62534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>
                <a:solidFill>
                  <a:srgbClr val="000000"/>
                </a:solidFill>
                <a:latin typeface="Aptos"/>
              </a:rPr>
              <a:t>Read and Write : Check if the system can read and write together</a:t>
            </a:r>
            <a:endParaRPr lang="en-US" sz="3200">
              <a:solidFill>
                <a:srgbClr val="000000"/>
              </a:solidFill>
              <a:latin typeface="Aptos Display" panose="020F03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50AC2-E534-4423-D1EB-3E1874CC073F}"/>
              </a:ext>
            </a:extLst>
          </p:cNvPr>
          <p:cNvSpPr txBox="1"/>
          <p:nvPr/>
        </p:nvSpPr>
        <p:spPr>
          <a:xfrm>
            <a:off x="196425" y="3812865"/>
            <a:ext cx="11350249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+mn-lt"/>
                <a:cs typeface="+mn-lt"/>
              </a:rPr>
              <a:t>In </a:t>
            </a:r>
            <a:r>
              <a:rPr lang="en-US" sz="3200" b="1">
                <a:ea typeface="+mn-lt"/>
                <a:cs typeface="+mn-lt"/>
              </a:rPr>
              <a:t>Figure 8</a:t>
            </a:r>
            <a:r>
              <a:rPr lang="en-US" sz="3200">
                <a:ea typeface="+mn-lt"/>
                <a:cs typeface="+mn-lt"/>
              </a:rPr>
              <a:t>, it is evident that the system is capable of </a:t>
            </a:r>
            <a:r>
              <a:rPr lang="en-US" sz="3200" b="1">
                <a:ea typeface="+mn-lt"/>
                <a:cs typeface="+mn-lt"/>
              </a:rPr>
              <a:t>simultaneous read and write operations</a:t>
            </a:r>
            <a:r>
              <a:rPr lang="en-US" sz="3200">
                <a:ea typeface="+mn-lt"/>
                <a:cs typeface="+mn-lt"/>
              </a:rPr>
              <a:t>, demonstrating the </a:t>
            </a:r>
            <a:r>
              <a:rPr lang="en-US" sz="3200" b="1">
                <a:ea typeface="+mn-lt"/>
                <a:cs typeface="+mn-lt"/>
              </a:rPr>
              <a:t>asynchronous nature</a:t>
            </a:r>
            <a:r>
              <a:rPr lang="en-US" sz="3200">
                <a:ea typeface="+mn-lt"/>
                <a:cs typeface="+mn-lt"/>
              </a:rPr>
              <a:t> of the FIFO design.</a:t>
            </a:r>
            <a:endParaRPr lang="en-US">
              <a:ea typeface="+mn-lt"/>
              <a:cs typeface="+mn-lt"/>
            </a:endParaRPr>
          </a:p>
          <a:p>
            <a:endParaRPr lang="en-US" sz="3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54F1BC-6150-2094-1562-DFBAFA777D3E}"/>
              </a:ext>
            </a:extLst>
          </p:cNvPr>
          <p:cNvSpPr txBox="1"/>
          <p:nvPr/>
        </p:nvSpPr>
        <p:spPr>
          <a:xfrm>
            <a:off x="174638" y="965439"/>
            <a:ext cx="1137233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ea typeface="+mn-lt"/>
                <a:cs typeface="+mn-lt"/>
              </a:rPr>
              <a:t>Figure 8</a:t>
            </a:r>
            <a:endParaRPr lang="en-US" sz="3200">
              <a:ea typeface="+mn-lt"/>
              <a:cs typeface="+mn-lt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9E02383-5AC4-C234-15A3-B18D6C8A9FAA}"/>
              </a:ext>
            </a:extLst>
          </p:cNvPr>
          <p:cNvGraphicFramePr>
            <a:graphicFrameLocks noGrp="1"/>
          </p:cNvGraphicFramePr>
          <p:nvPr/>
        </p:nvGraphicFramePr>
        <p:xfrm>
          <a:off x="5400260" y="3014869"/>
          <a:ext cx="1397000" cy="74543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1773680707"/>
                    </a:ext>
                  </a:extLst>
                </a:gridCol>
              </a:tblGrid>
              <a:tr h="74543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315066"/>
                  </a:ext>
                </a:extLst>
              </a:tr>
            </a:tbl>
          </a:graphicData>
        </a:graphic>
      </p:graphicFrame>
      <p:pic>
        <p:nvPicPr>
          <p:cNvPr id="3" name="Picture 2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3869268E-8621-A2A0-E74C-30CF6CA82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96" y="1683757"/>
            <a:ext cx="12192000" cy="207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54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FF027-7510-F764-4612-D6FF8C018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97F5-30AA-422E-7EA2-7A2A2B9B9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73" y="190071"/>
            <a:ext cx="11664121" cy="62534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>
                <a:solidFill>
                  <a:srgbClr val="242424"/>
                </a:solidFill>
                <a:latin typeface="Aptos"/>
              </a:rPr>
              <a:t>Reset check :Give reset in between and see recovery</a:t>
            </a:r>
            <a:endParaRPr lang="en-US" sz="4000">
              <a:latin typeface="Apto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8A79A-E99F-5429-B781-90E151F7BB10}"/>
              </a:ext>
            </a:extLst>
          </p:cNvPr>
          <p:cNvSpPr txBox="1"/>
          <p:nvPr/>
        </p:nvSpPr>
        <p:spPr>
          <a:xfrm>
            <a:off x="196425" y="3812865"/>
            <a:ext cx="11350249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ea typeface="+mn-lt"/>
                <a:cs typeface="+mn-lt"/>
              </a:rPr>
              <a:t> In Figure 9</a:t>
            </a:r>
            <a:r>
              <a:rPr lang="en-US" sz="3200">
                <a:ea typeface="+mn-lt"/>
                <a:cs typeface="+mn-lt"/>
              </a:rPr>
              <a:t>, the </a:t>
            </a:r>
            <a:r>
              <a:rPr lang="en-US" sz="3200" b="1">
                <a:ea typeface="+mn-lt"/>
                <a:cs typeface="+mn-lt"/>
              </a:rPr>
              <a:t>FIFO is initially full</a:t>
            </a:r>
            <a:r>
              <a:rPr lang="en-US" sz="3200">
                <a:ea typeface="+mn-lt"/>
                <a:cs typeface="+mn-lt"/>
              </a:rPr>
              <a:t>, and upon asserting </a:t>
            </a:r>
            <a:r>
              <a:rPr lang="en-US" sz="3200" b="1">
                <a:ea typeface="+mn-lt"/>
                <a:cs typeface="+mn-lt"/>
              </a:rPr>
              <a:t>reset</a:t>
            </a:r>
            <a:r>
              <a:rPr lang="en-US" sz="3200">
                <a:ea typeface="+mn-lt"/>
                <a:cs typeface="+mn-lt"/>
              </a:rPr>
              <a:t>, the </a:t>
            </a:r>
            <a:r>
              <a:rPr lang="en-US" sz="3200" b="1">
                <a:ea typeface="+mn-lt"/>
                <a:cs typeface="+mn-lt"/>
              </a:rPr>
              <a:t>FIFO is cleared</a:t>
            </a:r>
            <a:r>
              <a:rPr lang="en-US" sz="3200">
                <a:ea typeface="+mn-lt"/>
                <a:cs typeface="+mn-lt"/>
              </a:rPr>
              <a:t> and becomes </a:t>
            </a:r>
            <a:r>
              <a:rPr lang="en-US" sz="3200" b="1">
                <a:ea typeface="+mn-lt"/>
                <a:cs typeface="+mn-lt"/>
              </a:rPr>
              <a:t>empty</a:t>
            </a:r>
            <a:r>
              <a:rPr lang="en-US" sz="3200">
                <a:ea typeface="+mn-lt"/>
                <a:cs typeface="+mn-lt"/>
              </a:rPr>
              <a:t>. This confirms that the </a:t>
            </a:r>
            <a:r>
              <a:rPr lang="en-US" sz="3200" b="1">
                <a:ea typeface="+mn-lt"/>
                <a:cs typeface="+mn-lt"/>
              </a:rPr>
              <a:t>reset mechanism functions correctly</a:t>
            </a:r>
            <a:r>
              <a:rPr lang="en-US" sz="3200">
                <a:ea typeface="+mn-lt"/>
                <a:cs typeface="+mn-lt"/>
              </a:rPr>
              <a:t>, effectively clearing the stored data.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BB685C-B74F-29EC-597C-1388B6CF86EC}"/>
              </a:ext>
            </a:extLst>
          </p:cNvPr>
          <p:cNvSpPr txBox="1"/>
          <p:nvPr/>
        </p:nvSpPr>
        <p:spPr>
          <a:xfrm>
            <a:off x="174638" y="965439"/>
            <a:ext cx="1137233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ea typeface="+mn-lt"/>
                <a:cs typeface="+mn-lt"/>
              </a:rPr>
              <a:t>Figure 9</a:t>
            </a:r>
            <a:endParaRPr lang="en-US" sz="3200">
              <a:ea typeface="+mn-lt"/>
              <a:cs typeface="+mn-lt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CDC7E29-8981-1C6A-7C71-F0327E99B061}"/>
              </a:ext>
            </a:extLst>
          </p:cNvPr>
          <p:cNvGraphicFramePr>
            <a:graphicFrameLocks noGrp="1"/>
          </p:cNvGraphicFramePr>
          <p:nvPr/>
        </p:nvGraphicFramePr>
        <p:xfrm>
          <a:off x="5400260" y="3014869"/>
          <a:ext cx="1397000" cy="74543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1773680707"/>
                    </a:ext>
                  </a:extLst>
                </a:gridCol>
              </a:tblGrid>
              <a:tr h="74543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315066"/>
                  </a:ext>
                </a:extLst>
              </a:tr>
            </a:tbl>
          </a:graphicData>
        </a:graphic>
      </p:graphicFrame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ACFD4FD-4A46-58C0-1011-03F3E4C38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0093"/>
            <a:ext cx="12192000" cy="205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1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Controller Design Waveform</vt:lpstr>
      <vt:lpstr>Basic delay test: Normal function with fixed delays</vt:lpstr>
      <vt:lpstr>FIFO burst read : Continuous ADC read – check if data is stored properly</vt:lpstr>
      <vt:lpstr>Delay sweep : Try all delay values from 19 to 31</vt:lpstr>
      <vt:lpstr>Delta sweep : Try all delay values from 36 to 255</vt:lpstr>
      <vt:lpstr>Delta sweep : Try all delay values from 36 to 255</vt:lpstr>
      <vt:lpstr>Fifo Overflow and Overwrite before Read​</vt:lpstr>
      <vt:lpstr>Read and Write : Check if the system can read and write together</vt:lpstr>
      <vt:lpstr>Reset check :Give reset in between and see recovery</vt:lpstr>
      <vt:lpstr>Long analog delay: If analog_delay &gt; max_ana_delay, data should be missed or flagged</vt:lpstr>
      <vt:lpstr>Long analog delay: If analog_delay &gt; max_ana_delay, data should be missed or flagged</vt:lpstr>
      <vt:lpstr>Different clock speeds : Run tests with different clk periods</vt:lpstr>
      <vt:lpstr>Different clock speeds : Run tests with different clk periods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2025-06-24T13:34:17Z</dcterms:created>
  <dcterms:modified xsi:type="dcterms:W3CDTF">2025-06-25T03:42:02Z</dcterms:modified>
</cp:coreProperties>
</file>