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2" r:id="rId3"/>
    <p:sldId id="373" r:id="rId4"/>
    <p:sldId id="374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DC INTRO" id="{223ED0B5-02F2-41A8-89F8-843BA5321CA0}">
          <p14:sldIdLst>
            <p14:sldId id="256"/>
          </p14:sldIdLst>
        </p14:section>
        <p14:section name="CDC_DATALOSS_FV_FAILED" id="{B6B58020-221C-4E2A-864F-E28356B32EA8}">
          <p14:sldIdLst>
            <p14:sldId id="372"/>
            <p14:sldId id="373"/>
          </p14:sldIdLst>
        </p14:section>
        <p14:section name="SETUP_RESET_UNDECL" id="{72DC452A-3BB1-455D-A94C-C6C20A75B6E1}">
          <p14:sldIdLst>
            <p14:sldId id="374"/>
            <p14:sldId id="394"/>
          </p14:sldIdLst>
        </p14:section>
        <p14:section name="CDC_COHERENCY_RECONV_COMB" id="{ED15F46B-4B91-46A1-A091-B3916EC6F5C8}">
          <p14:sldIdLst>
            <p14:sldId id="395"/>
          </p14:sldIdLst>
        </p14:section>
        <p14:section name="CDC_COHERENCY_ASYNCRCS_RECONV_COMB" id="{B9090C13-C3B9-4B9C-BEE1-2FFDF8ADE4C9}">
          <p14:sldIdLst>
            <p14:sldId id="396"/>
          </p14:sldIdLst>
        </p14:section>
        <p14:section name="CDC_COHERENCY_ASYN_CSRCS_RECONV_SEQ" id="{97DD9FC7-2E1E-4439-AA29-693CB32D8094}">
          <p14:sldIdLst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2D8DE-E829-BBA0-9228-E35431F0E12F}" v="84" dt="2025-06-16T06:34:54.952"/>
    <p1510:client id="{6C1E24E9-747B-B99D-18E3-C06C0967C56B}" v="163" dt="2025-06-17T09:49:1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 Shetty" userId="S::sharanya.shetty@ixana.ai::6afa46a8-f760-4a48-9040-7ad6d9d8c192" providerId="AD" clId="Web-{04A2D8DE-E829-BBA0-9228-E35431F0E12F}"/>
    <pc:docChg chg="addSld modSld">
      <pc:chgData name="Sharanya Shetty" userId="S::sharanya.shetty@ixana.ai::6afa46a8-f760-4a48-9040-7ad6d9d8c192" providerId="AD" clId="Web-{04A2D8DE-E829-BBA0-9228-E35431F0E12F}" dt="2025-06-16T06:34:54.952" v="81" actId="1076"/>
      <pc:docMkLst>
        <pc:docMk/>
      </pc:docMkLst>
      <pc:sldChg chg="modSp">
        <pc:chgData name="Sharanya Shetty" userId="S::sharanya.shetty@ixana.ai::6afa46a8-f760-4a48-9040-7ad6d9d8c192" providerId="AD" clId="Web-{04A2D8DE-E829-BBA0-9228-E35431F0E12F}" dt="2025-06-16T06:34:47.170" v="80" actId="20577"/>
        <pc:sldMkLst>
          <pc:docMk/>
          <pc:sldMk cId="109857222" sldId="256"/>
        </pc:sldMkLst>
        <pc:spChg chg="mod">
          <ac:chgData name="Sharanya Shetty" userId="S::sharanya.shetty@ixana.ai::6afa46a8-f760-4a48-9040-7ad6d9d8c192" providerId="AD" clId="Web-{04A2D8DE-E829-BBA0-9228-E35431F0E12F}" dt="2025-06-16T06:34:32.857" v="5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ranya Shetty" userId="S::sharanya.shetty@ixana.ai::6afa46a8-f760-4a48-9040-7ad6d9d8c192" providerId="AD" clId="Web-{04A2D8DE-E829-BBA0-9228-E35431F0E12F}" dt="2025-06-16T06:34:47.170" v="8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Sharanya Shetty" userId="S::sharanya.shetty@ixana.ai::6afa46a8-f760-4a48-9040-7ad6d9d8c192" providerId="AD" clId="Web-{04A2D8DE-E829-BBA0-9228-E35431F0E12F}" dt="2025-06-16T06:34:54.952" v="81" actId="1076"/>
        <pc:sldMkLst>
          <pc:docMk/>
          <pc:sldMk cId="2737306398" sldId="372"/>
        </pc:sldMkLst>
        <pc:spChg chg="mod">
          <ac:chgData name="Sharanya Shetty" userId="S::sharanya.shetty@ixana.ai::6afa46a8-f760-4a48-9040-7ad6d9d8c192" providerId="AD" clId="Web-{04A2D8DE-E829-BBA0-9228-E35431F0E12F}" dt="2025-06-16T06:34:54.952" v="81" actId="1076"/>
          <ac:spMkLst>
            <pc:docMk/>
            <pc:sldMk cId="2737306398" sldId="372"/>
            <ac:spMk id="11" creationId="{C9DAFDA2-1D65-F702-A168-06B90005C8ED}"/>
          </ac:spMkLst>
        </pc:spChg>
      </pc:sldChg>
      <pc:sldChg chg="add">
        <pc:chgData name="Sharanya Shetty" userId="S::sharanya.shetty@ixana.ai::6afa46a8-f760-4a48-9040-7ad6d9d8c192" providerId="AD" clId="Web-{04A2D8DE-E829-BBA0-9228-E35431F0E12F}" dt="2025-06-16T06:34:01.246" v="1"/>
        <pc:sldMkLst>
          <pc:docMk/>
          <pc:sldMk cId="108151542" sldId="373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262" v="2"/>
        <pc:sldMkLst>
          <pc:docMk/>
          <pc:sldMk cId="1249658949" sldId="374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278" v="3"/>
        <pc:sldMkLst>
          <pc:docMk/>
          <pc:sldMk cId="2729004019" sldId="375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293" v="4"/>
        <pc:sldMkLst>
          <pc:docMk/>
          <pc:sldMk cId="750156721" sldId="376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09" v="5"/>
        <pc:sldMkLst>
          <pc:docMk/>
          <pc:sldMk cId="1641912007" sldId="377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25" v="6"/>
        <pc:sldMkLst>
          <pc:docMk/>
          <pc:sldMk cId="3659165629" sldId="378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40" v="7"/>
        <pc:sldMkLst>
          <pc:docMk/>
          <pc:sldMk cId="1131104588" sldId="379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71" v="9"/>
        <pc:sldMkLst>
          <pc:docMk/>
          <pc:sldMk cId="3588639912" sldId="380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56" v="8"/>
        <pc:sldMkLst>
          <pc:docMk/>
          <pc:sldMk cId="2417109562" sldId="381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87" v="10"/>
        <pc:sldMkLst>
          <pc:docMk/>
          <pc:sldMk cId="2096263831" sldId="382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03" v="11"/>
        <pc:sldMkLst>
          <pc:docMk/>
          <pc:sldMk cId="1445479581" sldId="383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03" v="12"/>
        <pc:sldMkLst>
          <pc:docMk/>
          <pc:sldMk cId="2069701377" sldId="384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18" v="13"/>
        <pc:sldMkLst>
          <pc:docMk/>
          <pc:sldMk cId="1542616798" sldId="385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34" v="14"/>
        <pc:sldMkLst>
          <pc:docMk/>
          <pc:sldMk cId="956011911" sldId="386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65" v="15"/>
        <pc:sldMkLst>
          <pc:docMk/>
          <pc:sldMk cId="2964764762" sldId="387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65" v="16"/>
        <pc:sldMkLst>
          <pc:docMk/>
          <pc:sldMk cId="3354519487" sldId="388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81" v="17"/>
        <pc:sldMkLst>
          <pc:docMk/>
          <pc:sldMk cId="847787333" sldId="389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96" v="18"/>
        <pc:sldMkLst>
          <pc:docMk/>
          <pc:sldMk cId="4159792458" sldId="390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512" v="19"/>
        <pc:sldMkLst>
          <pc:docMk/>
          <pc:sldMk cId="175560729" sldId="391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528" v="20"/>
        <pc:sldMkLst>
          <pc:docMk/>
          <pc:sldMk cId="698521027" sldId="392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543" v="21"/>
        <pc:sldMkLst>
          <pc:docMk/>
          <pc:sldMk cId="3240040606" sldId="393"/>
        </pc:sldMkLst>
      </pc:sldChg>
    </pc:docChg>
  </pc:docChgLst>
  <pc:docChgLst>
    <pc:chgData name="Sharanya Shetty" userId="S::sharanya.shetty@ixana.ai::6afa46a8-f760-4a48-9040-7ad6d9d8c192" providerId="AD" clId="Web-{6C1E24E9-747B-B99D-18E3-C06C0967C56B}"/>
    <pc:docChg chg="addSld delSld modSld sldOrd addSection modSection">
      <pc:chgData name="Sharanya Shetty" userId="S::sharanya.shetty@ixana.ai::6afa46a8-f760-4a48-9040-7ad6d9d8c192" providerId="AD" clId="Web-{6C1E24E9-747B-B99D-18E3-C06C0967C56B}" dt="2025-06-17T09:49:19.017" v="139" actId="1076"/>
      <pc:docMkLst>
        <pc:docMk/>
      </pc:docMkLst>
      <pc:sldChg chg="addSp delSp modSp">
        <pc:chgData name="Sharanya Shetty" userId="S::sharanya.shetty@ixana.ai::6afa46a8-f760-4a48-9040-7ad6d9d8c192" providerId="AD" clId="Web-{6C1E24E9-747B-B99D-18E3-C06C0967C56B}" dt="2025-06-17T09:13:38.672" v="23" actId="1076"/>
        <pc:sldMkLst>
          <pc:docMk/>
          <pc:sldMk cId="1249658949" sldId="374"/>
        </pc:sldMkLst>
        <pc:picChg chg="add mod">
          <ac:chgData name="Sharanya Shetty" userId="S::sharanya.shetty@ixana.ai::6afa46a8-f760-4a48-9040-7ad6d9d8c192" providerId="AD" clId="Web-{6C1E24E9-747B-B99D-18E3-C06C0967C56B}" dt="2025-06-17T09:13:38.672" v="23" actId="1076"/>
          <ac:picMkLst>
            <pc:docMk/>
            <pc:sldMk cId="1249658949" sldId="374"/>
            <ac:picMk id="3" creationId="{1254C4F0-D42B-3808-1116-703AD506A3A6}"/>
          </ac:picMkLst>
        </pc:picChg>
        <pc:picChg chg="del">
          <ac:chgData name="Sharanya Shetty" userId="S::sharanya.shetty@ixana.ai::6afa46a8-f760-4a48-9040-7ad6d9d8c192" providerId="AD" clId="Web-{6C1E24E9-747B-B99D-18E3-C06C0967C56B}" dt="2025-06-17T09:13:23.562" v="21"/>
          <ac:picMkLst>
            <pc:docMk/>
            <pc:sldMk cId="1249658949" sldId="374"/>
            <ac:picMk id="9" creationId="{15647AA4-82DE-BE81-65EC-15AE05C7F22A}"/>
          </ac:picMkLst>
        </pc:picChg>
      </pc:sldChg>
      <pc:sldChg chg="add del">
        <pc:chgData name="Sharanya Shetty" userId="S::sharanya.shetty@ixana.ai::6afa46a8-f760-4a48-9040-7ad6d9d8c192" providerId="AD" clId="Web-{6C1E24E9-747B-B99D-18E3-C06C0967C56B}" dt="2025-06-17T09:13:20.906" v="20"/>
        <pc:sldMkLst>
          <pc:docMk/>
          <pc:sldMk cId="2729004019" sldId="375"/>
        </pc:sldMkLst>
      </pc:sldChg>
      <pc:sldChg chg="add del">
        <pc:chgData name="Sharanya Shetty" userId="S::sharanya.shetty@ixana.ai::6afa46a8-f760-4a48-9040-7ad6d9d8c192" providerId="AD" clId="Web-{6C1E24E9-747B-B99D-18E3-C06C0967C56B}" dt="2025-06-17T09:13:20.906" v="19"/>
        <pc:sldMkLst>
          <pc:docMk/>
          <pc:sldMk cId="750156721" sldId="376"/>
        </pc:sldMkLst>
      </pc:sldChg>
      <pc:sldChg chg="add del">
        <pc:chgData name="Sharanya Shetty" userId="S::sharanya.shetty@ixana.ai::6afa46a8-f760-4a48-9040-7ad6d9d8c192" providerId="AD" clId="Web-{6C1E24E9-747B-B99D-18E3-C06C0967C56B}" dt="2025-06-17T09:13:20.890" v="18"/>
        <pc:sldMkLst>
          <pc:docMk/>
          <pc:sldMk cId="1641912007" sldId="377"/>
        </pc:sldMkLst>
      </pc:sldChg>
      <pc:sldChg chg="add del">
        <pc:chgData name="Sharanya Shetty" userId="S::sharanya.shetty@ixana.ai::6afa46a8-f760-4a48-9040-7ad6d9d8c192" providerId="AD" clId="Web-{6C1E24E9-747B-B99D-18E3-C06C0967C56B}" dt="2025-06-17T09:13:20.890" v="17"/>
        <pc:sldMkLst>
          <pc:docMk/>
          <pc:sldMk cId="3659165629" sldId="378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6.862" v="42"/>
        <pc:sldMkLst>
          <pc:docMk/>
          <pc:sldMk cId="1131104588" sldId="379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80" v="40"/>
        <pc:sldMkLst>
          <pc:docMk/>
          <pc:sldMk cId="3588639912" sldId="380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6.862" v="41"/>
        <pc:sldMkLst>
          <pc:docMk/>
          <pc:sldMk cId="2417109562" sldId="381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80" v="39"/>
        <pc:sldMkLst>
          <pc:docMk/>
          <pc:sldMk cId="2096263831" sldId="382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65" v="38"/>
        <pc:sldMkLst>
          <pc:docMk/>
          <pc:sldMk cId="1445479581" sldId="383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65" v="37"/>
        <pc:sldMkLst>
          <pc:docMk/>
          <pc:sldMk cId="2069701377" sldId="384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65" v="36"/>
        <pc:sldMkLst>
          <pc:docMk/>
          <pc:sldMk cId="1542616798" sldId="385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65" v="35"/>
        <pc:sldMkLst>
          <pc:docMk/>
          <pc:sldMk cId="956011911" sldId="386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65" v="34"/>
        <pc:sldMkLst>
          <pc:docMk/>
          <pc:sldMk cId="2964764762" sldId="387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49" v="33"/>
        <pc:sldMkLst>
          <pc:docMk/>
          <pc:sldMk cId="3354519487" sldId="388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49" v="32"/>
        <pc:sldMkLst>
          <pc:docMk/>
          <pc:sldMk cId="847787333" sldId="389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49" v="31"/>
        <pc:sldMkLst>
          <pc:docMk/>
          <pc:sldMk cId="4159792458" sldId="390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49" v="30"/>
        <pc:sldMkLst>
          <pc:docMk/>
          <pc:sldMk cId="175560729" sldId="391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37" v="29"/>
        <pc:sldMkLst>
          <pc:docMk/>
          <pc:sldMk cId="698521027" sldId="392"/>
        </pc:sldMkLst>
      </pc:sldChg>
      <pc:sldChg chg="del">
        <pc:chgData name="Sharanya Shetty" userId="S::sharanya.shetty@ixana.ai::6afa46a8-f760-4a48-9040-7ad6d9d8c192" providerId="AD" clId="Web-{6C1E24E9-747B-B99D-18E3-C06C0967C56B}" dt="2025-06-17T09:14:44.537" v="28"/>
        <pc:sldMkLst>
          <pc:docMk/>
          <pc:sldMk cId="3240040606" sldId="393"/>
        </pc:sldMkLst>
      </pc:sldChg>
      <pc:sldChg chg="addSp delSp modSp add replId">
        <pc:chgData name="Sharanya Shetty" userId="S::sharanya.shetty@ixana.ai::6afa46a8-f760-4a48-9040-7ad6d9d8c192" providerId="AD" clId="Web-{6C1E24E9-747B-B99D-18E3-C06C0967C56B}" dt="2025-06-17T09:32:13.039" v="49"/>
        <pc:sldMkLst>
          <pc:docMk/>
          <pc:sldMk cId="485377916" sldId="394"/>
        </pc:sldMkLst>
        <pc:spChg chg="add del mod">
          <ac:chgData name="Sharanya Shetty" userId="S::sharanya.shetty@ixana.ai::6afa46a8-f760-4a48-9040-7ad6d9d8c192" providerId="AD" clId="Web-{6C1E24E9-747B-B99D-18E3-C06C0967C56B}" dt="2025-06-17T09:32:13.039" v="49"/>
          <ac:spMkLst>
            <pc:docMk/>
            <pc:sldMk cId="485377916" sldId="394"/>
            <ac:spMk id="3" creationId="{ED0FD798-DC97-1421-1D39-A219D3D4B1F7}"/>
          </ac:spMkLst>
        </pc:spChg>
        <pc:spChg chg="add del mod">
          <ac:chgData name="Sharanya Shetty" userId="S::sharanya.shetty@ixana.ai::6afa46a8-f760-4a48-9040-7ad6d9d8c192" providerId="AD" clId="Web-{6C1E24E9-747B-B99D-18E3-C06C0967C56B}" dt="2025-06-17T09:31:51.242" v="47"/>
          <ac:spMkLst>
            <pc:docMk/>
            <pc:sldMk cId="485377916" sldId="394"/>
            <ac:spMk id="8" creationId="{D33C6BEA-78B7-17BD-6803-2744C031A148}"/>
          </ac:spMkLst>
        </pc:spChg>
        <pc:picChg chg="del">
          <ac:chgData name="Sharanya Shetty" userId="S::sharanya.shetty@ixana.ai::6afa46a8-f760-4a48-9040-7ad6d9d8c192" providerId="AD" clId="Web-{6C1E24E9-747B-B99D-18E3-C06C0967C56B}" dt="2025-06-17T09:13:57.595" v="25"/>
          <ac:picMkLst>
            <pc:docMk/>
            <pc:sldMk cId="485377916" sldId="394"/>
            <ac:picMk id="3" creationId="{D2577526-BA6B-4B8F-048A-4B9F06A579E6}"/>
          </ac:picMkLst>
        </pc:picChg>
        <pc:picChg chg="add mod">
          <ac:chgData name="Sharanya Shetty" userId="S::sharanya.shetty@ixana.ai::6afa46a8-f760-4a48-9040-7ad6d9d8c192" providerId="AD" clId="Web-{6C1E24E9-747B-B99D-18E3-C06C0967C56B}" dt="2025-06-17T09:14:01.001" v="27" actId="1076"/>
          <ac:picMkLst>
            <pc:docMk/>
            <pc:sldMk cId="485377916" sldId="394"/>
            <ac:picMk id="7" creationId="{5ADA896D-80ED-27DD-7501-463312F29643}"/>
          </ac:picMkLst>
        </pc:picChg>
      </pc:sldChg>
      <pc:sldChg chg="addSp delSp modSp add ord replId">
        <pc:chgData name="Sharanya Shetty" userId="S::sharanya.shetty@ixana.ai::6afa46a8-f760-4a48-9040-7ad6d9d8c192" providerId="AD" clId="Web-{6C1E24E9-747B-B99D-18E3-C06C0967C56B}" dt="2025-06-17T09:37:13.312" v="78"/>
        <pc:sldMkLst>
          <pc:docMk/>
          <pc:sldMk cId="1248295717" sldId="395"/>
        </pc:sldMkLst>
        <pc:spChg chg="add del mod">
          <ac:chgData name="Sharanya Shetty" userId="S::sharanya.shetty@ixana.ai::6afa46a8-f760-4a48-9040-7ad6d9d8c192" providerId="AD" clId="Web-{6C1E24E9-747B-B99D-18E3-C06C0967C56B}" dt="2025-06-17T09:37:13.312" v="78"/>
          <ac:spMkLst>
            <pc:docMk/>
            <pc:sldMk cId="1248295717" sldId="395"/>
            <ac:spMk id="8" creationId="{36028B87-47F0-1087-C7C4-E03968B556F9}"/>
          </ac:spMkLst>
        </pc:spChg>
        <pc:spChg chg="mod">
          <ac:chgData name="Sharanya Shetty" userId="S::sharanya.shetty@ixana.ai::6afa46a8-f760-4a48-9040-7ad6d9d8c192" providerId="AD" clId="Web-{6C1E24E9-747B-B99D-18E3-C06C0967C56B}" dt="2025-06-17T09:36:00.732" v="72" actId="20577"/>
          <ac:spMkLst>
            <pc:docMk/>
            <pc:sldMk cId="1248295717" sldId="395"/>
            <ac:spMk id="11" creationId="{F030E71C-D04B-B2D8-6CD6-256AB8E3EC7D}"/>
          </ac:spMkLst>
        </pc:spChg>
        <pc:spChg chg="mod">
          <ac:chgData name="Sharanya Shetty" userId="S::sharanya.shetty@ixana.ai::6afa46a8-f760-4a48-9040-7ad6d9d8c192" providerId="AD" clId="Web-{6C1E24E9-747B-B99D-18E3-C06C0967C56B}" dt="2025-06-17T09:34:56.340" v="59" actId="1076"/>
          <ac:spMkLst>
            <pc:docMk/>
            <pc:sldMk cId="1248295717" sldId="395"/>
            <ac:spMk id="13" creationId="{9169538D-5AFE-9DC4-57A3-12C6BED47D85}"/>
          </ac:spMkLst>
        </pc:spChg>
        <pc:picChg chg="add mod">
          <ac:chgData name="Sharanya Shetty" userId="S::sharanya.shetty@ixana.ai::6afa46a8-f760-4a48-9040-7ad6d9d8c192" providerId="AD" clId="Web-{6C1E24E9-747B-B99D-18E3-C06C0967C56B}" dt="2025-06-17T09:36:19.545" v="74" actId="1076"/>
          <ac:picMkLst>
            <pc:docMk/>
            <pc:sldMk cId="1248295717" sldId="395"/>
            <ac:picMk id="3" creationId="{6AF33C84-163C-6367-66FF-3886457352D4}"/>
          </ac:picMkLst>
        </pc:picChg>
        <pc:picChg chg="del">
          <ac:chgData name="Sharanya Shetty" userId="S::sharanya.shetty@ixana.ai::6afa46a8-f760-4a48-9040-7ad6d9d8c192" providerId="AD" clId="Web-{6C1E24E9-747B-B99D-18E3-C06C0967C56B}" dt="2025-06-17T09:32:24.133" v="54"/>
          <ac:picMkLst>
            <pc:docMk/>
            <pc:sldMk cId="1248295717" sldId="395"/>
            <ac:picMk id="7" creationId="{24C450E8-7B6F-50CE-17DB-3F6DD0C199E1}"/>
          </ac:picMkLst>
        </pc:picChg>
      </pc:sldChg>
      <pc:sldChg chg="addSp delSp modSp add ord replId">
        <pc:chgData name="Sharanya Shetty" userId="S::sharanya.shetty@ixana.ai::6afa46a8-f760-4a48-9040-7ad6d9d8c192" providerId="AD" clId="Web-{6C1E24E9-747B-B99D-18E3-C06C0967C56B}" dt="2025-06-17T09:40:37.551" v="94" actId="1076"/>
        <pc:sldMkLst>
          <pc:docMk/>
          <pc:sldMk cId="1055986795" sldId="396"/>
        </pc:sldMkLst>
        <pc:spChg chg="mod">
          <ac:chgData name="Sharanya Shetty" userId="S::sharanya.shetty@ixana.ai::6afa46a8-f760-4a48-9040-7ad6d9d8c192" providerId="AD" clId="Web-{6C1E24E9-747B-B99D-18E3-C06C0967C56B}" dt="2025-06-17T09:40:16.191" v="92" actId="20577"/>
          <ac:spMkLst>
            <pc:docMk/>
            <pc:sldMk cId="1055986795" sldId="396"/>
            <ac:spMk id="11" creationId="{465C89BE-26AC-1B7F-D53B-69B779938C0E}"/>
          </ac:spMkLst>
        </pc:spChg>
        <pc:spChg chg="mod">
          <ac:chgData name="Sharanya Shetty" userId="S::sharanya.shetty@ixana.ai::6afa46a8-f760-4a48-9040-7ad6d9d8c192" providerId="AD" clId="Web-{6C1E24E9-747B-B99D-18E3-C06C0967C56B}" dt="2025-06-17T09:39:34.597" v="86" actId="1076"/>
          <ac:spMkLst>
            <pc:docMk/>
            <pc:sldMk cId="1055986795" sldId="396"/>
            <ac:spMk id="13" creationId="{98600475-B526-A5D8-99E1-94540480AF83}"/>
          </ac:spMkLst>
        </pc:spChg>
        <pc:picChg chg="del mod">
          <ac:chgData name="Sharanya Shetty" userId="S::sharanya.shetty@ixana.ai::6afa46a8-f760-4a48-9040-7ad6d9d8c192" providerId="AD" clId="Web-{6C1E24E9-747B-B99D-18E3-C06C0967C56B}" dt="2025-06-17T09:39:36.690" v="88"/>
          <ac:picMkLst>
            <pc:docMk/>
            <pc:sldMk cId="1055986795" sldId="396"/>
            <ac:picMk id="3" creationId="{FAF0E550-503F-49A2-633C-7DD53E0F0F6B}"/>
          </ac:picMkLst>
        </pc:picChg>
        <pc:picChg chg="add mod">
          <ac:chgData name="Sharanya Shetty" userId="S::sharanya.shetty@ixana.ai::6afa46a8-f760-4a48-9040-7ad6d9d8c192" providerId="AD" clId="Web-{6C1E24E9-747B-B99D-18E3-C06C0967C56B}" dt="2025-06-17T09:40:37.551" v="94" actId="1076"/>
          <ac:picMkLst>
            <pc:docMk/>
            <pc:sldMk cId="1055986795" sldId="396"/>
            <ac:picMk id="7" creationId="{1EDF71BE-29E2-7FB8-0A4B-142A963EBD46}"/>
          </ac:picMkLst>
        </pc:picChg>
      </pc:sldChg>
      <pc:sldChg chg="addSp delSp modSp add replId">
        <pc:chgData name="Sharanya Shetty" userId="S::sharanya.shetty@ixana.ai::6afa46a8-f760-4a48-9040-7ad6d9d8c192" providerId="AD" clId="Web-{6C1E24E9-747B-B99D-18E3-C06C0967C56B}" dt="2025-06-17T09:49:19.017" v="139" actId="1076"/>
        <pc:sldMkLst>
          <pc:docMk/>
          <pc:sldMk cId="3784427624" sldId="397"/>
        </pc:sldMkLst>
        <pc:spChg chg="add del mod">
          <ac:chgData name="Sharanya Shetty" userId="S::sharanya.shetty@ixana.ai::6afa46a8-f760-4a48-9040-7ad6d9d8c192" providerId="AD" clId="Web-{6C1E24E9-747B-B99D-18E3-C06C0967C56B}" dt="2025-06-17T09:44:18.447" v="114"/>
          <ac:spMkLst>
            <pc:docMk/>
            <pc:sldMk cId="3784427624" sldId="397"/>
            <ac:spMk id="3" creationId="{B334C7D6-F4E2-1474-9800-980F901A02F0}"/>
          </ac:spMkLst>
        </pc:spChg>
        <pc:spChg chg="mod">
          <ac:chgData name="Sharanya Shetty" userId="S::sharanya.shetty@ixana.ai::6afa46a8-f760-4a48-9040-7ad6d9d8c192" providerId="AD" clId="Web-{6C1E24E9-747B-B99D-18E3-C06C0967C56B}" dt="2025-06-17T09:48:55.423" v="135" actId="1076"/>
          <ac:spMkLst>
            <pc:docMk/>
            <pc:sldMk cId="3784427624" sldId="397"/>
            <ac:spMk id="11" creationId="{7174FEDA-34A8-F0C1-F68C-4D378201105B}"/>
          </ac:spMkLst>
        </pc:spChg>
        <pc:spChg chg="mod">
          <ac:chgData name="Sharanya Shetty" userId="S::sharanya.shetty@ixana.ai::6afa46a8-f760-4a48-9040-7ad6d9d8c192" providerId="AD" clId="Web-{6C1E24E9-747B-B99D-18E3-C06C0967C56B}" dt="2025-06-17T09:42:58.273" v="108" actId="20577"/>
          <ac:spMkLst>
            <pc:docMk/>
            <pc:sldMk cId="3784427624" sldId="397"/>
            <ac:spMk id="13" creationId="{0D7365D4-F525-9B52-9B62-53387E88C78C}"/>
          </ac:spMkLst>
        </pc:spChg>
        <pc:picChg chg="del">
          <ac:chgData name="Sharanya Shetty" userId="S::sharanya.shetty@ixana.ai::6afa46a8-f760-4a48-9040-7ad6d9d8c192" providerId="AD" clId="Web-{6C1E24E9-747B-B99D-18E3-C06C0967C56B}" dt="2025-06-17T09:42:59.289" v="109"/>
          <ac:picMkLst>
            <pc:docMk/>
            <pc:sldMk cId="3784427624" sldId="397"/>
            <ac:picMk id="7" creationId="{2717C87B-7436-94F9-CB92-CA6208BBABEF}"/>
          </ac:picMkLst>
        </pc:picChg>
        <pc:picChg chg="add mod">
          <ac:chgData name="Sharanya Shetty" userId="S::sharanya.shetty@ixana.ai::6afa46a8-f760-4a48-9040-7ad6d9d8c192" providerId="AD" clId="Web-{6C1E24E9-747B-B99D-18E3-C06C0967C56B}" dt="2025-06-17T09:49:19.017" v="139" actId="1076"/>
          <ac:picMkLst>
            <pc:docMk/>
            <pc:sldMk cId="3784427624" sldId="397"/>
            <ac:picMk id="8" creationId="{626D3FF7-07D2-47F6-49D9-C2833E3159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CDC error explanation for </a:t>
            </a:r>
            <a:r>
              <a:rPr lang="en-US" dirty="0" err="1"/>
              <a:t>design_assignment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16-06-2025 </a:t>
            </a:r>
          </a:p>
          <a:p>
            <a:r>
              <a:rPr lang="en-US" dirty="0"/>
              <a:t>Sharanya Shetty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CCAA3-68ED-9ABB-14B5-B9B08FF0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A689-A959-1523-72DB-8A5B8DC3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0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CDC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A8E4-D180-7DF4-E328-972683CD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966D-BE95-5F9F-5FC9-E8803A1A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6F19-776D-B3D1-79BB-35AD2A2E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907E3-B4D0-425B-F765-1539A2C2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2250362"/>
            <a:ext cx="9096698" cy="447111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DAFDA2-1D65-F702-A168-06B90005C8ED}"/>
              </a:ext>
            </a:extLst>
          </p:cNvPr>
          <p:cNvSpPr txBox="1">
            <a:spLocks/>
          </p:cNvSpPr>
          <p:nvPr/>
        </p:nvSpPr>
        <p:spPr>
          <a:xfrm>
            <a:off x="640757" y="952083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</a:p>
          <a:p>
            <a:r>
              <a:rPr lang="en-US" sz="2000" dirty="0"/>
              <a:t>signal can </a:t>
            </a:r>
            <a:r>
              <a:rPr lang="en-US" sz="2000" dirty="0" err="1"/>
              <a:t>deassert</a:t>
            </a:r>
            <a:r>
              <a:rPr lang="en-US" sz="2000" dirty="0"/>
              <a:t> during destination clock sampling window, violating </a:t>
            </a:r>
            <a:r>
              <a:rPr lang="en-US" sz="2000" dirty="0" err="1"/>
              <a:t>dataloss</a:t>
            </a:r>
            <a:r>
              <a:rPr lang="en-US" sz="2000" dirty="0"/>
              <a:t> requirements for safe CDC transfer.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33D61-685A-ABE7-2DD1-047F51CA53B7}"/>
              </a:ext>
            </a:extLst>
          </p:cNvPr>
          <p:cNvSpPr txBox="1"/>
          <p:nvPr/>
        </p:nvSpPr>
        <p:spPr>
          <a:xfrm>
            <a:off x="9713976" y="2214014"/>
            <a:ext cx="20543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In our case EOC will be stable for 5 </a:t>
            </a:r>
            <a:r>
              <a:rPr lang="en-IN" sz="1800" dirty="0" err="1"/>
              <a:t>clk</a:t>
            </a:r>
            <a:r>
              <a:rPr lang="en-IN" sz="1800" dirty="0"/>
              <a:t> cycle and I capture the data before it </a:t>
            </a:r>
            <a:r>
              <a:rPr lang="en-IN" sz="1800" dirty="0" err="1"/>
              <a:t>deassert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373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C285-C65F-A036-2EDB-11873F32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1FD0-33E1-34C8-43FE-0E1B344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0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CDC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3673-7FE3-8295-0BD1-F68ADB0D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FD02-EDB3-7BD2-9336-49C34C24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32EF-E221-0D6E-63DA-4E374410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372805-16E4-C232-3B53-9B3877528551}"/>
              </a:ext>
            </a:extLst>
          </p:cNvPr>
          <p:cNvSpPr txBox="1">
            <a:spLocks/>
          </p:cNvSpPr>
          <p:nvPr/>
        </p:nvSpPr>
        <p:spPr>
          <a:xfrm>
            <a:off x="725424" y="952083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</a:p>
          <a:p>
            <a:r>
              <a:rPr lang="en-US" sz="2000" dirty="0"/>
              <a:t>signal can </a:t>
            </a:r>
            <a:r>
              <a:rPr lang="en-US" sz="2000" dirty="0" err="1"/>
              <a:t>deassert</a:t>
            </a:r>
            <a:r>
              <a:rPr lang="en-US" sz="2000" dirty="0"/>
              <a:t> during destination clock sampling window, violating </a:t>
            </a:r>
            <a:r>
              <a:rPr lang="en-US" sz="2000" dirty="0" err="1"/>
              <a:t>dataloss</a:t>
            </a:r>
            <a:r>
              <a:rPr lang="en-US" sz="2000" dirty="0"/>
              <a:t> requirements for safe CDC transfer.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9FAED-C481-A2CA-2CEF-1D8CEF3D29CE}"/>
              </a:ext>
            </a:extLst>
          </p:cNvPr>
          <p:cNvSpPr txBox="1"/>
          <p:nvPr/>
        </p:nvSpPr>
        <p:spPr>
          <a:xfrm>
            <a:off x="9713976" y="2214014"/>
            <a:ext cx="20543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In our case EOC will be stable for 5 </a:t>
            </a:r>
            <a:r>
              <a:rPr lang="en-IN" sz="1800" dirty="0" err="1"/>
              <a:t>clk</a:t>
            </a:r>
            <a:r>
              <a:rPr lang="en-IN" sz="1800" dirty="0"/>
              <a:t> cycle and I capture the data before it </a:t>
            </a:r>
            <a:r>
              <a:rPr lang="en-IN" sz="1800" dirty="0" err="1"/>
              <a:t>deassert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F14FE-1CB0-FB71-96CD-647FCCAD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" y="2214014"/>
            <a:ext cx="9290304" cy="42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D9049-F14E-F8B8-3E79-B89071A80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1230-5F76-71B3-DB9F-60A4BEDD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358224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CDC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C624-F162-D0E5-ED1A-C41FC7E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6194-F3DD-20C3-8A29-7323F118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1354-4851-9F84-25EA-EFFA64E1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7278FF-E8BA-EF7E-45B5-47B2844A9875}"/>
              </a:ext>
            </a:extLst>
          </p:cNvPr>
          <p:cNvSpPr txBox="1">
            <a:spLocks/>
          </p:cNvSpPr>
          <p:nvPr/>
        </p:nvSpPr>
        <p:spPr>
          <a:xfrm>
            <a:off x="725424" y="952083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US" sz="2000" dirty="0"/>
              <a:t>Reset net </a:t>
            </a:r>
            <a:r>
              <a:rPr lang="en-US" sz="2000" dirty="0" err="1"/>
              <a:t>rst_n_asyn</a:t>
            </a:r>
            <a:r>
              <a:rPr lang="en-US" sz="2000" dirty="0"/>
              <a:t> does not receive any asynchronous user-defined reset</a:t>
            </a:r>
            <a:r>
              <a:rPr lang="en-IN" sz="20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FCE7A-870C-97EB-116E-106F756E22B8}"/>
              </a:ext>
            </a:extLst>
          </p:cNvPr>
          <p:cNvSpPr txBox="1"/>
          <p:nvPr/>
        </p:nvSpPr>
        <p:spPr>
          <a:xfrm>
            <a:off x="9713976" y="2214014"/>
            <a:ext cx="20543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CDC tool configuration issue, not a code problem. The tool doesn't recognize </a:t>
            </a:r>
            <a:r>
              <a:rPr lang="en-US" dirty="0" err="1"/>
              <a:t>rst_n_asyn</a:t>
            </a:r>
            <a:r>
              <a:rPr lang="en-US" dirty="0"/>
              <a:t> as the primary asynchronous reset for your design.</a:t>
            </a:r>
            <a:endParaRPr lang="en-IN" sz="18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54C4F0-D42B-3808-1116-703AD506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0" y="2078802"/>
            <a:ext cx="9267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00351-A8F2-308B-3CC8-5873DF389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A45A-E238-4985-C9AA-A782036D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358224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CDC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40C3-DAF4-70A0-80FC-4ED5903F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512B-CFA4-776D-B57C-635590E2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D6EC-2514-6331-DB3E-C305C3A6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B25A02-196E-295B-8E50-063F96A19407}"/>
              </a:ext>
            </a:extLst>
          </p:cNvPr>
          <p:cNvSpPr txBox="1">
            <a:spLocks/>
          </p:cNvSpPr>
          <p:nvPr/>
        </p:nvSpPr>
        <p:spPr>
          <a:xfrm>
            <a:off x="725424" y="952083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US" sz="2000" dirty="0"/>
              <a:t>Reset net </a:t>
            </a:r>
            <a:r>
              <a:rPr lang="en-US" sz="2000" dirty="0" err="1"/>
              <a:t>rst_n_asyn</a:t>
            </a:r>
            <a:r>
              <a:rPr lang="en-US" sz="2000" dirty="0"/>
              <a:t> does not receive any asynchronous user-defined reset</a:t>
            </a:r>
            <a:r>
              <a:rPr lang="en-IN" sz="20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9F0E9C-6E5E-A746-2B8B-399CF28C7169}"/>
              </a:ext>
            </a:extLst>
          </p:cNvPr>
          <p:cNvSpPr txBox="1"/>
          <p:nvPr/>
        </p:nvSpPr>
        <p:spPr>
          <a:xfrm>
            <a:off x="9713976" y="2214014"/>
            <a:ext cx="20543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CDC tool configuration issue, not a code problem. The tool doesn't recognize </a:t>
            </a:r>
            <a:r>
              <a:rPr lang="en-US" dirty="0" err="1"/>
              <a:t>rst_n_asyn</a:t>
            </a:r>
            <a:r>
              <a:rPr lang="en-US" dirty="0"/>
              <a:t> as the primary asynchronous reset for your design.</a:t>
            </a:r>
            <a:endParaRPr lang="en-IN" sz="1800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DA896D-80ED-27DD-7501-463312F2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6" y="2008834"/>
            <a:ext cx="9429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E9BCD-949A-9E49-1873-D69C9E74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DAF0-BB92-746E-C279-E95089EA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358224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CDC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802-951A-64BC-0D2D-EAC91950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43EF-E54B-8594-E771-E2DCBF29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85A7-21B7-C814-91B8-C27ADA7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30E71C-D04B-B2D8-6CD6-256AB8E3EC7D}"/>
              </a:ext>
            </a:extLst>
          </p:cNvPr>
          <p:cNvSpPr txBox="1">
            <a:spLocks/>
          </p:cNvSpPr>
          <p:nvPr/>
        </p:nvSpPr>
        <p:spPr>
          <a:xfrm>
            <a:off x="725424" y="1290750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IN" sz="2000" dirty="0">
                <a:ea typeface="+mj-lt"/>
                <a:cs typeface="+mj-lt"/>
              </a:rPr>
              <a:t>Combinational convergence found at </a:t>
            </a:r>
            <a:r>
              <a:rPr lang="en-IN" sz="2000" dirty="0" err="1">
                <a:ea typeface="+mj-lt"/>
                <a:cs typeface="+mj-lt"/>
              </a:rPr>
              <a:t>dut</a:t>
            </a:r>
            <a:r>
              <a:rPr lang="en-IN" sz="2000" dirty="0">
                <a:ea typeface="+mj-lt"/>
                <a:cs typeface="+mj-lt"/>
              </a:rPr>
              <a:t>/</a:t>
            </a:r>
            <a:r>
              <a:rPr lang="en-IN" sz="2000" dirty="0" err="1">
                <a:ea typeface="+mj-lt"/>
                <a:cs typeface="+mj-lt"/>
              </a:rPr>
              <a:t>analog_start</a:t>
            </a:r>
            <a:br>
              <a:rPr lang="en-US" sz="2000" dirty="0"/>
            </a:br>
            <a:r>
              <a:rPr lang="en-IN" sz="2000" dirty="0"/>
              <a:t>Code: </a:t>
            </a:r>
            <a:endParaRPr lang="en-IN" sz="2000" dirty="0">
              <a:ea typeface="+mj-lt"/>
              <a:cs typeface="+mj-lt"/>
            </a:endParaRPr>
          </a:p>
          <a:p>
            <a:r>
              <a:rPr lang="en-IN" sz="2000" dirty="0">
                <a:ea typeface="+mj-lt"/>
                <a:cs typeface="+mj-lt"/>
              </a:rPr>
              <a:t>assign </a:t>
            </a:r>
            <a:r>
              <a:rPr lang="en-IN" sz="2000" dirty="0" err="1">
                <a:ea typeface="+mj-lt"/>
                <a:cs typeface="+mj-lt"/>
              </a:rPr>
              <a:t>analog_start</a:t>
            </a:r>
            <a:r>
              <a:rPr lang="en-IN" sz="2000" dirty="0">
                <a:ea typeface="+mj-lt"/>
                <a:cs typeface="+mj-lt"/>
              </a:rPr>
              <a:t> = (</a:t>
            </a:r>
            <a:r>
              <a:rPr lang="en-IN" sz="2000" dirty="0" err="1">
                <a:ea typeface="+mj-lt"/>
                <a:cs typeface="+mj-lt"/>
              </a:rPr>
              <a:t>start_slot</a:t>
            </a:r>
            <a:r>
              <a:rPr lang="en-IN" sz="2000" dirty="0">
                <a:ea typeface="+mj-lt"/>
                <a:cs typeface="+mj-lt"/>
              </a:rPr>
              <a:t> || </a:t>
            </a:r>
            <a:r>
              <a:rPr lang="en-IN" sz="2000" dirty="0" err="1">
                <a:ea typeface="+mj-lt"/>
                <a:cs typeface="+mj-lt"/>
              </a:rPr>
              <a:t>mid_slot</a:t>
            </a:r>
            <a:r>
              <a:rPr lang="en-IN" sz="2000" dirty="0">
                <a:ea typeface="+mj-lt"/>
                <a:cs typeface="+mj-lt"/>
              </a:rPr>
              <a:t>) &amp;&amp; (((</a:t>
            </a:r>
            <a:r>
              <a:rPr lang="en-IN" sz="2000" dirty="0" err="1">
                <a:ea typeface="+mj-lt"/>
                <a:cs typeface="+mj-lt"/>
              </a:rPr>
              <a:t>fsm</a:t>
            </a:r>
            <a:r>
              <a:rPr lang="en-IN" sz="2000" dirty="0">
                <a:ea typeface="+mj-lt"/>
                <a:cs typeface="+mj-lt"/>
              </a:rPr>
              <a:t> == SINGLE || </a:t>
            </a:r>
            <a:r>
              <a:rPr lang="en-IN" sz="2000" dirty="0" err="1">
                <a:ea typeface="+mj-lt"/>
                <a:cs typeface="+mj-lt"/>
              </a:rPr>
              <a:t>fsm</a:t>
            </a:r>
            <a:r>
              <a:rPr lang="en-IN" sz="2000" dirty="0">
                <a:ea typeface="+mj-lt"/>
                <a:cs typeface="+mj-lt"/>
              </a:rPr>
              <a:t> == IDLE) &amp;&amp; analog_1) || (</a:t>
            </a:r>
            <a:r>
              <a:rPr lang="en-IN" sz="2000" dirty="0" err="1">
                <a:ea typeface="+mj-lt"/>
                <a:cs typeface="+mj-lt"/>
              </a:rPr>
              <a:t>fsm</a:t>
            </a:r>
            <a:r>
              <a:rPr lang="en-IN" sz="2000" dirty="0">
                <a:ea typeface="+mj-lt"/>
                <a:cs typeface="+mj-lt"/>
              </a:rPr>
              <a:t> == PAIR &amp;&amp; analog_2));</a:t>
            </a:r>
            <a:r>
              <a:rPr lang="en-IN" sz="2000" dirty="0"/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9538D-5AFE-9DC4-57A3-12C6BED47D85}"/>
              </a:ext>
            </a:extLst>
          </p:cNvPr>
          <p:cNvSpPr txBox="1"/>
          <p:nvPr/>
        </p:nvSpPr>
        <p:spPr>
          <a:xfrm>
            <a:off x="729902" y="5017422"/>
            <a:ext cx="1063390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The CDC convergence error can be safely waived</a:t>
            </a:r>
            <a:r>
              <a:rPr lang="en-US" dirty="0">
                <a:ea typeface="+mn-lt"/>
                <a:cs typeface="+mn-lt"/>
              </a:rPr>
              <a:t> because mutual exclusivity fundamentally changes the nature of the convergence. Instead of two independent signals creating potential timing conflicts, you have two representations of a single logical event that cannot occur simultaneously. This eliminates the timing hazard that CDC convergence analysis is designed to catch.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F33C84-163C-6367-66FF-38864573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3" y="2497843"/>
            <a:ext cx="9534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9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475F5-C174-04C0-73D5-089EB085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6933-49C7-53AE-D59A-3B840633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358224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CDC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0F4C-B9DF-CF68-9CF0-1E390959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B078-95AC-B21B-09A9-6C458F98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3B56-9FBE-9203-D40E-150B46DC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5C89BE-26AC-1B7F-D53B-69B779938C0E}"/>
              </a:ext>
            </a:extLst>
          </p:cNvPr>
          <p:cNvSpPr txBox="1">
            <a:spLocks/>
          </p:cNvSpPr>
          <p:nvPr/>
        </p:nvSpPr>
        <p:spPr>
          <a:xfrm>
            <a:off x="725424" y="1290750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IN" sz="2000" dirty="0">
                <a:ea typeface="+mj-lt"/>
                <a:cs typeface="+mj-lt"/>
              </a:rPr>
              <a:t>Combinational convergence found at </a:t>
            </a:r>
            <a:r>
              <a:rPr lang="en-IN" sz="2000" dirty="0" err="1">
                <a:ea typeface="+mj-lt"/>
                <a:cs typeface="+mj-lt"/>
              </a:rPr>
              <a:t>dut</a:t>
            </a:r>
            <a:r>
              <a:rPr lang="en-IN" sz="2000" dirty="0">
                <a:ea typeface="+mj-lt"/>
                <a:cs typeface="+mj-lt"/>
              </a:rPr>
              <a:t>/analog_2/D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00475-B526-A5D8-99E1-94540480AF83}"/>
              </a:ext>
            </a:extLst>
          </p:cNvPr>
          <p:cNvSpPr txBox="1"/>
          <p:nvPr/>
        </p:nvSpPr>
        <p:spPr>
          <a:xfrm>
            <a:off x="729902" y="4678756"/>
            <a:ext cx="1063390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/>
              <a:t>1. Tool Limitation - Source Domain Tracking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CDC tool is likely tracking the </a:t>
            </a:r>
            <a:r>
              <a:rPr lang="en-US" b="1" dirty="0">
                <a:ea typeface="+mn-lt"/>
                <a:cs typeface="+mn-lt"/>
              </a:rPr>
              <a:t>original source domains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nsolas"/>
                <a:ea typeface="+mn-lt"/>
                <a:cs typeface="+mn-lt"/>
              </a:rPr>
              <a:t>analog_done</a:t>
            </a:r>
            <a:r>
              <a:rPr lang="en-US" dirty="0">
                <a:ea typeface="+mn-lt"/>
                <a:cs typeface="+mn-lt"/>
              </a:rPr>
              <a:t> originally from </a:t>
            </a:r>
            <a:r>
              <a:rPr lang="en-US" dirty="0" err="1">
                <a:latin typeface="Consolas"/>
                <a:ea typeface="+mn-lt"/>
                <a:cs typeface="+mn-lt"/>
              </a:rPr>
              <a:t>ana_clk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nsolas"/>
                <a:ea typeface="+mn-lt"/>
                <a:cs typeface="+mn-lt"/>
              </a:rPr>
              <a:t>mid_slot</a:t>
            </a:r>
            <a:r>
              <a:rPr lang="en-US" dirty="0">
                <a:ea typeface="+mn-lt"/>
                <a:cs typeface="+mn-lt"/>
              </a:rPr>
              <a:t> originally from </a:t>
            </a:r>
            <a:r>
              <a:rPr lang="en-US" dirty="0" err="1">
                <a:latin typeface="Consolas"/>
                <a:ea typeface="+mn-lt"/>
                <a:cs typeface="+mn-lt"/>
              </a:rPr>
              <a:t>time_clk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Even though both are properly synchronized to </a:t>
            </a:r>
            <a:r>
              <a:rPr lang="en-US" dirty="0" err="1">
                <a:latin typeface="Consolas"/>
                <a:ea typeface="+mn-lt"/>
                <a:cs typeface="+mn-lt"/>
              </a:rPr>
              <a:t>clk</a:t>
            </a:r>
            <a:r>
              <a:rPr lang="en-US" dirty="0">
                <a:ea typeface="+mn-lt"/>
                <a:cs typeface="+mn-lt"/>
              </a:rPr>
              <a:t>, the tool flags them as "different domain signals converging."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DF71BE-29E2-7FB8-0A4B-142A963E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6" y="2069630"/>
            <a:ext cx="9353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8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0AD80-92F2-07B1-C7F5-50D3016CD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27B0-A0BE-0B49-18B5-9397259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358224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CDC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DD3F-50FF-FBEE-A305-9206B983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3AFF-97DC-AABA-FCA3-1377F7E8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1D82-7ACA-30D6-0334-26F60E8B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74FEDA-34A8-F0C1-F68C-4D378201105B}"/>
              </a:ext>
            </a:extLst>
          </p:cNvPr>
          <p:cNvSpPr txBox="1">
            <a:spLocks/>
          </p:cNvSpPr>
          <p:nvPr/>
        </p:nvSpPr>
        <p:spPr>
          <a:xfrm>
            <a:off x="763054" y="773343"/>
            <a:ext cx="11466576" cy="2055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IN" sz="2000" dirty="0">
                <a:ea typeface="+mj-lt"/>
                <a:cs typeface="+mj-lt"/>
              </a:rPr>
              <a:t>Sequential convergence found at </a:t>
            </a:r>
            <a:r>
              <a:rPr lang="en-IN" sz="2000" dirty="0" err="1">
                <a:ea typeface="+mj-lt"/>
                <a:cs typeface="+mj-lt"/>
              </a:rPr>
              <a:t>dut</a:t>
            </a:r>
            <a:r>
              <a:rPr lang="en-IN" sz="2000" dirty="0">
                <a:ea typeface="+mj-lt"/>
                <a:cs typeface="+mj-lt"/>
              </a:rPr>
              <a:t>/valid/D</a:t>
            </a:r>
            <a:br>
              <a:rPr lang="en-US" dirty="0"/>
            </a:br>
            <a:r>
              <a:rPr lang="en-IN" sz="2000" dirty="0"/>
              <a:t>Code: </a:t>
            </a:r>
          </a:p>
          <a:p>
            <a:r>
              <a:rPr lang="en-IN" sz="2000" err="1">
                <a:ea typeface="+mj-lt"/>
                <a:cs typeface="+mj-lt"/>
              </a:rPr>
              <a:t>always_ff</a:t>
            </a:r>
            <a:r>
              <a:rPr lang="en-IN" sz="2000" dirty="0">
                <a:ea typeface="+mj-lt"/>
                <a:cs typeface="+mj-lt"/>
              </a:rPr>
              <a:t> @(posedge </a:t>
            </a:r>
            <a:r>
              <a:rPr lang="en-IN" sz="2000" err="1">
                <a:ea typeface="+mj-lt"/>
                <a:cs typeface="+mj-lt"/>
              </a:rPr>
              <a:t>clk</a:t>
            </a:r>
            <a:r>
              <a:rPr lang="en-IN" sz="2000" dirty="0">
                <a:ea typeface="+mj-lt"/>
                <a:cs typeface="+mj-lt"/>
              </a:rPr>
              <a:t> or </a:t>
            </a:r>
            <a:r>
              <a:rPr lang="en-IN" sz="2000" err="1">
                <a:ea typeface="+mj-lt"/>
                <a:cs typeface="+mj-lt"/>
              </a:rPr>
              <a:t>negedge</a:t>
            </a:r>
            <a:r>
              <a:rPr lang="en-IN" sz="2000" dirty="0">
                <a:ea typeface="+mj-lt"/>
                <a:cs typeface="+mj-lt"/>
              </a:rPr>
              <a:t> </a:t>
            </a:r>
            <a:r>
              <a:rPr lang="en-IN" sz="2000" err="1">
                <a:ea typeface="+mj-lt"/>
                <a:cs typeface="+mj-lt"/>
              </a:rPr>
              <a:t>rst_n</a:t>
            </a:r>
            <a:r>
              <a:rPr lang="en-IN" sz="2000" dirty="0">
                <a:ea typeface="+mj-lt"/>
                <a:cs typeface="+mj-lt"/>
              </a:rPr>
              <a:t>) begin </a:t>
            </a:r>
            <a:endParaRPr lang="en-IN" dirty="0">
              <a:ea typeface="+mj-lt"/>
              <a:cs typeface="+mj-lt"/>
            </a:endParaRPr>
          </a:p>
          <a:p>
            <a:r>
              <a:rPr lang="en-IN" sz="2000" dirty="0">
                <a:ea typeface="+mj-lt"/>
                <a:cs typeface="+mj-lt"/>
              </a:rPr>
              <a:t> if (!</a:t>
            </a:r>
            <a:r>
              <a:rPr lang="en-IN" sz="2000" dirty="0" err="1">
                <a:ea typeface="+mj-lt"/>
                <a:cs typeface="+mj-lt"/>
              </a:rPr>
              <a:t>rst_n</a:t>
            </a:r>
            <a:r>
              <a:rPr lang="en-IN" sz="2000" dirty="0">
                <a:ea typeface="+mj-lt"/>
                <a:cs typeface="+mj-lt"/>
              </a:rPr>
              <a:t>) valid &lt;= 1'b0;  else if (</a:t>
            </a:r>
            <a:r>
              <a:rPr lang="en-IN" sz="2000" dirty="0" err="1">
                <a:ea typeface="+mj-lt"/>
                <a:cs typeface="+mj-lt"/>
              </a:rPr>
              <a:t>capture_start</a:t>
            </a:r>
            <a:r>
              <a:rPr lang="en-IN" sz="2000" dirty="0">
                <a:ea typeface="+mj-lt"/>
                <a:cs typeface="+mj-lt"/>
              </a:rPr>
              <a:t> &amp;&amp; </a:t>
            </a:r>
            <a:r>
              <a:rPr lang="en-IN" sz="2000" dirty="0" err="1">
                <a:ea typeface="+mj-lt"/>
                <a:cs typeface="+mj-lt"/>
              </a:rPr>
              <a:t>adc_eoc</a:t>
            </a:r>
            <a:r>
              <a:rPr lang="en-IN" sz="2000" dirty="0">
                <a:ea typeface="+mj-lt"/>
                <a:cs typeface="+mj-lt"/>
              </a:rPr>
              <a:t>) valid &lt;= 1'b1;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365D4-F525-9B52-9B62-53387E88C78C}"/>
              </a:ext>
            </a:extLst>
          </p:cNvPr>
          <p:cNvSpPr txBox="1"/>
          <p:nvPr/>
        </p:nvSpPr>
        <p:spPr>
          <a:xfrm>
            <a:off x="729902" y="4678756"/>
            <a:ext cx="10633907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Source Domain Confusion</a:t>
            </a:r>
            <a:r>
              <a:rPr lang="en-US" dirty="0">
                <a:ea typeface="+mn-lt"/>
                <a:cs typeface="+mn-lt"/>
              </a:rPr>
              <a:t>: The tool tracks that: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nsolas"/>
              </a:rPr>
              <a:t>capture_start</a:t>
            </a:r>
            <a:r>
              <a:rPr lang="en-US" dirty="0">
                <a:ea typeface="+mn-lt"/>
                <a:cs typeface="+mn-lt"/>
              </a:rPr>
              <a:t> has origins in </a:t>
            </a:r>
            <a:r>
              <a:rPr lang="en-US" dirty="0" err="1">
                <a:latin typeface="Consolas"/>
              </a:rPr>
              <a:t>time_clk</a:t>
            </a:r>
            <a:r>
              <a:rPr lang="en-US" dirty="0">
                <a:ea typeface="+mn-lt"/>
                <a:cs typeface="+mn-lt"/>
              </a:rPr>
              <a:t> domain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nsolas"/>
              </a:rPr>
              <a:t>adc_eoc</a:t>
            </a:r>
            <a:r>
              <a:rPr lang="en-US" dirty="0">
                <a:ea typeface="+mn-lt"/>
                <a:cs typeface="+mn-lt"/>
              </a:rPr>
              <a:t> has origins in </a:t>
            </a:r>
            <a:r>
              <a:rPr lang="en-US" dirty="0" err="1">
                <a:latin typeface="Consolas"/>
              </a:rPr>
              <a:t>adc_clk</a:t>
            </a:r>
            <a:r>
              <a:rPr lang="en-US" dirty="0">
                <a:ea typeface="+mn-lt"/>
                <a:cs typeface="+mn-lt"/>
              </a:rPr>
              <a:t> domain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Synchronization Not Recognized</a:t>
            </a:r>
            <a:r>
              <a:rPr lang="en-US" dirty="0">
                <a:ea typeface="+mn-lt"/>
                <a:cs typeface="+mn-lt"/>
              </a:rPr>
              <a:t>: The tool doesn't properly recognize that </a:t>
            </a:r>
            <a:r>
              <a:rPr lang="en-US" b="1" dirty="0">
                <a:ea typeface="+mn-lt"/>
                <a:cs typeface="+mn-lt"/>
              </a:rPr>
              <a:t>both signals are now operating in the </a:t>
            </a:r>
            <a:r>
              <a:rPr lang="en-US" b="1" dirty="0" err="1">
                <a:latin typeface="Consolas"/>
              </a:rPr>
              <a:t>clk</a:t>
            </a:r>
            <a:r>
              <a:rPr lang="en-US" b="1" dirty="0">
                <a:ea typeface="+mn-lt"/>
                <a:cs typeface="+mn-lt"/>
              </a:rPr>
              <a:t> domain</a:t>
            </a:r>
            <a:r>
              <a:rPr lang="en-US" dirty="0">
                <a:ea typeface="+mn-lt"/>
                <a:cs typeface="+mn-lt"/>
              </a:rPr>
              <a:t> after proper synchronization.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6D3FF7-07D2-47F6-49D9-C2833E31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81" y="2502488"/>
            <a:ext cx="8761942" cy="20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CDC error explanation for design_assignment</vt:lpstr>
      <vt:lpstr>CDC errors</vt:lpstr>
      <vt:lpstr>CDC errors</vt:lpstr>
      <vt:lpstr>CDC errors</vt:lpstr>
      <vt:lpstr>CDC errors</vt:lpstr>
      <vt:lpstr>CDC errors</vt:lpstr>
      <vt:lpstr>CDC errors</vt:lpstr>
      <vt:lpstr>CDC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</cp:revision>
  <dcterms:created xsi:type="dcterms:W3CDTF">2025-06-16T06:33:34Z</dcterms:created>
  <dcterms:modified xsi:type="dcterms:W3CDTF">2025-06-17T09:56:06Z</dcterms:modified>
</cp:coreProperties>
</file>