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C2BD5A-D292-3F1B-A978-4C8088C1B9BA}" v="12" dt="2025-06-24T16:12:12.124"/>
    <p1510:client id="{ADD8F69A-2423-6844-AC68-1C7C3387DECB}" v="801" dt="2025-06-24T11:31:50.947"/>
    <p1510:client id="{DAAB78D6-D557-5CE1-1DAF-78D63D4358CE}" v="4" dt="2025-06-25T05:03:21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nya Shetty" userId="S::sharanya.shetty@ixana.ai::6afa46a8-f760-4a48-9040-7ad6d9d8c192" providerId="AD" clId="Web-{21C2BD5A-D292-3F1B-A978-4C8088C1B9BA}"/>
    <pc:docChg chg="modSld">
      <pc:chgData name="Sharanya Shetty" userId="S::sharanya.shetty@ixana.ai::6afa46a8-f760-4a48-9040-7ad6d9d8c192" providerId="AD" clId="Web-{21C2BD5A-D292-3F1B-A978-4C8088C1B9BA}" dt="2025-06-24T16:12:12.124" v="11" actId="1076"/>
      <pc:docMkLst>
        <pc:docMk/>
      </pc:docMkLst>
      <pc:sldChg chg="modSp">
        <pc:chgData name="Sharanya Shetty" userId="S::sharanya.shetty@ixana.ai::6afa46a8-f760-4a48-9040-7ad6d9d8c192" providerId="AD" clId="Web-{21C2BD5A-D292-3F1B-A978-4C8088C1B9BA}" dt="2025-06-24T16:12:12.124" v="11" actId="1076"/>
        <pc:sldMkLst>
          <pc:docMk/>
          <pc:sldMk cId="3710733685" sldId="262"/>
        </pc:sldMkLst>
        <pc:spChg chg="mod">
          <ac:chgData name="Sharanya Shetty" userId="S::sharanya.shetty@ixana.ai::6afa46a8-f760-4a48-9040-7ad6d9d8c192" providerId="AD" clId="Web-{21C2BD5A-D292-3F1B-A978-4C8088C1B9BA}" dt="2025-06-24T16:12:00.749" v="4" actId="1076"/>
          <ac:spMkLst>
            <pc:docMk/>
            <pc:sldMk cId="3710733685" sldId="262"/>
            <ac:spMk id="2" creationId="{167AB5D4-9507-4297-7AB0-C786D99F7D8C}"/>
          </ac:spMkLst>
        </pc:spChg>
        <pc:spChg chg="mod">
          <ac:chgData name="Sharanya Shetty" userId="S::sharanya.shetty@ixana.ai::6afa46a8-f760-4a48-9040-7ad6d9d8c192" providerId="AD" clId="Web-{21C2BD5A-D292-3F1B-A978-4C8088C1B9BA}" dt="2025-06-24T16:12:08.780" v="10" actId="1076"/>
          <ac:spMkLst>
            <pc:docMk/>
            <pc:sldMk cId="3710733685" sldId="262"/>
            <ac:spMk id="7" creationId="{4F512C80-F3AA-FDE5-C366-95A89FAFDD1F}"/>
          </ac:spMkLst>
        </pc:spChg>
        <pc:picChg chg="mod">
          <ac:chgData name="Sharanya Shetty" userId="S::sharanya.shetty@ixana.ai::6afa46a8-f760-4a48-9040-7ad6d9d8c192" providerId="AD" clId="Web-{21C2BD5A-D292-3F1B-A978-4C8088C1B9BA}" dt="2025-06-24T16:12:12.124" v="11" actId="1076"/>
          <ac:picMkLst>
            <pc:docMk/>
            <pc:sldMk cId="3710733685" sldId="262"/>
            <ac:picMk id="8" creationId="{A1FC0F56-A3D1-2DFC-B724-65D7BB766AB2}"/>
          </ac:picMkLst>
        </pc:picChg>
        <pc:picChg chg="mod">
          <ac:chgData name="Sharanya Shetty" userId="S::sharanya.shetty@ixana.ai::6afa46a8-f760-4a48-9040-7ad6d9d8c192" providerId="AD" clId="Web-{21C2BD5A-D292-3F1B-A978-4C8088C1B9BA}" dt="2025-06-24T16:12:03.046" v="8" actId="1076"/>
          <ac:picMkLst>
            <pc:docMk/>
            <pc:sldMk cId="3710733685" sldId="262"/>
            <ac:picMk id="9" creationId="{12CD3B0D-F77F-5A0D-8697-78D24A2656E8}"/>
          </ac:picMkLst>
        </pc:picChg>
      </pc:sldChg>
    </pc:docChg>
  </pc:docChgLst>
  <pc:docChgLst>
    <pc:chgData name="Sharanya Shetty" userId="S::sharanya.shetty@ixana.ai::6afa46a8-f760-4a48-9040-7ad6d9d8c192" providerId="AD" clId="Web-{DAAB78D6-D557-5CE1-1DAF-78D63D4358CE}"/>
    <pc:docChg chg="modSld">
      <pc:chgData name="Sharanya Shetty" userId="S::sharanya.shetty@ixana.ai::6afa46a8-f760-4a48-9040-7ad6d9d8c192" providerId="AD" clId="Web-{DAAB78D6-D557-5CE1-1DAF-78D63D4358CE}" dt="2025-06-25T05:03:21.115" v="2" actId="1076"/>
      <pc:docMkLst>
        <pc:docMk/>
      </pc:docMkLst>
      <pc:sldChg chg="addSp delSp modSp">
        <pc:chgData name="Sharanya Shetty" userId="S::sharanya.shetty@ixana.ai::6afa46a8-f760-4a48-9040-7ad6d9d8c192" providerId="AD" clId="Web-{DAAB78D6-D557-5CE1-1DAF-78D63D4358CE}" dt="2025-06-25T05:03:21.115" v="2" actId="1076"/>
        <pc:sldMkLst>
          <pc:docMk/>
          <pc:sldMk cId="3335659025" sldId="261"/>
        </pc:sldMkLst>
        <pc:picChg chg="del">
          <ac:chgData name="Sharanya Shetty" userId="S::sharanya.shetty@ixana.ai::6afa46a8-f760-4a48-9040-7ad6d9d8c192" providerId="AD" clId="Web-{DAAB78D6-D557-5CE1-1DAF-78D63D4358CE}" dt="2025-06-25T05:03:14.458" v="0"/>
          <ac:picMkLst>
            <pc:docMk/>
            <pc:sldMk cId="3335659025" sldId="261"/>
            <ac:picMk id="3" creationId="{596FDCDA-AFB5-26DA-376C-BAF61CD18E70}"/>
          </ac:picMkLst>
        </pc:picChg>
        <pc:picChg chg="add mod">
          <ac:chgData name="Sharanya Shetty" userId="S::sharanya.shetty@ixana.ai::6afa46a8-f760-4a48-9040-7ad6d9d8c192" providerId="AD" clId="Web-{DAAB78D6-D557-5CE1-1DAF-78D63D4358CE}" dt="2025-06-25T05:03:21.115" v="2" actId="1076"/>
          <ac:picMkLst>
            <pc:docMk/>
            <pc:sldMk cId="3335659025" sldId="261"/>
            <ac:picMk id="4" creationId="{64BCB1C5-9ED2-D067-9C92-0F298108F817}"/>
          </ac:picMkLst>
        </pc:picChg>
      </pc:sldChg>
    </pc:docChg>
  </pc:docChgLst>
  <pc:docChgLst>
    <pc:chgData name="Sharanya Shetty" userId="S::sharanya.shetty@ixana.ai::6afa46a8-f760-4a48-9040-7ad6d9d8c192" providerId="AD" clId="Web-{ADD8F69A-2423-6844-AC68-1C7C3387DECB}"/>
    <pc:docChg chg="addSld delSld modSld sldOrd">
      <pc:chgData name="Sharanya Shetty" userId="S::sharanya.shetty@ixana.ai::6afa46a8-f760-4a48-9040-7ad6d9d8c192" providerId="AD" clId="Web-{ADD8F69A-2423-6844-AC68-1C7C3387DECB}" dt="2025-06-24T11:31:48.963" v="774" actId="20577"/>
      <pc:docMkLst>
        <pc:docMk/>
      </pc:docMkLst>
      <pc:sldChg chg="modSp">
        <pc:chgData name="Sharanya Shetty" userId="S::sharanya.shetty@ixana.ai::6afa46a8-f760-4a48-9040-7ad6d9d8c192" providerId="AD" clId="Web-{ADD8F69A-2423-6844-AC68-1C7C3387DECB}" dt="2025-06-24T08:58:34.716" v="40" actId="20577"/>
        <pc:sldMkLst>
          <pc:docMk/>
          <pc:sldMk cId="109857222" sldId="256"/>
        </pc:sldMkLst>
        <pc:spChg chg="mod">
          <ac:chgData name="Sharanya Shetty" userId="S::sharanya.shetty@ixana.ai::6afa46a8-f760-4a48-9040-7ad6d9d8c192" providerId="AD" clId="Web-{ADD8F69A-2423-6844-AC68-1C7C3387DECB}" dt="2025-06-24T08:58:26.184" v="3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aranya Shetty" userId="S::sharanya.shetty@ixana.ai::6afa46a8-f760-4a48-9040-7ad6d9d8c192" providerId="AD" clId="Web-{ADD8F69A-2423-6844-AC68-1C7C3387DECB}" dt="2025-06-24T08:58:34.716" v="4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Sharanya Shetty" userId="S::sharanya.shetty@ixana.ai::6afa46a8-f760-4a48-9040-7ad6d9d8c192" providerId="AD" clId="Web-{ADD8F69A-2423-6844-AC68-1C7C3387DECB}" dt="2025-06-24T09:49:26.061" v="452" actId="20577"/>
        <pc:sldMkLst>
          <pc:docMk/>
          <pc:sldMk cId="1777644845" sldId="257"/>
        </pc:sldMkLst>
        <pc:spChg chg="mod">
          <ac:chgData name="Sharanya Shetty" userId="S::sharanya.shetty@ixana.ai::6afa46a8-f760-4a48-9040-7ad6d9d8c192" providerId="AD" clId="Web-{ADD8F69A-2423-6844-AC68-1C7C3387DECB}" dt="2025-06-24T09:49:26.061" v="452" actId="20577"/>
          <ac:spMkLst>
            <pc:docMk/>
            <pc:sldMk cId="1777644845" sldId="257"/>
            <ac:spMk id="2" creationId="{FE637E35-2F6B-D84A-B77C-6BFB33B98491}"/>
          </ac:spMkLst>
        </pc:spChg>
        <pc:spChg chg="del mod">
          <ac:chgData name="Sharanya Shetty" userId="S::sharanya.shetty@ixana.ai::6afa46a8-f760-4a48-9040-7ad6d9d8c192" providerId="AD" clId="Web-{ADD8F69A-2423-6844-AC68-1C7C3387DECB}" dt="2025-06-24T09:02:44.991" v="43"/>
          <ac:spMkLst>
            <pc:docMk/>
            <pc:sldMk cId="1777644845" sldId="257"/>
            <ac:spMk id="3" creationId="{526B5A37-730D-D9BD-2AE4-87516F607AED}"/>
          </ac:spMkLst>
        </pc:spChg>
        <pc:picChg chg="add mod">
          <ac:chgData name="Sharanya Shetty" userId="S::sharanya.shetty@ixana.ai::6afa46a8-f760-4a48-9040-7ad6d9d8c192" providerId="AD" clId="Web-{ADD8F69A-2423-6844-AC68-1C7C3387DECB}" dt="2025-06-24T09:03:08.101" v="46" actId="1076"/>
          <ac:picMkLst>
            <pc:docMk/>
            <pc:sldMk cId="1777644845" sldId="257"/>
            <ac:picMk id="4" creationId="{2D5BD2AC-F209-8FF0-9B44-1B74D1B05EA5}"/>
          </ac:picMkLst>
        </pc:picChg>
      </pc:sldChg>
      <pc:sldChg chg="addSp delSp modSp add ord replId">
        <pc:chgData name="Sharanya Shetty" userId="S::sharanya.shetty@ixana.ai::6afa46a8-f760-4a48-9040-7ad6d9d8c192" providerId="AD" clId="Web-{ADD8F69A-2423-6844-AC68-1C7C3387DECB}" dt="2025-06-24T11:26:14.219" v="755" actId="20577"/>
        <pc:sldMkLst>
          <pc:docMk/>
          <pc:sldMk cId="471891210" sldId="258"/>
        </pc:sldMkLst>
        <pc:spChg chg="mod">
          <ac:chgData name="Sharanya Shetty" userId="S::sharanya.shetty@ixana.ai::6afa46a8-f760-4a48-9040-7ad6d9d8c192" providerId="AD" clId="Web-{ADD8F69A-2423-6844-AC68-1C7C3387DECB}" dt="2025-06-24T11:26:14.219" v="755" actId="20577"/>
          <ac:spMkLst>
            <pc:docMk/>
            <pc:sldMk cId="471891210" sldId="258"/>
            <ac:spMk id="2" creationId="{B2550D44-47E4-B154-CC5C-409C02797A32}"/>
          </ac:spMkLst>
        </pc:spChg>
        <pc:spChg chg="add del mod">
          <ac:chgData name="Sharanya Shetty" userId="S::sharanya.shetty@ixana.ai::6afa46a8-f760-4a48-9040-7ad6d9d8c192" providerId="AD" clId="Web-{ADD8F69A-2423-6844-AC68-1C7C3387DECB}" dt="2025-06-24T09:45:27.169" v="249"/>
          <ac:spMkLst>
            <pc:docMk/>
            <pc:sldMk cId="471891210" sldId="258"/>
            <ac:spMk id="3" creationId="{936D4600-7206-FCA8-1576-D3693AB16FC7}"/>
          </ac:spMkLst>
        </pc:spChg>
        <pc:picChg chg="del">
          <ac:chgData name="Sharanya Shetty" userId="S::sharanya.shetty@ixana.ai::6afa46a8-f760-4a48-9040-7ad6d9d8c192" providerId="AD" clId="Web-{ADD8F69A-2423-6844-AC68-1C7C3387DECB}" dt="2025-06-24T09:45:21.935" v="245"/>
          <ac:picMkLst>
            <pc:docMk/>
            <pc:sldMk cId="471891210" sldId="258"/>
            <ac:picMk id="4" creationId="{EBFABC1F-BA83-6268-910E-0617FD4079CA}"/>
          </ac:picMkLst>
        </pc:picChg>
        <pc:picChg chg="add mod">
          <ac:chgData name="Sharanya Shetty" userId="S::sharanya.shetty@ixana.ai::6afa46a8-f760-4a48-9040-7ad6d9d8c192" providerId="AD" clId="Web-{ADD8F69A-2423-6844-AC68-1C7C3387DECB}" dt="2025-06-24T09:48:57.872" v="444" actId="1076"/>
          <ac:picMkLst>
            <pc:docMk/>
            <pc:sldMk cId="471891210" sldId="258"/>
            <ac:picMk id="5" creationId="{456AB6B8-C76B-6992-3DFC-1B1BBEB5DF3B}"/>
          </ac:picMkLst>
        </pc:picChg>
      </pc:sldChg>
      <pc:sldChg chg="addSp delSp modSp add del replId">
        <pc:chgData name="Sharanya Shetty" userId="S::sharanya.shetty@ixana.ai::6afa46a8-f760-4a48-9040-7ad6d9d8c192" providerId="AD" clId="Web-{ADD8F69A-2423-6844-AC68-1C7C3387DECB}" dt="2025-06-24T09:38:48.829" v="243"/>
        <pc:sldMkLst>
          <pc:docMk/>
          <pc:sldMk cId="3771711580" sldId="258"/>
        </pc:sldMkLst>
        <pc:spChg chg="mod">
          <ac:chgData name="Sharanya Shetty" userId="S::sharanya.shetty@ixana.ai::6afa46a8-f760-4a48-9040-7ad6d9d8c192" providerId="AD" clId="Web-{ADD8F69A-2423-6844-AC68-1C7C3387DECB}" dt="2025-06-24T09:37:50.637" v="241" actId="20577"/>
          <ac:spMkLst>
            <pc:docMk/>
            <pc:sldMk cId="3771711580" sldId="258"/>
            <ac:spMk id="2" creationId="{152F1574-F694-DAB5-667D-04F5EA849538}"/>
          </ac:spMkLst>
        </pc:spChg>
        <pc:picChg chg="add del mod">
          <ac:chgData name="Sharanya Shetty" userId="S::sharanya.shetty@ixana.ai::6afa46a8-f760-4a48-9040-7ad6d9d8c192" providerId="AD" clId="Web-{ADD8F69A-2423-6844-AC68-1C7C3387DECB}" dt="2025-06-24T09:34:50.719" v="203"/>
          <ac:picMkLst>
            <pc:docMk/>
            <pc:sldMk cId="3771711580" sldId="258"/>
            <ac:picMk id="3" creationId="{31497293-61C3-A37A-5585-FD5919D185A4}"/>
          </ac:picMkLst>
        </pc:picChg>
        <pc:picChg chg="del">
          <ac:chgData name="Sharanya Shetty" userId="S::sharanya.shetty@ixana.ai::6afa46a8-f760-4a48-9040-7ad6d9d8c192" providerId="AD" clId="Web-{ADD8F69A-2423-6844-AC68-1C7C3387DECB}" dt="2025-06-24T09:34:04.637" v="195"/>
          <ac:picMkLst>
            <pc:docMk/>
            <pc:sldMk cId="3771711580" sldId="258"/>
            <ac:picMk id="4" creationId="{DD9BE296-0C6B-3220-A562-6596A4F4B4FE}"/>
          </ac:picMkLst>
        </pc:picChg>
        <pc:picChg chg="add mod">
          <ac:chgData name="Sharanya Shetty" userId="S::sharanya.shetty@ixana.ai::6afa46a8-f760-4a48-9040-7ad6d9d8c192" providerId="AD" clId="Web-{ADD8F69A-2423-6844-AC68-1C7C3387DECB}" dt="2025-06-24T09:34:52.687" v="204" actId="1076"/>
          <ac:picMkLst>
            <pc:docMk/>
            <pc:sldMk cId="3771711580" sldId="258"/>
            <ac:picMk id="5" creationId="{1892D6D5-9D49-48D5-3179-49F00F77F5F4}"/>
          </ac:picMkLst>
        </pc:picChg>
      </pc:sldChg>
      <pc:sldChg chg="add del replId">
        <pc:chgData name="Sharanya Shetty" userId="S::sharanya.shetty@ixana.ai::6afa46a8-f760-4a48-9040-7ad6d9d8c192" providerId="AD" clId="Web-{ADD8F69A-2423-6844-AC68-1C7C3387DECB}" dt="2025-06-24T09:38:48.829" v="242"/>
        <pc:sldMkLst>
          <pc:docMk/>
          <pc:sldMk cId="2753570370" sldId="259"/>
        </pc:sldMkLst>
      </pc:sldChg>
      <pc:sldChg chg="addSp delSp modSp add ord replId">
        <pc:chgData name="Sharanya Shetty" userId="S::sharanya.shetty@ixana.ai::6afa46a8-f760-4a48-9040-7ad6d9d8c192" providerId="AD" clId="Web-{ADD8F69A-2423-6844-AC68-1C7C3387DECB}" dt="2025-06-24T11:26:17.423" v="757" actId="20577"/>
        <pc:sldMkLst>
          <pc:docMk/>
          <pc:sldMk cId="4105517136" sldId="259"/>
        </pc:sldMkLst>
        <pc:spChg chg="mod">
          <ac:chgData name="Sharanya Shetty" userId="S::sharanya.shetty@ixana.ai::6afa46a8-f760-4a48-9040-7ad6d9d8c192" providerId="AD" clId="Web-{ADD8F69A-2423-6844-AC68-1C7C3387DECB}" dt="2025-06-24T11:26:17.423" v="757" actId="20577"/>
          <ac:spMkLst>
            <pc:docMk/>
            <pc:sldMk cId="4105517136" sldId="259"/>
            <ac:spMk id="2" creationId="{6E491BD7-1863-A3A5-2D4A-266C4ADE2BC2}"/>
          </ac:spMkLst>
        </pc:spChg>
        <pc:picChg chg="add mod modCrop">
          <ac:chgData name="Sharanya Shetty" userId="S::sharanya.shetty@ixana.ai::6afa46a8-f760-4a48-9040-7ad6d9d8c192" providerId="AD" clId="Web-{ADD8F69A-2423-6844-AC68-1C7C3387DECB}" dt="2025-06-24T10:35:15.404" v="650" actId="1076"/>
          <ac:picMkLst>
            <pc:docMk/>
            <pc:sldMk cId="4105517136" sldId="259"/>
            <ac:picMk id="3" creationId="{B055A17E-8124-F258-9C60-06CFD04F276B}"/>
          </ac:picMkLst>
        </pc:picChg>
        <pc:picChg chg="del">
          <ac:chgData name="Sharanya Shetty" userId="S::sharanya.shetty@ixana.ai::6afa46a8-f760-4a48-9040-7ad6d9d8c192" providerId="AD" clId="Web-{ADD8F69A-2423-6844-AC68-1C7C3387DECB}" dt="2025-06-24T09:50:47.364" v="456"/>
          <ac:picMkLst>
            <pc:docMk/>
            <pc:sldMk cId="4105517136" sldId="259"/>
            <ac:picMk id="5" creationId="{BCF7496B-DF83-DF41-9E04-2433EEAB7F03}"/>
          </ac:picMkLst>
        </pc:picChg>
      </pc:sldChg>
      <pc:sldChg chg="addSp delSp modSp add ord replId">
        <pc:chgData name="Sharanya Shetty" userId="S::sharanya.shetty@ixana.ai::6afa46a8-f760-4a48-9040-7ad6d9d8c192" providerId="AD" clId="Web-{ADD8F69A-2423-6844-AC68-1C7C3387DECB}" dt="2025-06-24T11:26:10.141" v="753" actId="20577"/>
        <pc:sldMkLst>
          <pc:docMk/>
          <pc:sldMk cId="2745593028" sldId="260"/>
        </pc:sldMkLst>
        <pc:spChg chg="mod">
          <ac:chgData name="Sharanya Shetty" userId="S::sharanya.shetty@ixana.ai::6afa46a8-f760-4a48-9040-7ad6d9d8c192" providerId="AD" clId="Web-{ADD8F69A-2423-6844-AC68-1C7C3387DECB}" dt="2025-06-24T11:26:10.141" v="753" actId="20577"/>
          <ac:spMkLst>
            <pc:docMk/>
            <pc:sldMk cId="2745593028" sldId="260"/>
            <ac:spMk id="2" creationId="{75BF1D46-FB34-6AEC-4302-862A146E751B}"/>
          </ac:spMkLst>
        </pc:spChg>
        <pc:picChg chg="del">
          <ac:chgData name="Sharanya Shetty" userId="S::sharanya.shetty@ixana.ai::6afa46a8-f760-4a48-9040-7ad6d9d8c192" providerId="AD" clId="Web-{ADD8F69A-2423-6844-AC68-1C7C3387DECB}" dt="2025-06-24T09:52:05.072" v="523"/>
          <ac:picMkLst>
            <pc:docMk/>
            <pc:sldMk cId="2745593028" sldId="260"/>
            <ac:picMk id="3" creationId="{0FBFE5EC-FF89-DAC2-BB0A-0F8625799066}"/>
          </ac:picMkLst>
        </pc:picChg>
        <pc:picChg chg="add mod">
          <ac:chgData name="Sharanya Shetty" userId="S::sharanya.shetty@ixana.ai::6afa46a8-f760-4a48-9040-7ad6d9d8c192" providerId="AD" clId="Web-{ADD8F69A-2423-6844-AC68-1C7C3387DECB}" dt="2025-06-24T09:52:08.291" v="525" actId="1076"/>
          <ac:picMkLst>
            <pc:docMk/>
            <pc:sldMk cId="2745593028" sldId="260"/>
            <ac:picMk id="4" creationId="{B2D9AD64-82E0-31C4-F0AA-7EF1C3837200}"/>
          </ac:picMkLst>
        </pc:picChg>
      </pc:sldChg>
      <pc:sldChg chg="addSp delSp modSp add replId">
        <pc:chgData name="Sharanya Shetty" userId="S::sharanya.shetty@ixana.ai::6afa46a8-f760-4a48-9040-7ad6d9d8c192" providerId="AD" clId="Web-{ADD8F69A-2423-6844-AC68-1C7C3387DECB}" dt="2025-06-24T11:26:23.501" v="760" actId="20577"/>
        <pc:sldMkLst>
          <pc:docMk/>
          <pc:sldMk cId="3335659025" sldId="261"/>
        </pc:sldMkLst>
        <pc:spChg chg="mod">
          <ac:chgData name="Sharanya Shetty" userId="S::sharanya.shetty@ixana.ai::6afa46a8-f760-4a48-9040-7ad6d9d8c192" providerId="AD" clId="Web-{ADD8F69A-2423-6844-AC68-1C7C3387DECB}" dt="2025-06-24T11:26:23.501" v="760" actId="20577"/>
          <ac:spMkLst>
            <pc:docMk/>
            <pc:sldMk cId="3335659025" sldId="261"/>
            <ac:spMk id="2" creationId="{65A833C3-C851-0664-2842-31A16F4F617C}"/>
          </ac:spMkLst>
        </pc:spChg>
        <pc:picChg chg="add mod modCrop">
          <ac:chgData name="Sharanya Shetty" userId="S::sharanya.shetty@ixana.ai::6afa46a8-f760-4a48-9040-7ad6d9d8c192" providerId="AD" clId="Web-{ADD8F69A-2423-6844-AC68-1C7C3387DECB}" dt="2025-06-24T10:01:45.878" v="543" actId="1076"/>
          <ac:picMkLst>
            <pc:docMk/>
            <pc:sldMk cId="3335659025" sldId="261"/>
            <ac:picMk id="3" creationId="{596FDCDA-AFB5-26DA-376C-BAF61CD18E70}"/>
          </ac:picMkLst>
        </pc:picChg>
        <pc:picChg chg="del">
          <ac:chgData name="Sharanya Shetty" userId="S::sharanya.shetty@ixana.ai::6afa46a8-f760-4a48-9040-7ad6d9d8c192" providerId="AD" clId="Web-{ADD8F69A-2423-6844-AC68-1C7C3387DECB}" dt="2025-06-24T10:01:31.737" v="538"/>
          <ac:picMkLst>
            <pc:docMk/>
            <pc:sldMk cId="3335659025" sldId="261"/>
            <ac:picMk id="4" creationId="{65042D8C-B10C-6CB0-1579-110007662DA8}"/>
          </ac:picMkLst>
        </pc:picChg>
        <pc:picChg chg="add mod">
          <ac:chgData name="Sharanya Shetty" userId="S::sharanya.shetty@ixana.ai::6afa46a8-f760-4a48-9040-7ad6d9d8c192" providerId="AD" clId="Web-{ADD8F69A-2423-6844-AC68-1C7C3387DECB}" dt="2025-06-24T10:02:12.255" v="545" actId="1076"/>
          <ac:picMkLst>
            <pc:docMk/>
            <pc:sldMk cId="3335659025" sldId="261"/>
            <ac:picMk id="5" creationId="{B0A1A83B-4AF4-B4EC-93B3-8618006A5D82}"/>
          </ac:picMkLst>
        </pc:picChg>
      </pc:sldChg>
      <pc:sldChg chg="addSp delSp modSp add replId">
        <pc:chgData name="Sharanya Shetty" userId="S::sharanya.shetty@ixana.ai::6afa46a8-f760-4a48-9040-7ad6d9d8c192" providerId="AD" clId="Web-{ADD8F69A-2423-6844-AC68-1C7C3387DECB}" dt="2025-06-24T11:31:48.963" v="774" actId="20577"/>
        <pc:sldMkLst>
          <pc:docMk/>
          <pc:sldMk cId="3710733685" sldId="262"/>
        </pc:sldMkLst>
        <pc:spChg chg="mod">
          <ac:chgData name="Sharanya Shetty" userId="S::sharanya.shetty@ixana.ai::6afa46a8-f760-4a48-9040-7ad6d9d8c192" providerId="AD" clId="Web-{ADD8F69A-2423-6844-AC68-1C7C3387DECB}" dt="2025-06-24T11:31:16.618" v="765" actId="20577"/>
          <ac:spMkLst>
            <pc:docMk/>
            <pc:sldMk cId="3710733685" sldId="262"/>
            <ac:spMk id="2" creationId="{167AB5D4-9507-4297-7AB0-C786D99F7D8C}"/>
          </ac:spMkLst>
        </pc:spChg>
        <pc:spChg chg="add mod">
          <ac:chgData name="Sharanya Shetty" userId="S::sharanya.shetty@ixana.ai::6afa46a8-f760-4a48-9040-7ad6d9d8c192" providerId="AD" clId="Web-{ADD8F69A-2423-6844-AC68-1C7C3387DECB}" dt="2025-06-24T11:31:48.963" v="774" actId="20577"/>
          <ac:spMkLst>
            <pc:docMk/>
            <pc:sldMk cId="3710733685" sldId="262"/>
            <ac:spMk id="7" creationId="{4F512C80-F3AA-FDE5-C366-95A89FAFDD1F}"/>
          </ac:spMkLst>
        </pc:spChg>
        <pc:picChg chg="del">
          <ac:chgData name="Sharanya Shetty" userId="S::sharanya.shetty@ixana.ai::6afa46a8-f760-4a48-9040-7ad6d9d8c192" providerId="AD" clId="Web-{ADD8F69A-2423-6844-AC68-1C7C3387DECB}" dt="2025-06-24T11:24:33.561" v="672"/>
          <ac:picMkLst>
            <pc:docMk/>
            <pc:sldMk cId="3710733685" sldId="262"/>
            <ac:picMk id="3" creationId="{9F729A45-E49D-735E-E8ED-A72425B97B42}"/>
          </ac:picMkLst>
        </pc:picChg>
        <pc:picChg chg="add del mod">
          <ac:chgData name="Sharanya Shetty" userId="S::sharanya.shetty@ixana.ai::6afa46a8-f760-4a48-9040-7ad6d9d8c192" providerId="AD" clId="Web-{ADD8F69A-2423-6844-AC68-1C7C3387DECB}" dt="2025-06-24T11:31:09.852" v="761"/>
          <ac:picMkLst>
            <pc:docMk/>
            <pc:sldMk cId="3710733685" sldId="262"/>
            <ac:picMk id="4" creationId="{AA59422C-723E-B068-D43F-81B4D2F14B53}"/>
          </ac:picMkLst>
        </pc:picChg>
        <pc:picChg chg="del">
          <ac:chgData name="Sharanya Shetty" userId="S::sharanya.shetty@ixana.ai::6afa46a8-f760-4a48-9040-7ad6d9d8c192" providerId="AD" clId="Web-{ADD8F69A-2423-6844-AC68-1C7C3387DECB}" dt="2025-06-24T11:24:33.561" v="671"/>
          <ac:picMkLst>
            <pc:docMk/>
            <pc:sldMk cId="3710733685" sldId="262"/>
            <ac:picMk id="5" creationId="{C5071C88-F4BF-3D60-47BD-5908DF7AB411}"/>
          </ac:picMkLst>
        </pc:picChg>
        <pc:picChg chg="add mod">
          <ac:chgData name="Sharanya Shetty" userId="S::sharanya.shetty@ixana.ai::6afa46a8-f760-4a48-9040-7ad6d9d8c192" providerId="AD" clId="Web-{ADD8F69A-2423-6844-AC68-1C7C3387DECB}" dt="2025-06-24T11:31:13.852" v="763" actId="1076"/>
          <ac:picMkLst>
            <pc:docMk/>
            <pc:sldMk cId="3710733685" sldId="262"/>
            <ac:picMk id="8" creationId="{A1FC0F56-A3D1-2DFC-B724-65D7BB766AB2}"/>
          </ac:picMkLst>
        </pc:picChg>
        <pc:picChg chg="add mod">
          <ac:chgData name="Sharanya Shetty" userId="S::sharanya.shetty@ixana.ai::6afa46a8-f760-4a48-9040-7ad6d9d8c192" providerId="AD" clId="Web-{ADD8F69A-2423-6844-AC68-1C7C3387DECB}" dt="2025-06-24T11:31:45.588" v="767" actId="1076"/>
          <ac:picMkLst>
            <pc:docMk/>
            <pc:sldMk cId="3710733685" sldId="262"/>
            <ac:picMk id="9" creationId="{12CD3B0D-F77F-5A0D-8697-78D24A2656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Code coverage - Exclusion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24-06-2025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7E35-2F6B-D84A-B77C-6BFB33B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3" y="128287"/>
            <a:ext cx="11658599" cy="1737454"/>
          </a:xfrm>
        </p:spPr>
        <p:txBody>
          <a:bodyPr>
            <a:normAutofit/>
          </a:bodyPr>
          <a:lstStyle/>
          <a:p>
            <a:r>
              <a:rPr lang="en-US" sz="2800"/>
              <a:t>Exclusion 1</a:t>
            </a:r>
            <a:br>
              <a:rPr lang="en-US" sz="2800"/>
            </a:br>
            <a:r>
              <a:rPr lang="en-US" sz="2800" b="1"/>
              <a:t>Branch </a:t>
            </a:r>
            <a:r>
              <a:rPr lang="en-US" sz="2800" b="1" err="1"/>
              <a:t>cov</a:t>
            </a:r>
            <a:r>
              <a:rPr lang="en-US" sz="2800" b="1"/>
              <a:t> :</a:t>
            </a:r>
            <a:r>
              <a:rPr lang="en-US" sz="2800"/>
              <a:t> there is missing default case , </a:t>
            </a:r>
            <a:br>
              <a:rPr lang="en-US" sz="2800"/>
            </a:br>
            <a:r>
              <a:rPr lang="en-US" sz="2800" b="1"/>
              <a:t>excluded :</a:t>
            </a:r>
            <a:r>
              <a:rPr lang="en-US" sz="2800"/>
              <a:t> can't do anything about it from testbench perspective </a:t>
            </a:r>
            <a:endParaRPr lang="en-US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D5BD2AC-F209-8FF0-9B44-1B74D1B05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87764"/>
            <a:ext cx="120586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4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05AFD-169F-A8C1-CB14-7EEEFE306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33C3-C851-0664-2842-31A16F4F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9" y="262152"/>
            <a:ext cx="11658599" cy="1737454"/>
          </a:xfrm>
        </p:spPr>
        <p:txBody>
          <a:bodyPr>
            <a:normAutofit/>
          </a:bodyPr>
          <a:lstStyle/>
          <a:p>
            <a:r>
              <a:rPr lang="en-US" sz="2800"/>
              <a:t>Exclusion 2</a:t>
            </a:r>
            <a:br>
              <a:rPr lang="en-US" sz="2800"/>
            </a:br>
            <a:r>
              <a:rPr lang="en-US" sz="2800" b="1"/>
              <a:t>Toggle </a:t>
            </a:r>
            <a:r>
              <a:rPr lang="en-US" sz="2800" b="1" err="1"/>
              <a:t>cov</a:t>
            </a:r>
            <a:r>
              <a:rPr lang="en-US" sz="2800" b="1"/>
              <a:t> :</a:t>
            </a:r>
            <a:r>
              <a:rPr lang="en-US" sz="2800"/>
              <a:t> lower limit </a:t>
            </a:r>
            <a:br>
              <a:rPr lang="en-US" sz="2800"/>
            </a:br>
            <a:r>
              <a:rPr lang="en-US" sz="2800" b="1"/>
              <a:t>excluded :</a:t>
            </a:r>
            <a:r>
              <a:rPr lang="en-US" sz="2800"/>
              <a:t> </a:t>
            </a:r>
            <a:r>
              <a:rPr lang="en-US" sz="2800" err="1"/>
              <a:t>delay_start</a:t>
            </a:r>
            <a:r>
              <a:rPr lang="en-US" sz="2800"/>
              <a:t> and </a:t>
            </a:r>
            <a:r>
              <a:rPr lang="en-US" sz="2800" err="1"/>
              <a:t>delay_mid</a:t>
            </a:r>
            <a:r>
              <a:rPr lang="en-US" sz="2800"/>
              <a:t> has a range of 19 to 31 , in this range the 5th bit is always 1</a:t>
            </a:r>
          </a:p>
        </p:txBody>
      </p:sp>
      <p:pic>
        <p:nvPicPr>
          <p:cNvPr id="5" name="Picture 4" descr="A black background with blue and green lines&#10;&#10;AI-generated content may be incorrect.">
            <a:extLst>
              <a:ext uri="{FF2B5EF4-FFF2-40B4-BE49-F238E27FC236}">
                <a16:creationId xmlns:a16="http://schemas.microsoft.com/office/drawing/2014/main" id="{B0A1A83B-4AF4-B4EC-93B3-8618006A5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5" y="3741136"/>
            <a:ext cx="10753725" cy="1476375"/>
          </a:xfrm>
          <a:prstGeom prst="rect">
            <a:avLst/>
          </a:prstGeom>
        </p:spPr>
      </p:pic>
      <p:pic>
        <p:nvPicPr>
          <p:cNvPr id="4" name="Picture 3" descr="A computer screen shot of a white wall&#10;&#10;AI-generated content may be incorrect.">
            <a:extLst>
              <a:ext uri="{FF2B5EF4-FFF2-40B4-BE49-F238E27FC236}">
                <a16:creationId xmlns:a16="http://schemas.microsoft.com/office/drawing/2014/main" id="{64BCB1C5-9ED2-D067-9C92-0F298108F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5" y="2192037"/>
            <a:ext cx="76009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5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8B3F0-07CA-A6E4-DFC6-D63A95D48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B5D4-9507-4297-7AB0-C786D99F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4" y="385719"/>
            <a:ext cx="13697463" cy="790103"/>
          </a:xfrm>
        </p:spPr>
        <p:txBody>
          <a:bodyPr>
            <a:normAutofit/>
          </a:bodyPr>
          <a:lstStyle/>
          <a:p>
            <a:r>
              <a:rPr lang="en-US" sz="2800" b="1"/>
              <a:t>Without Exclusion</a:t>
            </a:r>
            <a:r>
              <a:rPr lang="en-US" sz="2800"/>
              <a:t> CODE COVERAGE : 99.59%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512C80-F3AA-FDE5-C366-95A89FAFDD1F}"/>
              </a:ext>
            </a:extLst>
          </p:cNvPr>
          <p:cNvSpPr txBox="1">
            <a:spLocks/>
          </p:cNvSpPr>
          <p:nvPr/>
        </p:nvSpPr>
        <p:spPr>
          <a:xfrm>
            <a:off x="259492" y="3431660"/>
            <a:ext cx="13697463" cy="790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/>
              <a:t>With Exclusion</a:t>
            </a:r>
            <a:r>
              <a:rPr lang="en-US" sz="2800"/>
              <a:t> CODE COVERAGE : 100%</a:t>
            </a:r>
          </a:p>
        </p:txBody>
      </p:sp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A1FC0F56-A3D1-2DFC-B724-65D7BB76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85" y="1099107"/>
            <a:ext cx="9120831" cy="2342892"/>
          </a:xfrm>
          <a:prstGeom prst="rect">
            <a:avLst/>
          </a:prstGeom>
        </p:spPr>
      </p:pic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12CD3B0D-F77F-5A0D-8697-78D24A265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0" y="4056301"/>
            <a:ext cx="9392164" cy="24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3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2761B-1AFD-7AAC-8D01-1687886CD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0D44-47E4-B154-CC5C-409C0279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9" y="262152"/>
            <a:ext cx="11658599" cy="1737454"/>
          </a:xfrm>
        </p:spPr>
        <p:txBody>
          <a:bodyPr>
            <a:normAutofit fontScale="90000"/>
          </a:bodyPr>
          <a:lstStyle/>
          <a:p>
            <a:r>
              <a:rPr lang="en-US" sz="2800"/>
              <a:t>Redundant code : </a:t>
            </a:r>
            <a:r>
              <a:rPr lang="en-US" sz="2800" b="1"/>
              <a:t>Has been removed</a:t>
            </a:r>
            <a:br>
              <a:rPr lang="en-US" sz="2800"/>
            </a:br>
            <a:r>
              <a:rPr lang="en-US" sz="2800" b="1"/>
              <a:t>Condition </a:t>
            </a:r>
            <a:r>
              <a:rPr lang="en-US" sz="2800" b="1" err="1"/>
              <a:t>cov</a:t>
            </a:r>
            <a:r>
              <a:rPr lang="en-US" sz="2800" b="1"/>
              <a:t> :</a:t>
            </a:r>
            <a:r>
              <a:rPr lang="en-US" sz="2800"/>
              <a:t> if-else, </a:t>
            </a:r>
            <a:br>
              <a:rPr lang="en-US" sz="2800"/>
            </a:br>
            <a:r>
              <a:rPr lang="en-US" sz="2800" b="1"/>
              <a:t>excluded :</a:t>
            </a:r>
            <a:r>
              <a:rPr lang="en-US" sz="2800"/>
              <a:t> due to the </a:t>
            </a:r>
            <a:r>
              <a:rPr lang="en-US" sz="2800" err="1"/>
              <a:t>prev</a:t>
            </a:r>
            <a:r>
              <a:rPr lang="en-US" sz="2800"/>
              <a:t> else if condition , </a:t>
            </a:r>
            <a:r>
              <a:rPr lang="en-US" sz="2800" err="1"/>
              <a:t>timeout_counter</a:t>
            </a:r>
            <a:r>
              <a:rPr lang="en-US" sz="2800"/>
              <a:t> cant be 0 , and due to logic </a:t>
            </a:r>
            <a:r>
              <a:rPr lang="en-US" sz="2800" err="1"/>
              <a:t>timeout_counting</a:t>
            </a:r>
            <a:r>
              <a:rPr lang="en-US" sz="2800"/>
              <a:t> is not 0 as </a:t>
            </a:r>
            <a:r>
              <a:rPr lang="en-US" sz="2800" err="1"/>
              <a:t>analog_done</a:t>
            </a:r>
            <a:r>
              <a:rPr lang="en-US" sz="2800"/>
              <a:t> hasn’t arrived</a:t>
            </a:r>
            <a:br>
              <a:rPr lang="en-US"/>
            </a:br>
            <a:r>
              <a:rPr lang="en-US" sz="2800" b="1"/>
              <a:t>note:</a:t>
            </a:r>
            <a:r>
              <a:rPr lang="en-US" sz="2800"/>
              <a:t> no requirement of </a:t>
            </a:r>
            <a:r>
              <a:rPr lang="en-US" sz="2800" err="1"/>
              <a:t>timeout_counting</a:t>
            </a:r>
            <a:endParaRPr lang="en-US" sz="280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56AB6B8-C76B-6992-3DFC-1B1BBEB5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3" y="2126134"/>
            <a:ext cx="10069212" cy="45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9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A9D44-6CD6-E89A-2259-5D87BDAC7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1BD7-1863-A3A5-2D4A-266C4ADE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9" y="262152"/>
            <a:ext cx="11658599" cy="1737454"/>
          </a:xfrm>
        </p:spPr>
        <p:txBody>
          <a:bodyPr>
            <a:normAutofit/>
          </a:bodyPr>
          <a:lstStyle/>
          <a:p>
            <a:r>
              <a:rPr lang="en-US" sz="2500"/>
              <a:t>Redundant code: </a:t>
            </a:r>
            <a:r>
              <a:rPr lang="en-US" sz="2500" b="1"/>
              <a:t>Has been removed</a:t>
            </a:r>
            <a:br>
              <a:rPr lang="en-US" sz="2800"/>
            </a:br>
            <a:r>
              <a:rPr lang="en-US" sz="2800" b="1"/>
              <a:t>Condition </a:t>
            </a:r>
            <a:r>
              <a:rPr lang="en-US" sz="2800" b="1" err="1"/>
              <a:t>cov</a:t>
            </a:r>
            <a:r>
              <a:rPr lang="en-US" sz="2800" b="1"/>
              <a:t> :</a:t>
            </a:r>
            <a:r>
              <a:rPr lang="en-US" sz="2800"/>
              <a:t> if-else, </a:t>
            </a:r>
            <a:br>
              <a:rPr lang="en-US" sz="2800"/>
            </a:br>
            <a:r>
              <a:rPr lang="en-US" sz="2800" b="1"/>
              <a:t>excluded :</a:t>
            </a:r>
            <a:r>
              <a:rPr lang="en-US" sz="2800"/>
              <a:t> </a:t>
            </a:r>
            <a:r>
              <a:rPr lang="en-US" sz="2800" err="1"/>
              <a:t>start_counting</a:t>
            </a:r>
            <a:r>
              <a:rPr lang="en-US" sz="2800"/>
              <a:t> becomes 1 after the </a:t>
            </a:r>
            <a:r>
              <a:rPr lang="en-US" sz="2800" err="1"/>
              <a:t>start_slot_detected</a:t>
            </a:r>
            <a:br>
              <a:rPr lang="en-US" sz="2800"/>
            </a:br>
            <a:r>
              <a:rPr lang="en-US" sz="2800" b="1"/>
              <a:t>note:</a:t>
            </a:r>
            <a:r>
              <a:rPr lang="en-US" sz="2800"/>
              <a:t> no requirement of !</a:t>
            </a:r>
            <a:r>
              <a:rPr lang="en-US" sz="2800" err="1"/>
              <a:t>start_counting</a:t>
            </a:r>
            <a:endParaRPr lang="en-US" sz="280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055A17E-8124-F258-9C60-06CFD04F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7" b="14286"/>
          <a:stretch>
            <a:fillRect/>
          </a:stretch>
        </p:blipFill>
        <p:spPr>
          <a:xfrm>
            <a:off x="283948" y="2148402"/>
            <a:ext cx="8771758" cy="438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1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A2302-F718-B32E-26C3-1EBD1C868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1D46-FB34-6AEC-4302-862A146E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9" y="262152"/>
            <a:ext cx="11658599" cy="1737454"/>
          </a:xfrm>
        </p:spPr>
        <p:txBody>
          <a:bodyPr>
            <a:normAutofit/>
          </a:bodyPr>
          <a:lstStyle/>
          <a:p>
            <a:r>
              <a:rPr lang="en-US" sz="2500"/>
              <a:t>Redundant code: </a:t>
            </a:r>
            <a:r>
              <a:rPr lang="en-US" sz="2500" b="1"/>
              <a:t>Has been removed</a:t>
            </a:r>
            <a:br>
              <a:rPr lang="en-US" sz="2800"/>
            </a:br>
            <a:r>
              <a:rPr lang="en-US" sz="2800" b="1"/>
              <a:t>Condition </a:t>
            </a:r>
            <a:r>
              <a:rPr lang="en-US" sz="2800" b="1" err="1"/>
              <a:t>cov</a:t>
            </a:r>
            <a:r>
              <a:rPr lang="en-US" sz="2800" b="1"/>
              <a:t> :</a:t>
            </a:r>
            <a:r>
              <a:rPr lang="en-US" sz="2800"/>
              <a:t> if-else, </a:t>
            </a:r>
            <a:br>
              <a:rPr lang="en-US" sz="2800"/>
            </a:br>
            <a:r>
              <a:rPr lang="en-US" sz="2800" b="1"/>
              <a:t>excluded :</a:t>
            </a:r>
            <a:r>
              <a:rPr lang="en-US" sz="2800"/>
              <a:t> </a:t>
            </a:r>
            <a:r>
              <a:rPr lang="en-US" sz="2800" err="1"/>
              <a:t>mid_counting</a:t>
            </a:r>
            <a:r>
              <a:rPr lang="en-US" sz="2800"/>
              <a:t> becomes 1 after the </a:t>
            </a:r>
            <a:r>
              <a:rPr lang="en-US" sz="2800" err="1"/>
              <a:t>mid_slot_detected</a:t>
            </a:r>
            <a:br>
              <a:rPr lang="en-US" sz="2800"/>
            </a:br>
            <a:r>
              <a:rPr lang="en-US" sz="2800" b="1"/>
              <a:t>note:</a:t>
            </a:r>
            <a:r>
              <a:rPr lang="en-US" sz="2800"/>
              <a:t> no requirement of !mid_counting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2D9AD64-82E0-31C4-F0AA-7EF1C3837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8" y="2279564"/>
            <a:ext cx="77914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9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Code coverage - Exclusion</vt:lpstr>
      <vt:lpstr>Exclusion 1 Branch cov : there is missing default case ,  excluded : can't do anything about it from testbench perspective </vt:lpstr>
      <vt:lpstr>Exclusion 2 Toggle cov : lower limit  excluded : delay_start and delay_mid has a range of 19 to 31 , in this range the 5th bit is always 1</vt:lpstr>
      <vt:lpstr>Without Exclusion CODE COVERAGE : 99.59%</vt:lpstr>
      <vt:lpstr>Redundant code : Has been removed Condition cov : if-else,  excluded : due to the prev else if condition , timeout_counter cant be 0 , and due to logic timeout_counting is not 0 as analog_done hasn’t arrived note: no requirement of timeout_counting</vt:lpstr>
      <vt:lpstr>Redundant code: Has been removed Condition cov : if-else,  excluded : start_counting becomes 1 after the start_slot_detected note: no requirement of !start_counting</vt:lpstr>
      <vt:lpstr>Redundant code: Has been removed Condition cov : if-else,  excluded : mid_counting becomes 1 after the mid_slot_detected note: no requirement of !mid_counting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</cp:revision>
  <dcterms:created xsi:type="dcterms:W3CDTF">2025-06-24T08:51:39Z</dcterms:created>
  <dcterms:modified xsi:type="dcterms:W3CDTF">2025-06-25T05:03:26Z</dcterms:modified>
</cp:coreProperties>
</file>