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30.05.2023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30.05.2023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30.05.2023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30.05.2023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30.05.2023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30.05.2023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30.05.2023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30.05.2023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30.05.2023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30.05.2023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30.05.2023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30.05.2023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30.05.2023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30.05.2023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 fontScale="90000"/>
          </a:bodyPr>
          <a:lstStyle/>
          <a:p>
            <a:r>
              <a:rPr lang="ru" sz="4400" dirty="0">
                <a:solidFill>
                  <a:schemeClr val="tx1"/>
                </a:solidFill>
              </a:rPr>
              <a:t>Паттерн проектирования «Прокси»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3B135-1FC5-969E-B720-D8268AEE4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/>
              <a:t>Определение «паттерн»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893D4F-7517-304B-A5AA-2E22BA468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500"/>
              <a:t>Паттерн (шаблон) проектирования - повторяемая архитектурная конструкция в сфере проектирования программного обеспечения, предлагающая решение проблемы проектирования в рамках некоторого часто возникающего контекста.</a:t>
            </a:r>
          </a:p>
          <a:p>
            <a:pPr>
              <a:lnSpc>
                <a:spcPct val="100000"/>
              </a:lnSpc>
            </a:pPr>
            <a:r>
              <a:rPr lang="ru-RU" sz="1500"/>
              <a:t>23 наиболее распространённых паттерна были описаны в книге 1994 года «Приёмы объектно-ориентированного проектирования. Паттерны проектирования» за авторством Эриха Гамма, Ричарда Хелма, Ральфа Джонсона и Джона </a:t>
            </a:r>
            <a:r>
              <a:rPr lang="ru-RU" sz="1500" err="1"/>
              <a:t>Влиссидеса</a:t>
            </a:r>
            <a:r>
              <a:rPr lang="ru-RU" sz="1500"/>
              <a:t>.</a:t>
            </a:r>
          </a:p>
          <a:p>
            <a:pPr>
              <a:lnSpc>
                <a:spcPct val="100000"/>
              </a:lnSpc>
            </a:pPr>
            <a:endParaRPr lang="ru-RU" sz="1500"/>
          </a:p>
        </p:txBody>
      </p:sp>
      <p:pic>
        <p:nvPicPr>
          <p:cNvPr id="6" name="Рисунок 5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598EE47-7800-75F3-F56D-EA611BDBF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571" y="2103120"/>
            <a:ext cx="2661818" cy="3749040"/>
          </a:xfrm>
          <a:prstGeom prst="rect">
            <a:avLst/>
          </a:prstGeom>
          <a:noFill/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004F4FA9-37EC-D878-E920-C8CFB77C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629C2F20-7994-4D1E-A01C-96ECBA4612EB}" type="datetime1">
              <a:rPr lang="ru-RU" smtClean="0"/>
              <a:pPr rtl="0">
                <a:spcAft>
                  <a:spcPts val="600"/>
                </a:spcAft>
              </a:pPr>
              <a:t>30.05.2023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7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DF774-FEAC-EAEB-C684-C59691D5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«прокси»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70E15D-00B7-A01A-A002-AA428CCE1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Также известен как «заместитель» и «суррогат». Описан в 1</a:t>
            </a:r>
            <a:r>
              <a:rPr lang="en-US" dirty="0"/>
              <a:t>994 </a:t>
            </a:r>
            <a:r>
              <a:rPr lang="ru-RU" dirty="0"/>
              <a:t>году.</a:t>
            </a:r>
          </a:p>
          <a:p>
            <a:r>
              <a:rPr lang="ru-RU" dirty="0"/>
              <a:t>Назначение</a:t>
            </a:r>
            <a:r>
              <a:rPr lang="en-US" dirty="0"/>
              <a:t>: </a:t>
            </a:r>
            <a:r>
              <a:rPr lang="ru-RU" dirty="0"/>
              <a:t>Является суррогатом другого объекта и контролирует доступ к нему.</a:t>
            </a:r>
          </a:p>
          <a:p>
            <a:r>
              <a:rPr lang="ru-RU" dirty="0"/>
              <a:t>Участники паттерна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Proxy – </a:t>
            </a:r>
            <a:r>
              <a:rPr lang="ru-RU" dirty="0"/>
              <a:t>заместитель. Объект, хранящий ссылку на реальный субъект и имеющий общий с ним интерфейс. Контролирует доступ к реальному субъекту, может отвечать за его создание или удаление. Имеет те же методы, что и реальный субъект, в связи с чем может быть подставлен вместо реального субъекта.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RealSubject</a:t>
            </a:r>
            <a:r>
              <a:rPr lang="en-US" dirty="0"/>
              <a:t> – </a:t>
            </a:r>
            <a:r>
              <a:rPr lang="ru-RU" dirty="0"/>
              <a:t>реальный субъект. Определяет реальный объект, который замещается заместителем.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Subject – </a:t>
            </a:r>
            <a:r>
              <a:rPr lang="ru-RU" dirty="0"/>
              <a:t>субъект. Объект, определяющий общий интерфейс для реального субъекта и прокси таким образом, что прокси можно использовать везде, где ожидается реальный субъект.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B81774-273E-21E1-8929-C28A1172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30.05.2023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22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BE976-1762-667F-BA0C-9D0B9261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/>
              <a:t>Визуальное представление «заместителя»</a:t>
            </a:r>
          </a:p>
        </p:txBody>
      </p:sp>
      <p:pic>
        <p:nvPicPr>
          <p:cNvPr id="8" name="Объект 7" descr="Изображение выглядит как текст, снимок экрана, круг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9B67CA24-DBC5-7AC7-8832-DFB4C42C0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2450144"/>
            <a:ext cx="10058400" cy="3155576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6FC2A374-759A-2CED-B930-49F8897406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629C2F20-7994-4D1E-A01C-96ECBA4612EB}" type="datetime1">
              <a:rPr lang="ru-RU" smtClean="0"/>
              <a:pPr rtl="0">
                <a:spcAft>
                  <a:spcPts val="600"/>
                </a:spcAft>
              </a:pPr>
              <a:t>30.05.2023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73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22D4D-E838-2D0E-C430-7FA05438F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паттерна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5C5E22-92CC-73C3-E826-7B754C11F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Контроль доступа к реальному субъекту – защитный </a:t>
            </a:r>
            <a:r>
              <a:rPr lang="en-US" dirty="0"/>
              <a:t>Proxy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Выполнение дополнительных действий при доступе к реальному субъекту – интеллектуальный </a:t>
            </a:r>
            <a:r>
              <a:rPr lang="en-US" dirty="0"/>
              <a:t>Proxy.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Замещение реальных субъектов, создание которых обходится дорого – виртуальный </a:t>
            </a:r>
            <a:r>
              <a:rPr lang="en-US" dirty="0"/>
              <a:t>Proxy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Предоставление локальной версии реального субъекта в том случае, если он находится в другом адресном пространстве – удалённый </a:t>
            </a:r>
            <a:r>
              <a:rPr lang="en-US" dirty="0"/>
              <a:t>Proxy</a:t>
            </a:r>
            <a:r>
              <a:rPr lang="ru-RU" dirty="0"/>
              <a:t>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4F58B9-3B7B-F2E6-BF81-A7B183AF3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30.05.2023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73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70347986-7397-3BA9-AF96-DD5DC8E95A2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28599" y="340899"/>
            <a:ext cx="7696201" cy="6176201"/>
          </a:xfrm>
          <a:noFill/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5EA4A5ED-7F98-73DD-E825-376EA688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629C2F20-7994-4D1E-A01C-96ECBA4612EB}" type="datetime1">
              <a:rPr lang="ru-RU" smtClean="0"/>
              <a:pPr rtl="0">
                <a:spcAft>
                  <a:spcPts val="600"/>
                </a:spcAft>
              </a:pPr>
              <a:t>30.05.2023</a:t>
            </a:fld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7D7930-0AC3-CBE2-4AF1-CADFEBB0B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Реализация паттерна. Субъект.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80FBAC7-58F5-AE7E-9126-5D0254D39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r>
              <a:rPr lang="ru-RU" dirty="0"/>
              <a:t>Определение общего интерфейса для реального субъекта и его заместителя. В качестве субъекта был выбран цвет, в качестве методов – операции в цветовом пространстве.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9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C0EE0B1D-CE75-709C-3335-AFA7A159224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28599" y="1245203"/>
            <a:ext cx="7696201" cy="4367594"/>
          </a:xfrm>
          <a:noFill/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32A51663-A4BD-9C80-4E6A-E41BF3AFA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629C2F20-7994-4D1E-A01C-96ECBA4612EB}" type="datetime1">
              <a:rPr lang="ru-RU" smtClean="0"/>
              <a:pPr rtl="0">
                <a:spcAft>
                  <a:spcPts val="600"/>
                </a:spcAft>
              </a:pPr>
              <a:t>30.05.2023</a:t>
            </a:fld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5984A-1847-8232-01FA-348E91F6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700"/>
              <a:t>Реализация паттерна. Реальный субъект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FA4597C-FF23-36C6-5005-BAF3ACAB7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ru-RU" dirty="0"/>
              <a:t>Определение реального субъекта – 24-битного цвета </a:t>
            </a:r>
            <a:r>
              <a:rPr lang="en-US" dirty="0"/>
              <a:t>TrueColor RGB.</a:t>
            </a:r>
          </a:p>
        </p:txBody>
      </p:sp>
    </p:spTree>
    <p:extLst>
      <p:ext uri="{BB962C8B-B14F-4D97-AF65-F5344CB8AC3E}">
        <p14:creationId xmlns:p14="http://schemas.microsoft.com/office/powerpoint/2010/main" val="3995236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0BF7A9F-E1E2-BC39-FB51-2A3D0FA7BDB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667302" y="237744"/>
            <a:ext cx="4818795" cy="6382512"/>
          </a:xfrm>
          <a:noFill/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6FDFCD16-E6FE-A611-ADA6-C63C2CDA76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629C2F20-7994-4D1E-A01C-96ECBA4612EB}" type="datetime1">
              <a:rPr lang="ru-RU" smtClean="0"/>
              <a:pPr rtl="0">
                <a:spcAft>
                  <a:spcPts val="600"/>
                </a:spcAft>
              </a:pPr>
              <a:t>30.05.2023</a:t>
            </a:fld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ADDE1-B1EF-C85A-4453-19B6F7C9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500"/>
              <a:t>Реализация паттерна. Методы реального субъекта.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E712FF8-54B2-9656-8C93-C1259032A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r>
              <a:rPr lang="ru-RU" dirty="0"/>
              <a:t>Реализация некоторых из операций в цветовом пространстве </a:t>
            </a:r>
            <a:r>
              <a:rPr lang="en-US" dirty="0"/>
              <a:t>RGB: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Получение компонент цвета.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Сумма цветов.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Разность цветов.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41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текст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55F4B451-2180-4DA6-2467-DB00BFAF5CB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340198" y="237744"/>
            <a:ext cx="5473003" cy="6382512"/>
          </a:xfrm>
          <a:noFill/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EB3E7FC2-6779-BE8F-5DA4-175C452DE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629C2F20-7994-4D1E-A01C-96ECBA4612EB}" type="datetime1">
              <a:rPr lang="ru-RU" smtClean="0"/>
              <a:pPr rtl="0">
                <a:spcAft>
                  <a:spcPts val="600"/>
                </a:spcAft>
              </a:pPr>
              <a:t>30.05.2023</a:t>
            </a:fld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91979B-14ED-1140-8F6F-96C6250F7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Реализация паттерна. Заместитель. 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FB14A79-5307-39B7-F661-FEAEB86C7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r>
              <a:rPr lang="ru-RU" dirty="0"/>
              <a:t>Реализация класса линейный цвет, имеющего ссылку на реальный субъект – </a:t>
            </a:r>
            <a:r>
              <a:rPr lang="en-US" dirty="0" err="1"/>
              <a:t>RGBColor</a:t>
            </a:r>
            <a:r>
              <a:rPr lang="en-US" dirty="0"/>
              <a:t> </a:t>
            </a:r>
            <a:r>
              <a:rPr lang="ru-RU" dirty="0"/>
              <a:t>и тот же список методов. Вызов метода заместителя также вызывает метод реального субъекта.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21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{4257491E-AF6F-4B5F-B24D-57547E82294F}tf78438558_win32</Template>
  <TotalTime>63</TotalTime>
  <Words>367</Words>
  <Application>Microsoft Office PowerPoint</Application>
  <PresentationFormat>Широкоэкранный</PresentationFormat>
  <Paragraphs>36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Garamond</vt:lpstr>
      <vt:lpstr>СавонVTI</vt:lpstr>
      <vt:lpstr>Паттерн проектирования «Прокси»</vt:lpstr>
      <vt:lpstr>Определение «паттерн»</vt:lpstr>
      <vt:lpstr>Паттерн «прокси»</vt:lpstr>
      <vt:lpstr>Визуальное представление «заместителя»</vt:lpstr>
      <vt:lpstr>Применение паттерна</vt:lpstr>
      <vt:lpstr>Реализация паттерна. Субъект.</vt:lpstr>
      <vt:lpstr>Реализация паттерна. Реальный субъект</vt:lpstr>
      <vt:lpstr>Реализация паттерна. Методы реального субъекта.</vt:lpstr>
      <vt:lpstr>Реализация паттерна. Заместитель.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 проектирования «Прокси»</dc:title>
  <dc:creator>Падалко Богдан Владиславович</dc:creator>
  <cp:lastModifiedBy>Падалко Богдан Владиславович</cp:lastModifiedBy>
  <cp:revision>2</cp:revision>
  <dcterms:created xsi:type="dcterms:W3CDTF">2023-05-30T14:44:41Z</dcterms:created>
  <dcterms:modified xsi:type="dcterms:W3CDTF">2023-05-30T15:47:47Z</dcterms:modified>
</cp:coreProperties>
</file>