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7" r:id="rId1"/>
    <p:sldMasterId id="2147483838" r:id="rId2"/>
    <p:sldMasterId id="2147483839" r:id="rId3"/>
    <p:sldMasterId id="2147483840" r:id="rId4"/>
    <p:sldMasterId id="2147483843" r:id="rId5"/>
  </p:sldMasterIdLst>
  <p:notesMasterIdLst>
    <p:notesMasterId r:id="rId17"/>
  </p:notesMasterIdLst>
  <p:sldIdLst>
    <p:sldId id="256" r:id="rId6"/>
    <p:sldId id="257" r:id="rId7"/>
    <p:sldId id="279" r:id="rId8"/>
    <p:sldId id="286" r:id="rId9"/>
    <p:sldId id="268" r:id="rId10"/>
    <p:sldId id="299" r:id="rId11"/>
    <p:sldId id="287" r:id="rId12"/>
    <p:sldId id="291" r:id="rId13"/>
    <p:sldId id="300" r:id="rId14"/>
    <p:sldId id="265" r:id="rId15"/>
    <p:sldId id="29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Didact Gothic" panose="00000500000000000000" pitchFamily="2" charset="0"/>
      <p:regular r:id="rId22"/>
    </p:embeddedFont>
    <p:embeddedFont>
      <p:font typeface="Raleway"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Medium" panose="02000000000000000000" pitchFamily="2" charset="0"/>
      <p:regular r:id="rId31"/>
      <p:bold r:id="rId32"/>
      <p:italic r:id="rId33"/>
      <p:boldItalic r:id="rId34"/>
    </p:embeddedFont>
    <p:embeddedFont>
      <p:font typeface="Roboto Thin"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0" name="Google Shape;9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1" name="Google Shape;154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8" name="Google Shape;167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7" name="Google Shape;1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9" name="Google Shape;168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1" name="Google Shape;179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4" name="Google Shape;11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6" name="Google Shape;186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5"/>
        <p:cNvGrpSpPr/>
        <p:nvPr/>
      </p:nvGrpSpPr>
      <p:grpSpPr>
        <a:xfrm>
          <a:off x="0" y="0"/>
          <a:ext cx="0" cy="0"/>
          <a:chOff x="0" y="0"/>
          <a:chExt cx="0" cy="0"/>
        </a:xfrm>
      </p:grpSpPr>
      <p:sp>
        <p:nvSpPr>
          <p:cNvPr id="346" name="Google Shape;346;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7" name="Google Shape;347;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8" name="Google Shape;348;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9" name="Google Shape;349;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4"/>
        <p:cNvGrpSpPr/>
        <p:nvPr/>
      </p:nvGrpSpPr>
      <p:grpSpPr>
        <a:xfrm>
          <a:off x="0" y="0"/>
          <a:ext cx="0" cy="0"/>
          <a:chOff x="0" y="0"/>
          <a:chExt cx="0" cy="0"/>
        </a:xfrm>
      </p:grpSpPr>
      <p:sp>
        <p:nvSpPr>
          <p:cNvPr id="415" name="Google Shape;415;p9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9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7" name="Google Shape;417;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9" name="Google Shape;419;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420"/>
        <p:cNvGrpSpPr/>
        <p:nvPr/>
      </p:nvGrpSpPr>
      <p:grpSpPr>
        <a:xfrm>
          <a:off x="0" y="0"/>
          <a:ext cx="0" cy="0"/>
          <a:chOff x="0" y="0"/>
          <a:chExt cx="0" cy="0"/>
        </a:xfrm>
      </p:grpSpPr>
      <p:sp>
        <p:nvSpPr>
          <p:cNvPr id="421" name="Google Shape;421;p92"/>
          <p:cNvSpPr>
            <a:spLocks noGrp="1"/>
          </p:cNvSpPr>
          <p:nvPr>
            <p:ph type="pic" idx="2"/>
          </p:nvPr>
        </p:nvSpPr>
        <p:spPr>
          <a:xfrm>
            <a:off x="-2251105" y="-1360991"/>
            <a:ext cx="8458200" cy="8458194"/>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2" name="Google Shape;422;p92"/>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3" name="Google Shape;423;p92"/>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424"/>
        <p:cNvGrpSpPr/>
        <p:nvPr/>
      </p:nvGrpSpPr>
      <p:grpSpPr>
        <a:xfrm>
          <a:off x="0" y="0"/>
          <a:ext cx="0" cy="0"/>
          <a:chOff x="0" y="0"/>
          <a:chExt cx="0" cy="0"/>
        </a:xfrm>
      </p:grpSpPr>
      <p:sp>
        <p:nvSpPr>
          <p:cNvPr id="425" name="Google Shape;425;p93"/>
          <p:cNvSpPr>
            <a:spLocks noGrp="1"/>
          </p:cNvSpPr>
          <p:nvPr>
            <p:ph type="pic" idx="2"/>
          </p:nvPr>
        </p:nvSpPr>
        <p:spPr>
          <a:xfrm>
            <a:off x="4005129" y="671558"/>
            <a:ext cx="4181742" cy="4181740"/>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6" name="Google Shape;426;p93"/>
          <p:cNvSpPr txBox="1">
            <a:spLocks noGrp="1"/>
          </p:cNvSpPr>
          <p:nvPr>
            <p:ph type="body" idx="1"/>
          </p:nvPr>
        </p:nvSpPr>
        <p:spPr>
          <a:xfrm>
            <a:off x="3602488" y="5165409"/>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93"/>
          <p:cNvSpPr txBox="1">
            <a:spLocks noGrp="1"/>
          </p:cNvSpPr>
          <p:nvPr>
            <p:ph type="body" idx="3"/>
          </p:nvPr>
        </p:nvSpPr>
        <p:spPr>
          <a:xfrm>
            <a:off x="3678261" y="6036291"/>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428"/>
        <p:cNvGrpSpPr/>
        <p:nvPr/>
      </p:nvGrpSpPr>
      <p:grpSpPr>
        <a:xfrm>
          <a:off x="0" y="0"/>
          <a:ext cx="0" cy="0"/>
          <a:chOff x="0" y="0"/>
          <a:chExt cx="0" cy="0"/>
        </a:xfrm>
      </p:grpSpPr>
      <p:sp>
        <p:nvSpPr>
          <p:cNvPr id="429" name="Google Shape;429;p94"/>
          <p:cNvSpPr>
            <a:spLocks noGrp="1"/>
          </p:cNvSpPr>
          <p:nvPr>
            <p:ph type="pic" idx="2"/>
          </p:nvPr>
        </p:nvSpPr>
        <p:spPr>
          <a:xfrm>
            <a:off x="6024126" y="200025"/>
            <a:ext cx="5982574" cy="6457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430"/>
        <p:cNvGrpSpPr/>
        <p:nvPr/>
      </p:nvGrpSpPr>
      <p:grpSpPr>
        <a:xfrm>
          <a:off x="0" y="0"/>
          <a:ext cx="0" cy="0"/>
          <a:chOff x="0" y="0"/>
          <a:chExt cx="0" cy="0"/>
        </a:xfrm>
      </p:grpSpPr>
      <p:sp>
        <p:nvSpPr>
          <p:cNvPr id="431" name="Google Shape;431;p95"/>
          <p:cNvSpPr>
            <a:spLocks noGrp="1"/>
          </p:cNvSpPr>
          <p:nvPr>
            <p:ph type="pic" idx="2"/>
          </p:nvPr>
        </p:nvSpPr>
        <p:spPr>
          <a:xfrm>
            <a:off x="1318775" y="1288425"/>
            <a:ext cx="4281150" cy="42811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432"/>
        <p:cNvGrpSpPr/>
        <p:nvPr/>
      </p:nvGrpSpPr>
      <p:grpSpPr>
        <a:xfrm>
          <a:off x="0" y="0"/>
          <a:ext cx="0" cy="0"/>
          <a:chOff x="0" y="0"/>
          <a:chExt cx="0" cy="0"/>
        </a:xfrm>
      </p:grpSpPr>
      <p:sp>
        <p:nvSpPr>
          <p:cNvPr id="433" name="Google Shape;433;p96"/>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4" name="Google Shape;434;p96"/>
          <p:cNvSpPr>
            <a:spLocks noGrp="1"/>
          </p:cNvSpPr>
          <p:nvPr>
            <p:ph type="pic" idx="3"/>
          </p:nvPr>
        </p:nvSpPr>
        <p:spPr>
          <a:xfrm>
            <a:off x="623558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435"/>
        <p:cNvGrpSpPr/>
        <p:nvPr/>
      </p:nvGrpSpPr>
      <p:grpSpPr>
        <a:xfrm>
          <a:off x="0" y="0"/>
          <a:ext cx="0" cy="0"/>
          <a:chOff x="0" y="0"/>
          <a:chExt cx="0" cy="0"/>
        </a:xfrm>
      </p:grpSpPr>
      <p:sp>
        <p:nvSpPr>
          <p:cNvPr id="436" name="Google Shape;436;p97"/>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_Blank">
  <p:cSld name="8_Blank">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7200900" cy="6858000"/>
          </a:xfrm>
          <a:prstGeom prst="homePlate">
            <a:avLst>
              <a:gd name="adj" fmla="val 50000"/>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27601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4"/>
        <p:cNvGrpSpPr/>
        <p:nvPr/>
      </p:nvGrpSpPr>
      <p:grpSpPr>
        <a:xfrm>
          <a:off x="0" y="0"/>
          <a:ext cx="0" cy="0"/>
          <a:chOff x="0" y="0"/>
          <a:chExt cx="0" cy="0"/>
        </a:xfrm>
      </p:grpSpPr>
      <p:sp>
        <p:nvSpPr>
          <p:cNvPr id="235" name="Google Shape;23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19572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448"/>
        <p:cNvGrpSpPr/>
        <p:nvPr/>
      </p:nvGrpSpPr>
      <p:grpSpPr>
        <a:xfrm>
          <a:off x="0" y="0"/>
          <a:ext cx="0" cy="0"/>
          <a:chOff x="0" y="0"/>
          <a:chExt cx="0" cy="0"/>
        </a:xfrm>
      </p:grpSpPr>
      <p:sp>
        <p:nvSpPr>
          <p:cNvPr id="449" name="Google Shape;449;p100"/>
          <p:cNvSpPr>
            <a:spLocks noGrp="1"/>
          </p:cNvSpPr>
          <p:nvPr>
            <p:ph type="pic" idx="2"/>
          </p:nvPr>
        </p:nvSpPr>
        <p:spPr>
          <a:xfrm>
            <a:off x="1344000" y="2277000"/>
            <a:ext cx="3383987" cy="3383987"/>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0" name="Google Shape;450;p100"/>
          <p:cNvSpPr txBox="1">
            <a:spLocks noGrp="1"/>
          </p:cNvSpPr>
          <p:nvPr>
            <p:ph type="body" idx="1"/>
          </p:nvPr>
        </p:nvSpPr>
        <p:spPr>
          <a:xfrm>
            <a:off x="840000" y="765000"/>
            <a:ext cx="4464000"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1" name="Google Shape;451;p100"/>
          <p:cNvSpPr txBox="1">
            <a:spLocks noGrp="1"/>
          </p:cNvSpPr>
          <p:nvPr>
            <p:ph type="body" idx="3"/>
          </p:nvPr>
        </p:nvSpPr>
        <p:spPr>
          <a:xfrm>
            <a:off x="5808000" y="2398875"/>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2" name="Google Shape;452;p100"/>
          <p:cNvSpPr txBox="1">
            <a:spLocks noGrp="1"/>
          </p:cNvSpPr>
          <p:nvPr>
            <p:ph type="body" idx="4"/>
          </p:nvPr>
        </p:nvSpPr>
        <p:spPr>
          <a:xfrm>
            <a:off x="5808000" y="2896425"/>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3" name="Google Shape;453;p100"/>
          <p:cNvSpPr txBox="1">
            <a:spLocks noGrp="1"/>
          </p:cNvSpPr>
          <p:nvPr>
            <p:ph type="body" idx="5"/>
          </p:nvPr>
        </p:nvSpPr>
        <p:spPr>
          <a:xfrm>
            <a:off x="1488000" y="5942837"/>
            <a:ext cx="3383987" cy="3003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4" name="Google Shape;454;p100"/>
          <p:cNvSpPr txBox="1">
            <a:spLocks noGrp="1"/>
          </p:cNvSpPr>
          <p:nvPr>
            <p:ph type="body" idx="6"/>
          </p:nvPr>
        </p:nvSpPr>
        <p:spPr>
          <a:xfrm>
            <a:off x="5808000" y="3939450"/>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5" name="Google Shape;455;p100"/>
          <p:cNvSpPr txBox="1">
            <a:spLocks noGrp="1"/>
          </p:cNvSpPr>
          <p:nvPr>
            <p:ph type="body" idx="7"/>
          </p:nvPr>
        </p:nvSpPr>
        <p:spPr>
          <a:xfrm>
            <a:off x="5808000" y="4437000"/>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0"/>
        <p:cNvGrpSpPr/>
        <p:nvPr/>
      </p:nvGrpSpPr>
      <p:grpSpPr>
        <a:xfrm>
          <a:off x="0" y="0"/>
          <a:ext cx="0" cy="0"/>
          <a:chOff x="0" y="0"/>
          <a:chExt cx="0" cy="0"/>
        </a:xfrm>
      </p:grpSpPr>
      <p:sp>
        <p:nvSpPr>
          <p:cNvPr id="361" name="Google Shape;361;p8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8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3" name="Google Shape;363;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5" name="Google Shape;365;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6"/>
        <p:cNvGrpSpPr/>
        <p:nvPr/>
      </p:nvGrpSpPr>
      <p:grpSpPr>
        <a:xfrm>
          <a:off x="0" y="0"/>
          <a:ext cx="0" cy="0"/>
          <a:chOff x="0" y="0"/>
          <a:chExt cx="0" cy="0"/>
        </a:xfrm>
      </p:grpSpPr>
      <p:sp>
        <p:nvSpPr>
          <p:cNvPr id="457" name="Google Shape;457;p10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0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9" name="Google Shape;459;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0" name="Google Shape;460;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2"/>
        <p:cNvGrpSpPr/>
        <p:nvPr/>
      </p:nvGrpSpPr>
      <p:grpSpPr>
        <a:xfrm>
          <a:off x="0" y="0"/>
          <a:ext cx="0" cy="0"/>
          <a:chOff x="0" y="0"/>
          <a:chExt cx="0" cy="0"/>
        </a:xfrm>
      </p:grpSpPr>
      <p:sp>
        <p:nvSpPr>
          <p:cNvPr id="463" name="Google Shape;463;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4" name="Google Shape;464;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5" name="Google Shape;465;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7" name="Google Shape;467;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8"/>
        <p:cNvGrpSpPr/>
        <p:nvPr/>
      </p:nvGrpSpPr>
      <p:grpSpPr>
        <a:xfrm>
          <a:off x="0" y="0"/>
          <a:ext cx="0" cy="0"/>
          <a:chOff x="0" y="0"/>
          <a:chExt cx="0" cy="0"/>
        </a:xfrm>
      </p:grpSpPr>
      <p:sp>
        <p:nvSpPr>
          <p:cNvPr id="469" name="Google Shape;469;p10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0" name="Google Shape;470;p10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1" name="Google Shape;471;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2" name="Google Shape;472;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3" name="Google Shape;473;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4"/>
        <p:cNvGrpSpPr/>
        <p:nvPr/>
      </p:nvGrpSpPr>
      <p:grpSpPr>
        <a:xfrm>
          <a:off x="0" y="0"/>
          <a:ext cx="0" cy="0"/>
          <a:chOff x="0" y="0"/>
          <a:chExt cx="0" cy="0"/>
        </a:xfrm>
      </p:grpSpPr>
      <p:sp>
        <p:nvSpPr>
          <p:cNvPr id="475" name="Google Shape;475;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0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7" name="Google Shape;477;p10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8" name="Google Shape;478;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9" name="Google Shape;479;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1"/>
        <p:cNvGrpSpPr/>
        <p:nvPr/>
      </p:nvGrpSpPr>
      <p:grpSpPr>
        <a:xfrm>
          <a:off x="0" y="0"/>
          <a:ext cx="0" cy="0"/>
          <a:chOff x="0" y="0"/>
          <a:chExt cx="0" cy="0"/>
        </a:xfrm>
      </p:grpSpPr>
      <p:sp>
        <p:nvSpPr>
          <p:cNvPr id="482" name="Google Shape;482;p10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3" name="Google Shape;483;p10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4" name="Google Shape;484;p10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5" name="Google Shape;485;p10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6" name="Google Shape;486;p10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7" name="Google Shape;487;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9" name="Google Shape;489;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0"/>
        <p:cNvGrpSpPr/>
        <p:nvPr/>
      </p:nvGrpSpPr>
      <p:grpSpPr>
        <a:xfrm>
          <a:off x="0" y="0"/>
          <a:ext cx="0" cy="0"/>
          <a:chOff x="0" y="0"/>
          <a:chExt cx="0" cy="0"/>
        </a:xfrm>
      </p:grpSpPr>
      <p:sp>
        <p:nvSpPr>
          <p:cNvPr id="491" name="Google Shape;491;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2" name="Google Shape;492;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3" name="Google Shape;493;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9"/>
        <p:cNvGrpSpPr/>
        <p:nvPr/>
      </p:nvGrpSpPr>
      <p:grpSpPr>
        <a:xfrm>
          <a:off x="0" y="0"/>
          <a:ext cx="0" cy="0"/>
          <a:chOff x="0" y="0"/>
          <a:chExt cx="0" cy="0"/>
        </a:xfrm>
      </p:grpSpPr>
      <p:sp>
        <p:nvSpPr>
          <p:cNvPr id="500" name="Google Shape;500;p10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1" name="Google Shape;501;p10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02" name="Google Shape;502;p10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03" name="Google Shape;503;p1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1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5" name="Google Shape;505;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6"/>
        <p:cNvGrpSpPr/>
        <p:nvPr/>
      </p:nvGrpSpPr>
      <p:grpSpPr>
        <a:xfrm>
          <a:off x="0" y="0"/>
          <a:ext cx="0" cy="0"/>
          <a:chOff x="0" y="0"/>
          <a:chExt cx="0" cy="0"/>
        </a:xfrm>
      </p:grpSpPr>
      <p:sp>
        <p:nvSpPr>
          <p:cNvPr id="507" name="Google Shape;507;p10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8" name="Google Shape;508;p10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09" name="Google Shape;509;p10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0" name="Google Shape;510;p1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1" name="Google Shape;511;p1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2" name="Google Shape;512;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3"/>
        <p:cNvGrpSpPr/>
        <p:nvPr/>
      </p:nvGrpSpPr>
      <p:grpSpPr>
        <a:xfrm>
          <a:off x="0" y="0"/>
          <a:ext cx="0" cy="0"/>
          <a:chOff x="0" y="0"/>
          <a:chExt cx="0" cy="0"/>
        </a:xfrm>
      </p:grpSpPr>
      <p:sp>
        <p:nvSpPr>
          <p:cNvPr id="514" name="Google Shape;514;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5" name="Google Shape;515;p1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6" name="Google Shape;516;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7" name="Google Shape;517;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8" name="Google Shape;518;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9"/>
        <p:cNvGrpSpPr/>
        <p:nvPr/>
      </p:nvGrpSpPr>
      <p:grpSpPr>
        <a:xfrm>
          <a:off x="0" y="0"/>
          <a:ext cx="0" cy="0"/>
          <a:chOff x="0" y="0"/>
          <a:chExt cx="0" cy="0"/>
        </a:xfrm>
      </p:grpSpPr>
      <p:sp>
        <p:nvSpPr>
          <p:cNvPr id="520" name="Google Shape;520;p1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1" name="Google Shape;521;p1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2" name="Google Shape;522;p1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3" name="Google Shape;523;p1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4" name="Google Shape;524;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6"/>
        <p:cNvGrpSpPr/>
        <p:nvPr/>
      </p:nvGrpSpPr>
      <p:grpSpPr>
        <a:xfrm>
          <a:off x="0" y="0"/>
          <a:ext cx="0" cy="0"/>
          <a:chOff x="0" y="0"/>
          <a:chExt cx="0" cy="0"/>
        </a:xfrm>
      </p:grpSpPr>
      <p:sp>
        <p:nvSpPr>
          <p:cNvPr id="367" name="Google Shape;367;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525"/>
        <p:cNvGrpSpPr/>
        <p:nvPr/>
      </p:nvGrpSpPr>
      <p:grpSpPr>
        <a:xfrm>
          <a:off x="0" y="0"/>
          <a:ext cx="0" cy="0"/>
          <a:chOff x="0" y="0"/>
          <a:chExt cx="0" cy="0"/>
        </a:xfrm>
      </p:grpSpPr>
      <p:sp>
        <p:nvSpPr>
          <p:cNvPr id="526" name="Google Shape;526;p112"/>
          <p:cNvSpPr>
            <a:spLocks noGrp="1"/>
          </p:cNvSpPr>
          <p:nvPr>
            <p:ph type="pic" idx="2"/>
          </p:nvPr>
        </p:nvSpPr>
        <p:spPr>
          <a:xfrm>
            <a:off x="622911" y="879186"/>
            <a:ext cx="5099632" cy="5099628"/>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7" name="Google Shape;527;p112"/>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8" name="Google Shape;528;p112"/>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529"/>
        <p:cNvGrpSpPr/>
        <p:nvPr/>
      </p:nvGrpSpPr>
      <p:grpSpPr>
        <a:xfrm>
          <a:off x="0" y="0"/>
          <a:ext cx="0" cy="0"/>
          <a:chOff x="0" y="0"/>
          <a:chExt cx="0" cy="0"/>
        </a:xfrm>
      </p:grpSpPr>
      <p:sp>
        <p:nvSpPr>
          <p:cNvPr id="530" name="Google Shape;530;p113"/>
          <p:cNvSpPr>
            <a:spLocks noGrp="1"/>
          </p:cNvSpPr>
          <p:nvPr>
            <p:ph type="pic" idx="2"/>
          </p:nvPr>
        </p:nvSpPr>
        <p:spPr>
          <a:xfrm>
            <a:off x="-2251105" y="-1360991"/>
            <a:ext cx="8458200" cy="8458194"/>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1" name="Google Shape;531;p113"/>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2" name="Google Shape;532;p113"/>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533"/>
        <p:cNvGrpSpPr/>
        <p:nvPr/>
      </p:nvGrpSpPr>
      <p:grpSpPr>
        <a:xfrm>
          <a:off x="0" y="0"/>
          <a:ext cx="0" cy="0"/>
          <a:chOff x="0" y="0"/>
          <a:chExt cx="0" cy="0"/>
        </a:xfrm>
      </p:grpSpPr>
      <p:sp>
        <p:nvSpPr>
          <p:cNvPr id="534" name="Google Shape;534;p114"/>
          <p:cNvSpPr>
            <a:spLocks noGrp="1"/>
          </p:cNvSpPr>
          <p:nvPr>
            <p:ph type="pic" idx="2"/>
          </p:nvPr>
        </p:nvSpPr>
        <p:spPr>
          <a:xfrm>
            <a:off x="4005129" y="671558"/>
            <a:ext cx="4181742" cy="4181740"/>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5" name="Google Shape;535;p114"/>
          <p:cNvSpPr txBox="1">
            <a:spLocks noGrp="1"/>
          </p:cNvSpPr>
          <p:nvPr>
            <p:ph type="body" idx="1"/>
          </p:nvPr>
        </p:nvSpPr>
        <p:spPr>
          <a:xfrm>
            <a:off x="3602488" y="5165409"/>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6" name="Google Shape;536;p114"/>
          <p:cNvSpPr txBox="1">
            <a:spLocks noGrp="1"/>
          </p:cNvSpPr>
          <p:nvPr>
            <p:ph type="body" idx="3"/>
          </p:nvPr>
        </p:nvSpPr>
        <p:spPr>
          <a:xfrm>
            <a:off x="3678261" y="6036291"/>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537"/>
        <p:cNvGrpSpPr/>
        <p:nvPr/>
      </p:nvGrpSpPr>
      <p:grpSpPr>
        <a:xfrm>
          <a:off x="0" y="0"/>
          <a:ext cx="0" cy="0"/>
          <a:chOff x="0" y="0"/>
          <a:chExt cx="0" cy="0"/>
        </a:xfrm>
      </p:grpSpPr>
      <p:sp>
        <p:nvSpPr>
          <p:cNvPr id="538" name="Google Shape;538;p115"/>
          <p:cNvSpPr>
            <a:spLocks noGrp="1"/>
          </p:cNvSpPr>
          <p:nvPr>
            <p:ph type="pic" idx="2"/>
          </p:nvPr>
        </p:nvSpPr>
        <p:spPr>
          <a:xfrm>
            <a:off x="6024126" y="200025"/>
            <a:ext cx="5982574" cy="6457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539"/>
        <p:cNvGrpSpPr/>
        <p:nvPr/>
      </p:nvGrpSpPr>
      <p:grpSpPr>
        <a:xfrm>
          <a:off x="0" y="0"/>
          <a:ext cx="0" cy="0"/>
          <a:chOff x="0" y="0"/>
          <a:chExt cx="0" cy="0"/>
        </a:xfrm>
      </p:grpSpPr>
      <p:sp>
        <p:nvSpPr>
          <p:cNvPr id="540" name="Google Shape;540;p116"/>
          <p:cNvSpPr>
            <a:spLocks noGrp="1"/>
          </p:cNvSpPr>
          <p:nvPr>
            <p:ph type="pic" idx="2"/>
          </p:nvPr>
        </p:nvSpPr>
        <p:spPr>
          <a:xfrm rot="325581">
            <a:off x="6213068" y="707958"/>
            <a:ext cx="4318000" cy="54420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541"/>
        <p:cNvGrpSpPr/>
        <p:nvPr/>
      </p:nvGrpSpPr>
      <p:grpSpPr>
        <a:xfrm>
          <a:off x="0" y="0"/>
          <a:ext cx="0" cy="0"/>
          <a:chOff x="0" y="0"/>
          <a:chExt cx="0" cy="0"/>
        </a:xfrm>
      </p:grpSpPr>
      <p:sp>
        <p:nvSpPr>
          <p:cNvPr id="542" name="Google Shape;542;p117"/>
          <p:cNvSpPr>
            <a:spLocks noGrp="1"/>
          </p:cNvSpPr>
          <p:nvPr>
            <p:ph type="pic" idx="2"/>
          </p:nvPr>
        </p:nvSpPr>
        <p:spPr>
          <a:xfrm>
            <a:off x="1318775" y="1288425"/>
            <a:ext cx="4281150" cy="42811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543"/>
        <p:cNvGrpSpPr/>
        <p:nvPr/>
      </p:nvGrpSpPr>
      <p:grpSpPr>
        <a:xfrm>
          <a:off x="0" y="0"/>
          <a:ext cx="0" cy="0"/>
          <a:chOff x="0" y="0"/>
          <a:chExt cx="0" cy="0"/>
        </a:xfrm>
      </p:grpSpPr>
      <p:sp>
        <p:nvSpPr>
          <p:cNvPr id="544" name="Google Shape;544;p118"/>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5" name="Google Shape;545;p118"/>
          <p:cNvSpPr>
            <a:spLocks noGrp="1"/>
          </p:cNvSpPr>
          <p:nvPr>
            <p:ph type="pic" idx="3"/>
          </p:nvPr>
        </p:nvSpPr>
        <p:spPr>
          <a:xfrm>
            <a:off x="623558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546"/>
        <p:cNvGrpSpPr/>
        <p:nvPr/>
      </p:nvGrpSpPr>
      <p:grpSpPr>
        <a:xfrm>
          <a:off x="0" y="0"/>
          <a:ext cx="0" cy="0"/>
          <a:chOff x="0" y="0"/>
          <a:chExt cx="0" cy="0"/>
        </a:xfrm>
      </p:grpSpPr>
      <p:sp>
        <p:nvSpPr>
          <p:cNvPr id="547" name="Google Shape;547;p119"/>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2"/>
        <p:cNvGrpSpPr/>
        <p:nvPr/>
      </p:nvGrpSpPr>
      <p:grpSpPr>
        <a:xfrm>
          <a:off x="0" y="0"/>
          <a:ext cx="0" cy="0"/>
          <a:chOff x="0" y="0"/>
          <a:chExt cx="0" cy="0"/>
        </a:xfrm>
      </p:grpSpPr>
      <p:sp>
        <p:nvSpPr>
          <p:cNvPr id="553" name="Google Shape;553;p1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4"/>
        <p:cNvGrpSpPr/>
        <p:nvPr/>
      </p:nvGrpSpPr>
      <p:grpSpPr>
        <a:xfrm>
          <a:off x="0" y="0"/>
          <a:ext cx="0" cy="0"/>
          <a:chOff x="0" y="0"/>
          <a:chExt cx="0" cy="0"/>
        </a:xfrm>
      </p:grpSpPr>
      <p:sp>
        <p:nvSpPr>
          <p:cNvPr id="555" name="Google Shape;555;p12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556" name="Google Shape;556;p12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557" name="Google Shape;557;p1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2"/>
        <p:cNvGrpSpPr/>
        <p:nvPr/>
      </p:nvGrpSpPr>
      <p:grpSpPr>
        <a:xfrm>
          <a:off x="0" y="0"/>
          <a:ext cx="0" cy="0"/>
          <a:chOff x="0" y="0"/>
          <a:chExt cx="0" cy="0"/>
        </a:xfrm>
      </p:grpSpPr>
      <p:sp>
        <p:nvSpPr>
          <p:cNvPr id="373" name="Google Shape;373;p8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8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5" name="Google Shape;375;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8"/>
        <p:cNvGrpSpPr/>
        <p:nvPr/>
      </p:nvGrpSpPr>
      <p:grpSpPr>
        <a:xfrm>
          <a:off x="0" y="0"/>
          <a:ext cx="0" cy="0"/>
          <a:chOff x="0" y="0"/>
          <a:chExt cx="0" cy="0"/>
        </a:xfrm>
      </p:grpSpPr>
      <p:sp>
        <p:nvSpPr>
          <p:cNvPr id="559" name="Google Shape;559;p123"/>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560" name="Google Shape;560;p1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1"/>
        <p:cNvGrpSpPr/>
        <p:nvPr/>
      </p:nvGrpSpPr>
      <p:grpSpPr>
        <a:xfrm>
          <a:off x="0" y="0"/>
          <a:ext cx="0" cy="0"/>
          <a:chOff x="0" y="0"/>
          <a:chExt cx="0" cy="0"/>
        </a:xfrm>
      </p:grpSpPr>
      <p:sp>
        <p:nvSpPr>
          <p:cNvPr id="562" name="Google Shape;562;p1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3" name="Google Shape;563;p12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564" name="Google Shape;564;p1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5"/>
        <p:cNvGrpSpPr/>
        <p:nvPr/>
      </p:nvGrpSpPr>
      <p:grpSpPr>
        <a:xfrm>
          <a:off x="0" y="0"/>
          <a:ext cx="0" cy="0"/>
          <a:chOff x="0" y="0"/>
          <a:chExt cx="0" cy="0"/>
        </a:xfrm>
      </p:grpSpPr>
      <p:sp>
        <p:nvSpPr>
          <p:cNvPr id="566" name="Google Shape;566;p12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7" name="Google Shape;567;p12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568" name="Google Shape;568;p12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569" name="Google Shape;569;p1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0"/>
        <p:cNvGrpSpPr/>
        <p:nvPr/>
      </p:nvGrpSpPr>
      <p:grpSpPr>
        <a:xfrm>
          <a:off x="0" y="0"/>
          <a:ext cx="0" cy="0"/>
          <a:chOff x="0" y="0"/>
          <a:chExt cx="0" cy="0"/>
        </a:xfrm>
      </p:grpSpPr>
      <p:sp>
        <p:nvSpPr>
          <p:cNvPr id="571" name="Google Shape;571;p12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72" name="Google Shape;572;p1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73"/>
        <p:cNvGrpSpPr/>
        <p:nvPr/>
      </p:nvGrpSpPr>
      <p:grpSpPr>
        <a:xfrm>
          <a:off x="0" y="0"/>
          <a:ext cx="0" cy="0"/>
          <a:chOff x="0" y="0"/>
          <a:chExt cx="0" cy="0"/>
        </a:xfrm>
      </p:grpSpPr>
      <p:sp>
        <p:nvSpPr>
          <p:cNvPr id="574" name="Google Shape;574;p12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575" name="Google Shape;575;p12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576" name="Google Shape;576;p1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77"/>
        <p:cNvGrpSpPr/>
        <p:nvPr/>
      </p:nvGrpSpPr>
      <p:grpSpPr>
        <a:xfrm>
          <a:off x="0" y="0"/>
          <a:ext cx="0" cy="0"/>
          <a:chOff x="0" y="0"/>
          <a:chExt cx="0" cy="0"/>
        </a:xfrm>
      </p:grpSpPr>
      <p:sp>
        <p:nvSpPr>
          <p:cNvPr id="578" name="Google Shape;578;p12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579" name="Google Shape;579;p1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0"/>
        <p:cNvGrpSpPr/>
        <p:nvPr/>
      </p:nvGrpSpPr>
      <p:grpSpPr>
        <a:xfrm>
          <a:off x="0" y="0"/>
          <a:ext cx="0" cy="0"/>
          <a:chOff x="0" y="0"/>
          <a:chExt cx="0" cy="0"/>
        </a:xfrm>
      </p:grpSpPr>
      <p:sp>
        <p:nvSpPr>
          <p:cNvPr id="581" name="Google Shape;581;p12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582" name="Google Shape;582;p12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583" name="Google Shape;583;p12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84" name="Google Shape;584;p12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585" name="Google Shape;585;p1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86"/>
        <p:cNvGrpSpPr/>
        <p:nvPr/>
      </p:nvGrpSpPr>
      <p:grpSpPr>
        <a:xfrm>
          <a:off x="0" y="0"/>
          <a:ext cx="0" cy="0"/>
          <a:chOff x="0" y="0"/>
          <a:chExt cx="0" cy="0"/>
        </a:xfrm>
      </p:grpSpPr>
      <p:sp>
        <p:nvSpPr>
          <p:cNvPr id="587" name="Google Shape;587;p13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88" name="Google Shape;588;p1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9"/>
        <p:cNvGrpSpPr/>
        <p:nvPr/>
      </p:nvGrpSpPr>
      <p:grpSpPr>
        <a:xfrm>
          <a:off x="0" y="0"/>
          <a:ext cx="0" cy="0"/>
          <a:chOff x="0" y="0"/>
          <a:chExt cx="0" cy="0"/>
        </a:xfrm>
      </p:grpSpPr>
      <p:sp>
        <p:nvSpPr>
          <p:cNvPr id="590" name="Google Shape;590;p131"/>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591" name="Google Shape;591;p13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2133"/>
              </a:spcBef>
              <a:spcAft>
                <a:spcPts val="0"/>
              </a:spcAft>
              <a:buSzPts val="1400"/>
              <a:buChar char="○"/>
              <a:defRPr/>
            </a:lvl2pPr>
            <a:lvl3pPr marL="1371600" lvl="2" indent="-317500" algn="ctr">
              <a:lnSpc>
                <a:spcPct val="115000"/>
              </a:lnSpc>
              <a:spcBef>
                <a:spcPts val="2133"/>
              </a:spcBef>
              <a:spcAft>
                <a:spcPts val="0"/>
              </a:spcAft>
              <a:buSzPts val="1400"/>
              <a:buChar char="■"/>
              <a:defRPr/>
            </a:lvl3pPr>
            <a:lvl4pPr marL="1828800" lvl="3" indent="-317500" algn="ctr">
              <a:lnSpc>
                <a:spcPct val="115000"/>
              </a:lnSpc>
              <a:spcBef>
                <a:spcPts val="2133"/>
              </a:spcBef>
              <a:spcAft>
                <a:spcPts val="0"/>
              </a:spcAft>
              <a:buSzPts val="1400"/>
              <a:buChar char="●"/>
              <a:defRPr/>
            </a:lvl4pPr>
            <a:lvl5pPr marL="2286000" lvl="4" indent="-317500" algn="ctr">
              <a:lnSpc>
                <a:spcPct val="115000"/>
              </a:lnSpc>
              <a:spcBef>
                <a:spcPts val="2133"/>
              </a:spcBef>
              <a:spcAft>
                <a:spcPts val="0"/>
              </a:spcAft>
              <a:buSzPts val="1400"/>
              <a:buChar char="○"/>
              <a:defRPr/>
            </a:lvl5pPr>
            <a:lvl6pPr marL="2743200" lvl="5" indent="-317500" algn="ctr">
              <a:lnSpc>
                <a:spcPct val="115000"/>
              </a:lnSpc>
              <a:spcBef>
                <a:spcPts val="2133"/>
              </a:spcBef>
              <a:spcAft>
                <a:spcPts val="0"/>
              </a:spcAft>
              <a:buSzPts val="1400"/>
              <a:buChar char="■"/>
              <a:defRPr/>
            </a:lvl6pPr>
            <a:lvl7pPr marL="3200400" lvl="6" indent="-317500" algn="ctr">
              <a:lnSpc>
                <a:spcPct val="115000"/>
              </a:lnSpc>
              <a:spcBef>
                <a:spcPts val="2133"/>
              </a:spcBef>
              <a:spcAft>
                <a:spcPts val="0"/>
              </a:spcAft>
              <a:buSzPts val="1400"/>
              <a:buChar char="●"/>
              <a:defRPr/>
            </a:lvl7pPr>
            <a:lvl8pPr marL="3657600" lvl="7" indent="-317500" algn="ctr">
              <a:lnSpc>
                <a:spcPct val="115000"/>
              </a:lnSpc>
              <a:spcBef>
                <a:spcPts val="2133"/>
              </a:spcBef>
              <a:spcAft>
                <a:spcPts val="0"/>
              </a:spcAft>
              <a:buSzPts val="1400"/>
              <a:buChar char="○"/>
              <a:defRPr/>
            </a:lvl8pPr>
            <a:lvl9pPr marL="4114800" lvl="8" indent="-317500" algn="ctr">
              <a:lnSpc>
                <a:spcPct val="115000"/>
              </a:lnSpc>
              <a:spcBef>
                <a:spcPts val="2133"/>
              </a:spcBef>
              <a:spcAft>
                <a:spcPts val="2133"/>
              </a:spcAft>
              <a:buSzPts val="1400"/>
              <a:buChar char="■"/>
              <a:defRPr/>
            </a:lvl9pPr>
          </a:lstStyle>
          <a:p>
            <a:endParaRPr/>
          </a:p>
        </p:txBody>
      </p:sp>
      <p:sp>
        <p:nvSpPr>
          <p:cNvPr id="592" name="Google Shape;592;p1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99"/>
        <p:cNvGrpSpPr/>
        <p:nvPr/>
      </p:nvGrpSpPr>
      <p:grpSpPr>
        <a:xfrm>
          <a:off x="0" y="0"/>
          <a:ext cx="0" cy="0"/>
          <a:chOff x="0" y="0"/>
          <a:chExt cx="0" cy="0"/>
        </a:xfrm>
      </p:grpSpPr>
      <p:sp>
        <p:nvSpPr>
          <p:cNvPr id="600" name="Google Shape;600;p133"/>
          <p:cNvSpPr>
            <a:spLocks noGrp="1"/>
          </p:cNvSpPr>
          <p:nvPr>
            <p:ph type="pic" idx="2"/>
          </p:nvPr>
        </p:nvSpPr>
        <p:spPr>
          <a:xfrm>
            <a:off x="776688" y="1125000"/>
            <a:ext cx="2449513" cy="2447925"/>
          </a:xfrm>
          <a:prstGeom prst="flowChartConnector">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1" name="Google Shape;601;p133"/>
          <p:cNvSpPr>
            <a:spLocks noGrp="1"/>
          </p:cNvSpPr>
          <p:nvPr>
            <p:ph type="pic" idx="3"/>
          </p:nvPr>
        </p:nvSpPr>
        <p:spPr>
          <a:xfrm>
            <a:off x="3504000" y="1125000"/>
            <a:ext cx="2449513" cy="2447925"/>
          </a:xfrm>
          <a:prstGeom prst="flowChartConnector">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2" name="Google Shape;602;p133"/>
          <p:cNvSpPr>
            <a:spLocks noGrp="1"/>
          </p:cNvSpPr>
          <p:nvPr>
            <p:ph type="pic" idx="4"/>
          </p:nvPr>
        </p:nvSpPr>
        <p:spPr>
          <a:xfrm>
            <a:off x="6231312" y="1125000"/>
            <a:ext cx="2449513" cy="2447925"/>
          </a:xfrm>
          <a:prstGeom prst="flowChartConnector">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3" name="Google Shape;603;p133"/>
          <p:cNvSpPr>
            <a:spLocks noGrp="1"/>
          </p:cNvSpPr>
          <p:nvPr>
            <p:ph type="pic" idx="5"/>
          </p:nvPr>
        </p:nvSpPr>
        <p:spPr>
          <a:xfrm>
            <a:off x="8958624" y="1125000"/>
            <a:ext cx="2449513" cy="2447925"/>
          </a:xfrm>
          <a:prstGeom prst="flowChartConnector">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4" name="Google Shape;604;p133"/>
          <p:cNvSpPr txBox="1">
            <a:spLocks noGrp="1"/>
          </p:cNvSpPr>
          <p:nvPr>
            <p:ph type="body" idx="1"/>
          </p:nvPr>
        </p:nvSpPr>
        <p:spPr>
          <a:xfrm>
            <a:off x="709126" y="4451350"/>
            <a:ext cx="10711543" cy="184681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4800"/>
              <a:buNone/>
              <a:defRPr sz="4800" b="1">
                <a:solidFill>
                  <a:schemeClr val="lt1"/>
                </a:solidFill>
                <a:latin typeface="Raleway"/>
                <a:ea typeface="Raleway"/>
                <a:cs typeface="Raleway"/>
                <a:sym typeface="Raleway"/>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8"/>
        <p:cNvGrpSpPr/>
        <p:nvPr/>
      </p:nvGrpSpPr>
      <p:grpSpPr>
        <a:xfrm>
          <a:off x="0" y="0"/>
          <a:ext cx="0" cy="0"/>
          <a:chOff x="0" y="0"/>
          <a:chExt cx="0" cy="0"/>
        </a:xfrm>
      </p:grpSpPr>
      <p:sp>
        <p:nvSpPr>
          <p:cNvPr id="379" name="Google Shape;379;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8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1" name="Google Shape;381;p8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2" name="Google Shape;382;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3" name="Google Shape;383;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4" name="Google Shape;384;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4"/>
        <p:cNvGrpSpPr/>
        <p:nvPr/>
      </p:nvGrpSpPr>
      <p:grpSpPr>
        <a:xfrm>
          <a:off x="0" y="0"/>
          <a:ext cx="0" cy="0"/>
          <a:chOff x="0" y="0"/>
          <a:chExt cx="0" cy="0"/>
        </a:xfrm>
      </p:grpSpPr>
      <p:sp>
        <p:nvSpPr>
          <p:cNvPr id="615" name="Google Shape;615;p1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6" name="Google Shape;616;p1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17" name="Google Shape;617;p1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8" name="Google Shape;618;p1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9" name="Google Shape;619;p1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0"/>
        <p:cNvGrpSpPr/>
        <p:nvPr/>
      </p:nvGrpSpPr>
      <p:grpSpPr>
        <a:xfrm>
          <a:off x="0" y="0"/>
          <a:ext cx="0" cy="0"/>
          <a:chOff x="0" y="0"/>
          <a:chExt cx="0" cy="0"/>
        </a:xfrm>
      </p:grpSpPr>
      <p:sp>
        <p:nvSpPr>
          <p:cNvPr id="621" name="Google Shape;621;p1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2" name="Google Shape;622;p1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3" name="Google Shape;623;p1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4" name="Google Shape;624;p1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5" name="Google Shape;625;p1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6"/>
        <p:cNvGrpSpPr/>
        <p:nvPr/>
      </p:nvGrpSpPr>
      <p:grpSpPr>
        <a:xfrm>
          <a:off x="0" y="0"/>
          <a:ext cx="0" cy="0"/>
          <a:chOff x="0" y="0"/>
          <a:chExt cx="0" cy="0"/>
        </a:xfrm>
      </p:grpSpPr>
      <p:sp>
        <p:nvSpPr>
          <p:cNvPr id="627" name="Google Shape;627;p1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8" name="Google Shape;628;p1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29" name="Google Shape;629;p1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0" name="Google Shape;630;p1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1" name="Google Shape;631;p1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2"/>
        <p:cNvGrpSpPr/>
        <p:nvPr/>
      </p:nvGrpSpPr>
      <p:grpSpPr>
        <a:xfrm>
          <a:off x="0" y="0"/>
          <a:ext cx="0" cy="0"/>
          <a:chOff x="0" y="0"/>
          <a:chExt cx="0" cy="0"/>
        </a:xfrm>
      </p:grpSpPr>
      <p:sp>
        <p:nvSpPr>
          <p:cNvPr id="633" name="Google Shape;633;p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4" name="Google Shape;634;p1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5" name="Google Shape;635;p1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6" name="Google Shape;636;p1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7" name="Google Shape;637;p1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8" name="Google Shape;638;p1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9"/>
        <p:cNvGrpSpPr/>
        <p:nvPr/>
      </p:nvGrpSpPr>
      <p:grpSpPr>
        <a:xfrm>
          <a:off x="0" y="0"/>
          <a:ext cx="0" cy="0"/>
          <a:chOff x="0" y="0"/>
          <a:chExt cx="0" cy="0"/>
        </a:xfrm>
      </p:grpSpPr>
      <p:sp>
        <p:nvSpPr>
          <p:cNvPr id="640" name="Google Shape;640;p1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1" name="Google Shape;641;p1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2" name="Google Shape;642;p1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3" name="Google Shape;643;p1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4" name="Google Shape;644;p1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5" name="Google Shape;645;p1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6" name="Google Shape;646;p1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7" name="Google Shape;647;p1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8"/>
        <p:cNvGrpSpPr/>
        <p:nvPr/>
      </p:nvGrpSpPr>
      <p:grpSpPr>
        <a:xfrm>
          <a:off x="0" y="0"/>
          <a:ext cx="0" cy="0"/>
          <a:chOff x="0" y="0"/>
          <a:chExt cx="0" cy="0"/>
        </a:xfrm>
      </p:grpSpPr>
      <p:sp>
        <p:nvSpPr>
          <p:cNvPr id="649" name="Google Shape;649;p1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0" name="Google Shape;650;p1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1" name="Google Shape;651;p1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2" name="Google Shape;652;p1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3" name="Google Shape;653;p1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4" name="Google Shape;654;p1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5"/>
        <p:cNvGrpSpPr/>
        <p:nvPr/>
      </p:nvGrpSpPr>
      <p:grpSpPr>
        <a:xfrm>
          <a:off x="0" y="0"/>
          <a:ext cx="0" cy="0"/>
          <a:chOff x="0" y="0"/>
          <a:chExt cx="0" cy="0"/>
        </a:xfrm>
      </p:grpSpPr>
      <p:sp>
        <p:nvSpPr>
          <p:cNvPr id="656" name="Google Shape;656;p1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7" name="Google Shape;657;p14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8" name="Google Shape;658;p1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9" name="Google Shape;659;p1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0" name="Google Shape;660;p1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1" name="Google Shape;661;p1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2"/>
        <p:cNvGrpSpPr/>
        <p:nvPr/>
      </p:nvGrpSpPr>
      <p:grpSpPr>
        <a:xfrm>
          <a:off x="0" y="0"/>
          <a:ext cx="0" cy="0"/>
          <a:chOff x="0" y="0"/>
          <a:chExt cx="0" cy="0"/>
        </a:xfrm>
      </p:grpSpPr>
      <p:sp>
        <p:nvSpPr>
          <p:cNvPr id="663" name="Google Shape;663;p1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4" name="Google Shape;664;p1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5" name="Google Shape;665;p1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6" name="Google Shape;666;p1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7" name="Google Shape;667;p1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8"/>
        <p:cNvGrpSpPr/>
        <p:nvPr/>
      </p:nvGrpSpPr>
      <p:grpSpPr>
        <a:xfrm>
          <a:off x="0" y="0"/>
          <a:ext cx="0" cy="0"/>
          <a:chOff x="0" y="0"/>
          <a:chExt cx="0" cy="0"/>
        </a:xfrm>
      </p:grpSpPr>
      <p:sp>
        <p:nvSpPr>
          <p:cNvPr id="669" name="Google Shape;669;p1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0" name="Google Shape;670;p1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1" name="Google Shape;671;p1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2" name="Google Shape;672;p1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3" name="Google Shape;673;p1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74"/>
        <p:cNvGrpSpPr/>
        <p:nvPr/>
      </p:nvGrpSpPr>
      <p:grpSpPr>
        <a:xfrm>
          <a:off x="0" y="0"/>
          <a:ext cx="0" cy="0"/>
          <a:chOff x="0" y="0"/>
          <a:chExt cx="0" cy="0"/>
        </a:xfrm>
      </p:grpSpPr>
      <p:sp>
        <p:nvSpPr>
          <p:cNvPr id="675" name="Google Shape;675;p145"/>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6" name="Google Shape;676;p145"/>
          <p:cNvSpPr>
            <a:spLocks noGrp="1"/>
          </p:cNvSpPr>
          <p:nvPr>
            <p:ph type="pic" idx="3"/>
          </p:nvPr>
        </p:nvSpPr>
        <p:spPr>
          <a:xfrm>
            <a:off x="609600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7" name="Google Shape;677;p145"/>
          <p:cNvSpPr txBox="1">
            <a:spLocks noGrp="1"/>
          </p:cNvSpPr>
          <p:nvPr>
            <p:ph type="body" idx="1"/>
          </p:nvPr>
        </p:nvSpPr>
        <p:spPr>
          <a:xfrm>
            <a:off x="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8" name="Google Shape;678;p145"/>
          <p:cNvSpPr txBox="1">
            <a:spLocks noGrp="1"/>
          </p:cNvSpPr>
          <p:nvPr>
            <p:ph type="body" idx="4"/>
          </p:nvPr>
        </p:nvSpPr>
        <p:spPr>
          <a:xfrm>
            <a:off x="6096000" y="3429000"/>
            <a:ext cx="6096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Font typeface="Calibri"/>
              <a:buNone/>
              <a:defRPr/>
            </a:lvl1pPr>
            <a:lvl2pPr marL="914400" lvl="1" indent="-342900" algn="l">
              <a:lnSpc>
                <a:spcPct val="90000"/>
              </a:lnSpc>
              <a:spcBef>
                <a:spcPts val="500"/>
              </a:spcBef>
              <a:spcAft>
                <a:spcPts val="0"/>
              </a:spcAft>
              <a:buClr>
                <a:schemeClr val="dk1"/>
              </a:buClr>
              <a:buSzPts val="1800"/>
              <a:buChar char="•"/>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5"/>
        <p:cNvGrpSpPr/>
        <p:nvPr/>
      </p:nvGrpSpPr>
      <p:grpSpPr>
        <a:xfrm>
          <a:off x="0" y="0"/>
          <a:ext cx="0" cy="0"/>
          <a:chOff x="0" y="0"/>
          <a:chExt cx="0" cy="0"/>
        </a:xfrm>
      </p:grpSpPr>
      <p:sp>
        <p:nvSpPr>
          <p:cNvPr id="386" name="Google Shape;386;p8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8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8" name="Google Shape;388;p8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9" name="Google Shape;389;p8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0" name="Google Shape;390;p8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1" name="Google Shape;39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2" name="Google Shape;392;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3" name="Google Shape;39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679"/>
        <p:cNvGrpSpPr/>
        <p:nvPr/>
      </p:nvGrpSpPr>
      <p:grpSpPr>
        <a:xfrm>
          <a:off x="0" y="0"/>
          <a:ext cx="0" cy="0"/>
          <a:chOff x="0" y="0"/>
          <a:chExt cx="0" cy="0"/>
        </a:xfrm>
      </p:grpSpPr>
      <p:sp>
        <p:nvSpPr>
          <p:cNvPr id="680" name="Google Shape;680;p146"/>
          <p:cNvSpPr>
            <a:spLocks noGrp="1"/>
          </p:cNvSpPr>
          <p:nvPr>
            <p:ph type="pic" idx="2"/>
          </p:nvPr>
        </p:nvSpPr>
        <p:spPr>
          <a:xfrm>
            <a:off x="1344000" y="2277000"/>
            <a:ext cx="3383987" cy="3383987"/>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1" name="Google Shape;681;p146"/>
          <p:cNvSpPr txBox="1">
            <a:spLocks noGrp="1"/>
          </p:cNvSpPr>
          <p:nvPr>
            <p:ph type="body" idx="1"/>
          </p:nvPr>
        </p:nvSpPr>
        <p:spPr>
          <a:xfrm>
            <a:off x="840000" y="765000"/>
            <a:ext cx="4464000"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2" name="Google Shape;682;p146"/>
          <p:cNvSpPr txBox="1">
            <a:spLocks noGrp="1"/>
          </p:cNvSpPr>
          <p:nvPr>
            <p:ph type="body" idx="3"/>
          </p:nvPr>
        </p:nvSpPr>
        <p:spPr>
          <a:xfrm>
            <a:off x="5808000" y="2398875"/>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3" name="Google Shape;683;p146"/>
          <p:cNvSpPr txBox="1">
            <a:spLocks noGrp="1"/>
          </p:cNvSpPr>
          <p:nvPr>
            <p:ph type="body" idx="4"/>
          </p:nvPr>
        </p:nvSpPr>
        <p:spPr>
          <a:xfrm>
            <a:off x="5808000" y="2896425"/>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4" name="Google Shape;684;p146"/>
          <p:cNvSpPr txBox="1">
            <a:spLocks noGrp="1"/>
          </p:cNvSpPr>
          <p:nvPr>
            <p:ph type="body" idx="5"/>
          </p:nvPr>
        </p:nvSpPr>
        <p:spPr>
          <a:xfrm>
            <a:off x="1488000" y="5942837"/>
            <a:ext cx="3383987" cy="3003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5" name="Google Shape;685;p146"/>
          <p:cNvSpPr txBox="1">
            <a:spLocks noGrp="1"/>
          </p:cNvSpPr>
          <p:nvPr>
            <p:ph type="body" idx="6"/>
          </p:nvPr>
        </p:nvSpPr>
        <p:spPr>
          <a:xfrm>
            <a:off x="5808000" y="3939450"/>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6" name="Google Shape;686;p146"/>
          <p:cNvSpPr txBox="1">
            <a:spLocks noGrp="1"/>
          </p:cNvSpPr>
          <p:nvPr>
            <p:ph type="body" idx="7"/>
          </p:nvPr>
        </p:nvSpPr>
        <p:spPr>
          <a:xfrm>
            <a:off x="5808000" y="4437000"/>
            <a:ext cx="5616575" cy="72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Font typeface="Calibri"/>
              <a:buNone/>
              <a:defRPr sz="14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687"/>
        <p:cNvGrpSpPr/>
        <p:nvPr/>
      </p:nvGrpSpPr>
      <p:grpSpPr>
        <a:xfrm>
          <a:off x="0" y="0"/>
          <a:ext cx="0" cy="0"/>
          <a:chOff x="0" y="0"/>
          <a:chExt cx="0" cy="0"/>
        </a:xfrm>
      </p:grpSpPr>
      <p:sp>
        <p:nvSpPr>
          <p:cNvPr id="688" name="Google Shape;688;p147"/>
          <p:cNvSpPr>
            <a:spLocks noGrp="1"/>
          </p:cNvSpPr>
          <p:nvPr>
            <p:ph type="pic" idx="2"/>
          </p:nvPr>
        </p:nvSpPr>
        <p:spPr>
          <a:xfrm>
            <a:off x="5838825" y="0"/>
            <a:ext cx="6353175"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689"/>
        <p:cNvGrpSpPr/>
        <p:nvPr/>
      </p:nvGrpSpPr>
      <p:grpSpPr>
        <a:xfrm>
          <a:off x="0" y="0"/>
          <a:ext cx="0" cy="0"/>
          <a:chOff x="0" y="0"/>
          <a:chExt cx="0" cy="0"/>
        </a:xfrm>
      </p:grpSpPr>
      <p:sp>
        <p:nvSpPr>
          <p:cNvPr id="690" name="Google Shape;690;p148"/>
          <p:cNvSpPr>
            <a:spLocks noGrp="1"/>
          </p:cNvSpPr>
          <p:nvPr>
            <p:ph type="pic" idx="2"/>
          </p:nvPr>
        </p:nvSpPr>
        <p:spPr>
          <a:xfrm>
            <a:off x="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1" name="Google Shape;691;p148"/>
          <p:cNvSpPr>
            <a:spLocks noGrp="1"/>
          </p:cNvSpPr>
          <p:nvPr>
            <p:ph type="pic" idx="3"/>
          </p:nvPr>
        </p:nvSpPr>
        <p:spPr>
          <a:xfrm>
            <a:off x="0" y="342900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2" name="Google Shape;692;p148"/>
          <p:cNvSpPr>
            <a:spLocks noGrp="1"/>
          </p:cNvSpPr>
          <p:nvPr>
            <p:ph type="pic" idx="4"/>
          </p:nvPr>
        </p:nvSpPr>
        <p:spPr>
          <a:xfrm>
            <a:off x="6096000" y="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3" name="Google Shape;693;p148"/>
          <p:cNvSpPr>
            <a:spLocks noGrp="1"/>
          </p:cNvSpPr>
          <p:nvPr>
            <p:ph type="pic" idx="5"/>
          </p:nvPr>
        </p:nvSpPr>
        <p:spPr>
          <a:xfrm>
            <a:off x="6096000" y="3429000"/>
            <a:ext cx="60960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859"/>
        <p:cNvGrpSpPr/>
        <p:nvPr/>
      </p:nvGrpSpPr>
      <p:grpSpPr>
        <a:xfrm>
          <a:off x="0" y="0"/>
          <a:ext cx="0" cy="0"/>
          <a:chOff x="0" y="0"/>
          <a:chExt cx="0" cy="0"/>
        </a:xfrm>
      </p:grpSpPr>
      <p:sp>
        <p:nvSpPr>
          <p:cNvPr id="860" name="Google Shape;860;p177"/>
          <p:cNvSpPr>
            <a:spLocks noGrp="1"/>
          </p:cNvSpPr>
          <p:nvPr>
            <p:ph type="pic" idx="2"/>
          </p:nvPr>
        </p:nvSpPr>
        <p:spPr>
          <a:xfrm rot="263267">
            <a:off x="6401076" y="707958"/>
            <a:ext cx="5209212" cy="54420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1"/>
        <p:cNvGrpSpPr/>
        <p:nvPr/>
      </p:nvGrpSpPr>
      <p:grpSpPr>
        <a:xfrm>
          <a:off x="0" y="0"/>
          <a:ext cx="0" cy="0"/>
          <a:chOff x="0" y="0"/>
          <a:chExt cx="0" cy="0"/>
        </a:xfrm>
      </p:grpSpPr>
      <p:sp>
        <p:nvSpPr>
          <p:cNvPr id="862" name="Google Shape;862;p17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3" name="Google Shape;863;p17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4" name="Google Shape;864;p1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5" name="Google Shape;865;p1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6" name="Google Shape;866;p1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7"/>
        <p:cNvGrpSpPr/>
        <p:nvPr/>
      </p:nvGrpSpPr>
      <p:grpSpPr>
        <a:xfrm>
          <a:off x="0" y="0"/>
          <a:ext cx="0" cy="0"/>
          <a:chOff x="0" y="0"/>
          <a:chExt cx="0" cy="0"/>
        </a:xfrm>
      </p:grpSpPr>
      <p:sp>
        <p:nvSpPr>
          <p:cNvPr id="868" name="Google Shape;868;p1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9" name="Google Shape;869;p1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0" name="Google Shape;870;p1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1" name="Google Shape;871;p1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2" name="Google Shape;872;p1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3"/>
        <p:cNvGrpSpPr/>
        <p:nvPr/>
      </p:nvGrpSpPr>
      <p:grpSpPr>
        <a:xfrm>
          <a:off x="0" y="0"/>
          <a:ext cx="0" cy="0"/>
          <a:chOff x="0" y="0"/>
          <a:chExt cx="0" cy="0"/>
        </a:xfrm>
      </p:grpSpPr>
      <p:sp>
        <p:nvSpPr>
          <p:cNvPr id="874" name="Google Shape;874;p18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5" name="Google Shape;875;p18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76" name="Google Shape;876;p1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7" name="Google Shape;877;p1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8" name="Google Shape;878;p1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9"/>
        <p:cNvGrpSpPr/>
        <p:nvPr/>
      </p:nvGrpSpPr>
      <p:grpSpPr>
        <a:xfrm>
          <a:off x="0" y="0"/>
          <a:ext cx="0" cy="0"/>
          <a:chOff x="0" y="0"/>
          <a:chExt cx="0" cy="0"/>
        </a:xfrm>
      </p:grpSpPr>
      <p:sp>
        <p:nvSpPr>
          <p:cNvPr id="880" name="Google Shape;880;p1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1" name="Google Shape;881;p18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2" name="Google Shape;882;p18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3" name="Google Shape;883;p1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4" name="Google Shape;884;p1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5" name="Google Shape;885;p1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6"/>
        <p:cNvGrpSpPr/>
        <p:nvPr/>
      </p:nvGrpSpPr>
      <p:grpSpPr>
        <a:xfrm>
          <a:off x="0" y="0"/>
          <a:ext cx="0" cy="0"/>
          <a:chOff x="0" y="0"/>
          <a:chExt cx="0" cy="0"/>
        </a:xfrm>
      </p:grpSpPr>
      <p:sp>
        <p:nvSpPr>
          <p:cNvPr id="887" name="Google Shape;887;p18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8" name="Google Shape;888;p18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9" name="Google Shape;889;p18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0" name="Google Shape;890;p18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91" name="Google Shape;891;p18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2" name="Google Shape;892;p1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3" name="Google Shape;893;p1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4" name="Google Shape;894;p1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5"/>
        <p:cNvGrpSpPr/>
        <p:nvPr/>
      </p:nvGrpSpPr>
      <p:grpSpPr>
        <a:xfrm>
          <a:off x="0" y="0"/>
          <a:ext cx="0" cy="0"/>
          <a:chOff x="0" y="0"/>
          <a:chExt cx="0" cy="0"/>
        </a:xfrm>
      </p:grpSpPr>
      <p:sp>
        <p:nvSpPr>
          <p:cNvPr id="896" name="Google Shape;896;p1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7" name="Google Shape;897;p1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8" name="Google Shape;898;p1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9" name="Google Shape;899;p1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4"/>
        <p:cNvGrpSpPr/>
        <p:nvPr/>
      </p:nvGrpSpPr>
      <p:grpSpPr>
        <a:xfrm>
          <a:off x="0" y="0"/>
          <a:ext cx="0" cy="0"/>
          <a:chOff x="0" y="0"/>
          <a:chExt cx="0" cy="0"/>
        </a:xfrm>
      </p:grpSpPr>
      <p:sp>
        <p:nvSpPr>
          <p:cNvPr id="395" name="Google Shape;395;p8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6" name="Google Shape;396;p8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7" name="Google Shape;397;p8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8" name="Google Shape;398;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9" name="Google Shape;399;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0" name="Google Shape;400;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0"/>
        <p:cNvGrpSpPr/>
        <p:nvPr/>
      </p:nvGrpSpPr>
      <p:grpSpPr>
        <a:xfrm>
          <a:off x="0" y="0"/>
          <a:ext cx="0" cy="0"/>
          <a:chOff x="0" y="0"/>
          <a:chExt cx="0" cy="0"/>
        </a:xfrm>
      </p:grpSpPr>
      <p:sp>
        <p:nvSpPr>
          <p:cNvPr id="901" name="Google Shape;901;p1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2" name="Google Shape;902;p1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3" name="Google Shape;903;p1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04"/>
        <p:cNvGrpSpPr/>
        <p:nvPr/>
      </p:nvGrpSpPr>
      <p:grpSpPr>
        <a:xfrm>
          <a:off x="0" y="0"/>
          <a:ext cx="0" cy="0"/>
          <a:chOff x="0" y="0"/>
          <a:chExt cx="0" cy="0"/>
        </a:xfrm>
      </p:grpSpPr>
      <p:sp>
        <p:nvSpPr>
          <p:cNvPr id="905" name="Google Shape;905;p18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6" name="Google Shape;906;p1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07" name="Google Shape;907;p1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08" name="Google Shape;908;p1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9" name="Google Shape;909;p1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0" name="Google Shape;910;p1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1"/>
        <p:cNvGrpSpPr/>
        <p:nvPr/>
      </p:nvGrpSpPr>
      <p:grpSpPr>
        <a:xfrm>
          <a:off x="0" y="0"/>
          <a:ext cx="0" cy="0"/>
          <a:chOff x="0" y="0"/>
          <a:chExt cx="0" cy="0"/>
        </a:xfrm>
      </p:grpSpPr>
      <p:sp>
        <p:nvSpPr>
          <p:cNvPr id="912" name="Google Shape;912;p18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3" name="Google Shape;913;p18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14" name="Google Shape;914;p18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5" name="Google Shape;915;p1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6" name="Google Shape;916;p1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7" name="Google Shape;917;p1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8"/>
        <p:cNvGrpSpPr/>
        <p:nvPr/>
      </p:nvGrpSpPr>
      <p:grpSpPr>
        <a:xfrm>
          <a:off x="0" y="0"/>
          <a:ext cx="0" cy="0"/>
          <a:chOff x="0" y="0"/>
          <a:chExt cx="0" cy="0"/>
        </a:xfrm>
      </p:grpSpPr>
      <p:sp>
        <p:nvSpPr>
          <p:cNvPr id="919" name="Google Shape;919;p1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0" name="Google Shape;920;p18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1" name="Google Shape;921;p1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2" name="Google Shape;922;p1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3" name="Google Shape;923;p1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4"/>
        <p:cNvGrpSpPr/>
        <p:nvPr/>
      </p:nvGrpSpPr>
      <p:grpSpPr>
        <a:xfrm>
          <a:off x="0" y="0"/>
          <a:ext cx="0" cy="0"/>
          <a:chOff x="0" y="0"/>
          <a:chExt cx="0" cy="0"/>
        </a:xfrm>
      </p:grpSpPr>
      <p:sp>
        <p:nvSpPr>
          <p:cNvPr id="925" name="Google Shape;925;p18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6" name="Google Shape;926;p18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7" name="Google Shape;927;p1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8" name="Google Shape;928;p1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9" name="Google Shape;929;p1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930"/>
        <p:cNvGrpSpPr/>
        <p:nvPr/>
      </p:nvGrpSpPr>
      <p:grpSpPr>
        <a:xfrm>
          <a:off x="0" y="0"/>
          <a:ext cx="0" cy="0"/>
          <a:chOff x="0" y="0"/>
          <a:chExt cx="0" cy="0"/>
        </a:xfrm>
      </p:grpSpPr>
      <p:sp>
        <p:nvSpPr>
          <p:cNvPr id="931" name="Google Shape;931;p189"/>
          <p:cNvSpPr>
            <a:spLocks noGrp="1"/>
          </p:cNvSpPr>
          <p:nvPr>
            <p:ph type="pic" idx="2"/>
          </p:nvPr>
        </p:nvSpPr>
        <p:spPr>
          <a:xfrm>
            <a:off x="622911" y="879186"/>
            <a:ext cx="5099632" cy="5099628"/>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2" name="Google Shape;932;p189"/>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3" name="Google Shape;933;p189"/>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934"/>
        <p:cNvGrpSpPr/>
        <p:nvPr/>
      </p:nvGrpSpPr>
      <p:grpSpPr>
        <a:xfrm>
          <a:off x="0" y="0"/>
          <a:ext cx="0" cy="0"/>
          <a:chOff x="0" y="0"/>
          <a:chExt cx="0" cy="0"/>
        </a:xfrm>
      </p:grpSpPr>
      <p:sp>
        <p:nvSpPr>
          <p:cNvPr id="935" name="Google Shape;935;p190"/>
          <p:cNvSpPr>
            <a:spLocks noGrp="1"/>
          </p:cNvSpPr>
          <p:nvPr>
            <p:ph type="pic" idx="2"/>
          </p:nvPr>
        </p:nvSpPr>
        <p:spPr>
          <a:xfrm>
            <a:off x="-2251105" y="-1360991"/>
            <a:ext cx="8458200" cy="8458194"/>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6" name="Google Shape;936;p190"/>
          <p:cNvSpPr txBox="1">
            <a:spLocks noGrp="1"/>
          </p:cNvSpPr>
          <p:nvPr>
            <p:ph type="body" idx="1"/>
          </p:nvPr>
        </p:nvSpPr>
        <p:spPr>
          <a:xfrm>
            <a:off x="5996591" y="1911838"/>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7" name="Google Shape;937;p190"/>
          <p:cNvSpPr txBox="1">
            <a:spLocks noGrp="1"/>
          </p:cNvSpPr>
          <p:nvPr>
            <p:ph type="body" idx="3"/>
          </p:nvPr>
        </p:nvSpPr>
        <p:spPr>
          <a:xfrm>
            <a:off x="6207095" y="3989894"/>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38"/>
        <p:cNvGrpSpPr/>
        <p:nvPr/>
      </p:nvGrpSpPr>
      <p:grpSpPr>
        <a:xfrm>
          <a:off x="0" y="0"/>
          <a:ext cx="0" cy="0"/>
          <a:chOff x="0" y="0"/>
          <a:chExt cx="0" cy="0"/>
        </a:xfrm>
      </p:grpSpPr>
      <p:sp>
        <p:nvSpPr>
          <p:cNvPr id="939" name="Google Shape;939;p191"/>
          <p:cNvSpPr>
            <a:spLocks noGrp="1"/>
          </p:cNvSpPr>
          <p:nvPr>
            <p:ph type="pic" idx="2"/>
          </p:nvPr>
        </p:nvSpPr>
        <p:spPr>
          <a:xfrm>
            <a:off x="4005129" y="671558"/>
            <a:ext cx="4181742" cy="4181740"/>
          </a:xfrm>
          <a:prstGeom prst="flowChartConnector">
            <a:avLst/>
          </a:prstGeom>
          <a:solidFill>
            <a:schemeClr val="lt1"/>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0" name="Google Shape;940;p191"/>
          <p:cNvSpPr txBox="1">
            <a:spLocks noGrp="1"/>
          </p:cNvSpPr>
          <p:nvPr>
            <p:ph type="body" idx="1"/>
          </p:nvPr>
        </p:nvSpPr>
        <p:spPr>
          <a:xfrm>
            <a:off x="3602488" y="5165409"/>
            <a:ext cx="6195409" cy="12506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4000"/>
              <a:buFont typeface="Calibri"/>
              <a:buNone/>
              <a:defRPr sz="4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1" name="Google Shape;941;p191"/>
          <p:cNvSpPr txBox="1">
            <a:spLocks noGrp="1"/>
          </p:cNvSpPr>
          <p:nvPr>
            <p:ph type="body" idx="3"/>
          </p:nvPr>
        </p:nvSpPr>
        <p:spPr>
          <a:xfrm>
            <a:off x="3678261" y="6036291"/>
            <a:ext cx="5616575" cy="454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Font typeface="Calibri"/>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942"/>
        <p:cNvGrpSpPr/>
        <p:nvPr/>
      </p:nvGrpSpPr>
      <p:grpSpPr>
        <a:xfrm>
          <a:off x="0" y="0"/>
          <a:ext cx="0" cy="0"/>
          <a:chOff x="0" y="0"/>
          <a:chExt cx="0" cy="0"/>
        </a:xfrm>
      </p:grpSpPr>
      <p:sp>
        <p:nvSpPr>
          <p:cNvPr id="943" name="Google Shape;943;p192"/>
          <p:cNvSpPr>
            <a:spLocks noGrp="1"/>
          </p:cNvSpPr>
          <p:nvPr>
            <p:ph type="pic" idx="2"/>
          </p:nvPr>
        </p:nvSpPr>
        <p:spPr>
          <a:xfrm>
            <a:off x="6024126" y="200025"/>
            <a:ext cx="5982574" cy="6457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944"/>
        <p:cNvGrpSpPr/>
        <p:nvPr/>
      </p:nvGrpSpPr>
      <p:grpSpPr>
        <a:xfrm>
          <a:off x="0" y="0"/>
          <a:ext cx="0" cy="0"/>
          <a:chOff x="0" y="0"/>
          <a:chExt cx="0" cy="0"/>
        </a:xfrm>
      </p:grpSpPr>
      <p:sp>
        <p:nvSpPr>
          <p:cNvPr id="945" name="Google Shape;945;p193"/>
          <p:cNvSpPr>
            <a:spLocks noGrp="1"/>
          </p:cNvSpPr>
          <p:nvPr>
            <p:ph type="pic" idx="2"/>
          </p:nvPr>
        </p:nvSpPr>
        <p:spPr>
          <a:xfrm rot="325581">
            <a:off x="6213068" y="707958"/>
            <a:ext cx="4318000" cy="54420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1"/>
        <p:cNvGrpSpPr/>
        <p:nvPr/>
      </p:nvGrpSpPr>
      <p:grpSpPr>
        <a:xfrm>
          <a:off x="0" y="0"/>
          <a:ext cx="0" cy="0"/>
          <a:chOff x="0" y="0"/>
          <a:chExt cx="0" cy="0"/>
        </a:xfrm>
      </p:grpSpPr>
      <p:sp>
        <p:nvSpPr>
          <p:cNvPr id="402" name="Google Shape;402;p8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3" name="Google Shape;403;p8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04" name="Google Shape;404;p8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5" name="Google Shape;405;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6" name="Google Shape;406;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7" name="Google Shape;407;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946"/>
        <p:cNvGrpSpPr/>
        <p:nvPr/>
      </p:nvGrpSpPr>
      <p:grpSpPr>
        <a:xfrm>
          <a:off x="0" y="0"/>
          <a:ext cx="0" cy="0"/>
          <a:chOff x="0" y="0"/>
          <a:chExt cx="0" cy="0"/>
        </a:xfrm>
      </p:grpSpPr>
      <p:sp>
        <p:nvSpPr>
          <p:cNvPr id="947" name="Google Shape;947;p194"/>
          <p:cNvSpPr>
            <a:spLocks noGrp="1"/>
          </p:cNvSpPr>
          <p:nvPr>
            <p:ph type="pic" idx="2"/>
          </p:nvPr>
        </p:nvSpPr>
        <p:spPr>
          <a:xfrm>
            <a:off x="1318775" y="1288425"/>
            <a:ext cx="4281150" cy="42811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948"/>
        <p:cNvGrpSpPr/>
        <p:nvPr/>
      </p:nvGrpSpPr>
      <p:grpSpPr>
        <a:xfrm>
          <a:off x="0" y="0"/>
          <a:ext cx="0" cy="0"/>
          <a:chOff x="0" y="0"/>
          <a:chExt cx="0" cy="0"/>
        </a:xfrm>
      </p:grpSpPr>
      <p:sp>
        <p:nvSpPr>
          <p:cNvPr id="949" name="Google Shape;949;p195"/>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0" name="Google Shape;950;p195"/>
          <p:cNvSpPr>
            <a:spLocks noGrp="1"/>
          </p:cNvSpPr>
          <p:nvPr>
            <p:ph type="pic" idx="3"/>
          </p:nvPr>
        </p:nvSpPr>
        <p:spPr>
          <a:xfrm>
            <a:off x="623558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951"/>
        <p:cNvGrpSpPr/>
        <p:nvPr/>
      </p:nvGrpSpPr>
      <p:grpSpPr>
        <a:xfrm>
          <a:off x="0" y="0"/>
          <a:ext cx="0" cy="0"/>
          <a:chOff x="0" y="0"/>
          <a:chExt cx="0" cy="0"/>
        </a:xfrm>
      </p:grpSpPr>
      <p:sp>
        <p:nvSpPr>
          <p:cNvPr id="952" name="Google Shape;952;p196"/>
          <p:cNvSpPr>
            <a:spLocks noGrp="1"/>
          </p:cNvSpPr>
          <p:nvPr>
            <p:ph type="pic" idx="2"/>
          </p:nvPr>
        </p:nvSpPr>
        <p:spPr>
          <a:xfrm>
            <a:off x="225040" y="205099"/>
            <a:ext cx="5731380" cy="64478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8"/>
        <p:cNvGrpSpPr/>
        <p:nvPr/>
      </p:nvGrpSpPr>
      <p:grpSpPr>
        <a:xfrm>
          <a:off x="0" y="0"/>
          <a:ext cx="0" cy="0"/>
          <a:chOff x="0" y="0"/>
          <a:chExt cx="0" cy="0"/>
        </a:xfrm>
      </p:grpSpPr>
      <p:sp>
        <p:nvSpPr>
          <p:cNvPr id="409" name="Google Shape;409;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0" name="Google Shape;410;p9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1" name="Google Shape;41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2" name="Google Shape;41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3" name="Google Shape;41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heme" Target="../theme/theme4.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theme" Target="../theme/theme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75B5"/>
        </a:solidFill>
        <a:effectLst/>
      </p:bgPr>
    </p:bg>
    <p:spTree>
      <p:nvGrpSpPr>
        <p:cNvPr id="1" name="Shape 339"/>
        <p:cNvGrpSpPr/>
        <p:nvPr/>
      </p:nvGrpSpPr>
      <p:grpSpPr>
        <a:xfrm>
          <a:off x="0" y="0"/>
          <a:ext cx="0" cy="0"/>
          <a:chOff x="0" y="0"/>
          <a:chExt cx="0" cy="0"/>
        </a:xfrm>
      </p:grpSpPr>
      <p:sp>
        <p:nvSpPr>
          <p:cNvPr id="340" name="Google Shape;340;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1" name="Google Shape;341;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2" name="Google Shape;342;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3" name="Google Shape;343;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4" name="Google Shape;344;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2"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845" r:id="rId17"/>
    <p:sldLayoutId id="214748384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75B5"/>
        </a:solidFill>
        <a:effectLst/>
      </p:bgPr>
    </p:bg>
    <p:spTree>
      <p:nvGrpSpPr>
        <p:cNvPr id="1" name="Shape 437"/>
        <p:cNvGrpSpPr/>
        <p:nvPr/>
      </p:nvGrpSpPr>
      <p:grpSpPr>
        <a:xfrm>
          <a:off x="0" y="0"/>
          <a:ext cx="0" cy="0"/>
          <a:chOff x="0" y="0"/>
          <a:chExt cx="0" cy="0"/>
        </a:xfrm>
      </p:grpSpPr>
      <p:sp>
        <p:nvSpPr>
          <p:cNvPr id="438" name="Google Shape;438;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9" name="Google Shape;439;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0" name="Google Shape;440;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1" name="Google Shape;441;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2" name="Google Shape;442;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8"/>
        <p:cNvGrpSpPr/>
        <p:nvPr/>
      </p:nvGrpSpPr>
      <p:grpSpPr>
        <a:xfrm>
          <a:off x="0" y="0"/>
          <a:ext cx="0" cy="0"/>
          <a:chOff x="0" y="0"/>
          <a:chExt cx="0" cy="0"/>
        </a:xfrm>
      </p:grpSpPr>
      <p:sp>
        <p:nvSpPr>
          <p:cNvPr id="549" name="Google Shape;549;p1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50" name="Google Shape;550;p1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551" name="Google Shape;551;p1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2"/>
              </a:buClr>
              <a:buSzPts val="1333"/>
              <a:buFont typeface="Arial"/>
              <a:buNone/>
              <a:defRPr sz="1333">
                <a:solidFill>
                  <a:schemeClr val="dk2"/>
                </a:solidFill>
                <a:latin typeface="Arial"/>
                <a:ea typeface="Arial"/>
                <a:cs typeface="Arial"/>
                <a:sym typeface="Arial"/>
              </a:defRPr>
            </a:lvl1pPr>
            <a:lvl2pPr marL="0" marR="0" lvl="1" indent="0" algn="r" rtl="0">
              <a:buClr>
                <a:schemeClr val="dk2"/>
              </a:buClr>
              <a:buSzPts val="1333"/>
              <a:buFont typeface="Arial"/>
              <a:buNone/>
              <a:defRPr sz="1333">
                <a:solidFill>
                  <a:schemeClr val="dk2"/>
                </a:solidFill>
                <a:latin typeface="Arial"/>
                <a:ea typeface="Arial"/>
                <a:cs typeface="Arial"/>
                <a:sym typeface="Arial"/>
              </a:defRPr>
            </a:lvl2pPr>
            <a:lvl3pPr marL="0" marR="0" lvl="2" indent="0" algn="r" rtl="0">
              <a:buClr>
                <a:schemeClr val="dk2"/>
              </a:buClr>
              <a:buSzPts val="1333"/>
              <a:buFont typeface="Arial"/>
              <a:buNone/>
              <a:defRPr sz="1333">
                <a:solidFill>
                  <a:schemeClr val="dk2"/>
                </a:solidFill>
                <a:latin typeface="Arial"/>
                <a:ea typeface="Arial"/>
                <a:cs typeface="Arial"/>
                <a:sym typeface="Arial"/>
              </a:defRPr>
            </a:lvl3pPr>
            <a:lvl4pPr marL="0" marR="0" lvl="3" indent="0" algn="r" rtl="0">
              <a:buClr>
                <a:schemeClr val="dk2"/>
              </a:buClr>
              <a:buSzPts val="1333"/>
              <a:buFont typeface="Arial"/>
              <a:buNone/>
              <a:defRPr sz="1333">
                <a:solidFill>
                  <a:schemeClr val="dk2"/>
                </a:solidFill>
                <a:latin typeface="Arial"/>
                <a:ea typeface="Arial"/>
                <a:cs typeface="Arial"/>
                <a:sym typeface="Arial"/>
              </a:defRPr>
            </a:lvl4pPr>
            <a:lvl5pPr marL="0" marR="0" lvl="4" indent="0" algn="r" rtl="0">
              <a:buClr>
                <a:schemeClr val="dk2"/>
              </a:buClr>
              <a:buSzPts val="1333"/>
              <a:buFont typeface="Arial"/>
              <a:buNone/>
              <a:defRPr sz="1333">
                <a:solidFill>
                  <a:schemeClr val="dk2"/>
                </a:solidFill>
                <a:latin typeface="Arial"/>
                <a:ea typeface="Arial"/>
                <a:cs typeface="Arial"/>
                <a:sym typeface="Arial"/>
              </a:defRPr>
            </a:lvl5pPr>
            <a:lvl6pPr marL="0" marR="0" lvl="5" indent="0" algn="r" rtl="0">
              <a:buClr>
                <a:schemeClr val="dk2"/>
              </a:buClr>
              <a:buSzPts val="1333"/>
              <a:buFont typeface="Arial"/>
              <a:buNone/>
              <a:defRPr sz="1333">
                <a:solidFill>
                  <a:schemeClr val="dk2"/>
                </a:solidFill>
                <a:latin typeface="Arial"/>
                <a:ea typeface="Arial"/>
                <a:cs typeface="Arial"/>
                <a:sym typeface="Arial"/>
              </a:defRPr>
            </a:lvl6pPr>
            <a:lvl7pPr marL="0" marR="0" lvl="6" indent="0" algn="r" rtl="0">
              <a:buClr>
                <a:schemeClr val="dk2"/>
              </a:buClr>
              <a:buSzPts val="1333"/>
              <a:buFont typeface="Arial"/>
              <a:buNone/>
              <a:defRPr sz="1333">
                <a:solidFill>
                  <a:schemeClr val="dk2"/>
                </a:solidFill>
                <a:latin typeface="Arial"/>
                <a:ea typeface="Arial"/>
                <a:cs typeface="Arial"/>
                <a:sym typeface="Arial"/>
              </a:defRPr>
            </a:lvl7pPr>
            <a:lvl8pPr marL="0" marR="0" lvl="7" indent="0" algn="r" rtl="0">
              <a:buClr>
                <a:schemeClr val="dk2"/>
              </a:buClr>
              <a:buSzPts val="1333"/>
              <a:buFont typeface="Arial"/>
              <a:buNone/>
              <a:defRPr sz="1333">
                <a:solidFill>
                  <a:schemeClr val="dk2"/>
                </a:solidFill>
                <a:latin typeface="Arial"/>
                <a:ea typeface="Arial"/>
                <a:cs typeface="Arial"/>
                <a:sym typeface="Arial"/>
              </a:defRPr>
            </a:lvl8pPr>
            <a:lvl9pPr marL="0" marR="0" lvl="8" indent="0" algn="r" rtl="0">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93"/>
        <p:cNvGrpSpPr/>
        <p:nvPr/>
      </p:nvGrpSpPr>
      <p:grpSpPr>
        <a:xfrm>
          <a:off x="0" y="0"/>
          <a:ext cx="0" cy="0"/>
          <a:chOff x="0" y="0"/>
          <a:chExt cx="0" cy="0"/>
        </a:xfrm>
      </p:grpSpPr>
      <p:sp>
        <p:nvSpPr>
          <p:cNvPr id="594" name="Google Shape;594;p1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5" name="Google Shape;595;p1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6" name="Google Shape;596;p1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7" name="Google Shape;597;p1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8" name="Google Shape;598;p1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73"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E75B5"/>
        </a:solidFill>
        <a:effectLst/>
      </p:bgPr>
    </p:bg>
    <p:spTree>
      <p:nvGrpSpPr>
        <p:cNvPr id="1" name="Shape 853"/>
        <p:cNvGrpSpPr/>
        <p:nvPr/>
      </p:nvGrpSpPr>
      <p:grpSpPr>
        <a:xfrm>
          <a:off x="0" y="0"/>
          <a:ext cx="0" cy="0"/>
          <a:chOff x="0" y="0"/>
          <a:chExt cx="0" cy="0"/>
        </a:xfrm>
      </p:grpSpPr>
      <p:sp>
        <p:nvSpPr>
          <p:cNvPr id="854" name="Google Shape;854;p1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5" name="Google Shape;855;p17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6" name="Google Shape;856;p1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7" name="Google Shape;857;p1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8" name="Google Shape;858;p1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second-to-none.com/emotion-driver-customer-loyalt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5.jpeg"/><Relationship Id="rId4" Type="http://schemas.openxmlformats.org/officeDocument/2006/relationships/hyperlink" Target="https://www.second-to-none.com/innovation-in-customer-effor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mikebirdy" TargetMode="External"/><Relationship Id="rId7"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63.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197"/>
          <p:cNvSpPr/>
          <p:nvPr/>
        </p:nvSpPr>
        <p:spPr>
          <a:xfrm>
            <a:off x="3600450" y="0"/>
            <a:ext cx="8591550" cy="6858000"/>
          </a:xfrm>
          <a:custGeom>
            <a:avLst/>
            <a:gdLst/>
            <a:ahLst/>
            <a:cxnLst/>
            <a:rect l="l" t="t" r="r" b="b"/>
            <a:pathLst>
              <a:path w="8343900" h="6858000" extrusionOk="0">
                <a:moveTo>
                  <a:pt x="0" y="0"/>
                </a:moveTo>
                <a:lnTo>
                  <a:pt x="8343900" y="0"/>
                </a:lnTo>
                <a:lnTo>
                  <a:pt x="8343900" y="6858000"/>
                </a:lnTo>
                <a:lnTo>
                  <a:pt x="0" y="6858000"/>
                </a:lnTo>
                <a:lnTo>
                  <a:pt x="3429000" y="3429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959" name="Google Shape;959;p197" descr="A picture containing person, holding, game, man&#10;&#10;Description automatically generated"/>
          <p:cNvPicPr preferRelativeResize="0">
            <a:picLocks noGrp="1"/>
          </p:cNvPicPr>
          <p:nvPr>
            <p:ph type="pic" idx="2"/>
          </p:nvPr>
        </p:nvPicPr>
        <p:blipFill rotWithShape="1">
          <a:blip r:embed="rId3">
            <a:alphaModFix/>
          </a:blip>
          <a:srcRect l="16694" r="16694"/>
          <a:stretch/>
        </p:blipFill>
        <p:spPr>
          <a:prstGeom prst="homePlate">
            <a:avLst>
              <a:gd name="adj" fmla="val 50000"/>
            </a:avLst>
          </a:prstGeom>
          <a:noFill/>
          <a:ln>
            <a:noFill/>
          </a:ln>
        </p:spPr>
      </p:pic>
      <p:sp>
        <p:nvSpPr>
          <p:cNvPr id="960" name="Google Shape;960;p197"/>
          <p:cNvSpPr/>
          <p:nvPr/>
        </p:nvSpPr>
        <p:spPr>
          <a:xfrm>
            <a:off x="171450" y="171450"/>
            <a:ext cx="11791950" cy="6438900"/>
          </a:xfrm>
          <a:prstGeom prst="rect">
            <a:avLst/>
          </a:prstGeom>
          <a:noFill/>
          <a:ln w="539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61" name="Google Shape;961;p197"/>
          <p:cNvPicPr preferRelativeResize="0"/>
          <p:nvPr/>
        </p:nvPicPr>
        <p:blipFill rotWithShape="1">
          <a:blip r:embed="rId4">
            <a:alphaModFix/>
          </a:blip>
          <a:srcRect/>
          <a:stretch/>
        </p:blipFill>
        <p:spPr>
          <a:xfrm>
            <a:off x="4408113" y="4880478"/>
            <a:ext cx="2008548" cy="1385549"/>
          </a:xfrm>
          <a:prstGeom prst="rect">
            <a:avLst/>
          </a:prstGeom>
          <a:noFill/>
          <a:ln>
            <a:noFill/>
          </a:ln>
          <a:effectLst>
            <a:outerShdw blurRad="50800" dist="38100" algn="l" rotWithShape="0">
              <a:srgbClr val="000000">
                <a:alpha val="40000"/>
              </a:srgbClr>
            </a:outerShdw>
          </a:effectLst>
        </p:spPr>
      </p:pic>
      <p:pic>
        <p:nvPicPr>
          <p:cNvPr id="962" name="Google Shape;962;p197"/>
          <p:cNvPicPr preferRelativeResize="0"/>
          <p:nvPr/>
        </p:nvPicPr>
        <p:blipFill rotWithShape="1">
          <a:blip r:embed="rId5">
            <a:alphaModFix/>
          </a:blip>
          <a:srcRect/>
          <a:stretch/>
        </p:blipFill>
        <p:spPr>
          <a:xfrm>
            <a:off x="10349341" y="1088105"/>
            <a:ext cx="904018" cy="139080"/>
          </a:xfrm>
          <a:prstGeom prst="rect">
            <a:avLst/>
          </a:prstGeom>
          <a:noFill/>
          <a:ln>
            <a:noFill/>
          </a:ln>
        </p:spPr>
      </p:pic>
      <p:pic>
        <p:nvPicPr>
          <p:cNvPr id="963" name="Google Shape;963;p197" descr="Earth globe: Americas"/>
          <p:cNvPicPr preferRelativeResize="0"/>
          <p:nvPr/>
        </p:nvPicPr>
        <p:blipFill rotWithShape="1">
          <a:blip r:embed="rId6">
            <a:alphaModFix/>
          </a:blip>
          <a:srcRect/>
          <a:stretch/>
        </p:blipFill>
        <p:spPr>
          <a:xfrm>
            <a:off x="11338806" y="179637"/>
            <a:ext cx="618470" cy="618470"/>
          </a:xfrm>
          <a:prstGeom prst="rect">
            <a:avLst/>
          </a:prstGeom>
          <a:noFill/>
          <a:ln>
            <a:noFill/>
          </a:ln>
        </p:spPr>
      </p:pic>
      <p:pic>
        <p:nvPicPr>
          <p:cNvPr id="977" name="Google Shape;977;p197"/>
          <p:cNvPicPr preferRelativeResize="0"/>
          <p:nvPr/>
        </p:nvPicPr>
        <p:blipFill rotWithShape="1">
          <a:blip r:embed="rId7">
            <a:alphaModFix/>
          </a:blip>
          <a:srcRect/>
          <a:stretch/>
        </p:blipFill>
        <p:spPr>
          <a:xfrm>
            <a:off x="4640381" y="1088105"/>
            <a:ext cx="1783213" cy="1035415"/>
          </a:xfrm>
          <a:prstGeom prst="rect">
            <a:avLst/>
          </a:prstGeom>
          <a:noFill/>
          <a:ln>
            <a:noFill/>
          </a:ln>
        </p:spPr>
      </p:pic>
      <p:grpSp>
        <p:nvGrpSpPr>
          <p:cNvPr id="978" name="Google Shape;978;p197"/>
          <p:cNvGrpSpPr/>
          <p:nvPr/>
        </p:nvGrpSpPr>
        <p:grpSpPr>
          <a:xfrm>
            <a:off x="6482330" y="3278036"/>
            <a:ext cx="542391" cy="344645"/>
            <a:chOff x="743484" y="5375305"/>
            <a:chExt cx="1170774" cy="652447"/>
          </a:xfrm>
        </p:grpSpPr>
        <p:sp>
          <p:nvSpPr>
            <p:cNvPr id="979" name="Google Shape;979;p197"/>
            <p:cNvSpPr/>
            <p:nvPr/>
          </p:nvSpPr>
          <p:spPr>
            <a:xfrm>
              <a:off x="743484" y="5375305"/>
              <a:ext cx="1170774" cy="940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0" name="Google Shape;980;p197"/>
            <p:cNvSpPr/>
            <p:nvPr/>
          </p:nvSpPr>
          <p:spPr>
            <a:xfrm>
              <a:off x="743484" y="5554767"/>
              <a:ext cx="1170774" cy="940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1" name="Google Shape;981;p197"/>
            <p:cNvSpPr/>
            <p:nvPr/>
          </p:nvSpPr>
          <p:spPr>
            <a:xfrm>
              <a:off x="743484" y="5734229"/>
              <a:ext cx="1170774" cy="94003"/>
            </a:xfrm>
            <a:prstGeom prst="rect">
              <a:avLst/>
            </a:prstGeom>
            <a:solidFill>
              <a:schemeClr val="lt1">
                <a:alpha val="8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2" name="Google Shape;982;p197"/>
            <p:cNvSpPr/>
            <p:nvPr/>
          </p:nvSpPr>
          <p:spPr>
            <a:xfrm>
              <a:off x="743484" y="5933749"/>
              <a:ext cx="1170774" cy="94003"/>
            </a:xfrm>
            <a:prstGeom prst="rect">
              <a:avLst/>
            </a:prstGeom>
            <a:solidFill>
              <a:schemeClr val="lt1">
                <a:alpha val="5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983" name="Google Shape;983;p197"/>
          <p:cNvSpPr txBox="1"/>
          <p:nvPr/>
        </p:nvSpPr>
        <p:spPr>
          <a:xfrm>
            <a:off x="6144924" y="2626402"/>
            <a:ext cx="6195409" cy="125060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6000"/>
              <a:buFont typeface="Arial"/>
              <a:buNone/>
            </a:pPr>
            <a:r>
              <a:rPr lang="en-GB" sz="3200" b="1" dirty="0">
                <a:solidFill>
                  <a:schemeClr val="lt1"/>
                </a:solidFill>
                <a:latin typeface="Raleway"/>
                <a:ea typeface="Raleway"/>
                <a:cs typeface="Raleway"/>
                <a:sym typeface="Raleway"/>
              </a:rPr>
              <a:t>GROCERY BILLING SYSTEM</a:t>
            </a:r>
            <a:endParaRPr sz="3200" b="1" u="none" dirty="0">
              <a:solidFill>
                <a:schemeClr val="lt1"/>
              </a:solidFill>
              <a:latin typeface="Raleway"/>
              <a:ea typeface="Raleway"/>
              <a:cs typeface="Raleway"/>
              <a:sym typeface="Raleway"/>
            </a:endParaRPr>
          </a:p>
        </p:txBody>
      </p:sp>
      <p:grpSp>
        <p:nvGrpSpPr>
          <p:cNvPr id="984" name="Google Shape;984;p197"/>
          <p:cNvGrpSpPr/>
          <p:nvPr/>
        </p:nvGrpSpPr>
        <p:grpSpPr>
          <a:xfrm>
            <a:off x="383320" y="1887156"/>
            <a:ext cx="296666" cy="3148069"/>
            <a:chOff x="383320" y="1887156"/>
            <a:chExt cx="296666" cy="3148069"/>
          </a:xfrm>
        </p:grpSpPr>
        <p:sp>
          <p:nvSpPr>
            <p:cNvPr id="985" name="Google Shape;985;p197"/>
            <p:cNvSpPr/>
            <p:nvPr/>
          </p:nvSpPr>
          <p:spPr>
            <a:xfrm>
              <a:off x="383320" y="1887156"/>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6" name="Google Shape;986;p197"/>
            <p:cNvSpPr/>
            <p:nvPr/>
          </p:nvSpPr>
          <p:spPr>
            <a:xfrm>
              <a:off x="383320" y="4738559"/>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987" name="Google Shape;987;p197"/>
            <p:cNvCxnSpPr/>
            <p:nvPr/>
          </p:nvCxnSpPr>
          <p:spPr>
            <a:xfrm>
              <a:off x="531653" y="2149023"/>
              <a:ext cx="0" cy="2643686"/>
            </a:xfrm>
            <a:prstGeom prst="straightConnector1">
              <a:avLst/>
            </a:prstGeom>
            <a:noFill/>
            <a:ln w="136525" cap="rnd" cmpd="sng">
              <a:solidFill>
                <a:schemeClr val="lt1"/>
              </a:solidFill>
              <a:prstDash val="solid"/>
              <a:miter lim="800000"/>
              <a:headEnd type="none" w="sm" len="sm"/>
              <a:tailEnd type="none" w="sm" len="sm"/>
            </a:ln>
          </p:spPr>
        </p:cxnSp>
      </p:grpSp>
      <p:pic>
        <p:nvPicPr>
          <p:cNvPr id="3" name="Picture 2">
            <a:extLst>
              <a:ext uri="{FF2B5EF4-FFF2-40B4-BE49-F238E27FC236}">
                <a16:creationId xmlns:a16="http://schemas.microsoft.com/office/drawing/2014/main" id="{58FCD84C-90B5-FA6B-6654-CE973708D412}"/>
              </a:ext>
            </a:extLst>
          </p:cNvPr>
          <p:cNvPicPr>
            <a:picLocks noChangeAspect="1"/>
          </p:cNvPicPr>
          <p:nvPr/>
        </p:nvPicPr>
        <p:blipFill>
          <a:blip r:embed="rId8"/>
          <a:stretch>
            <a:fillRect/>
          </a:stretch>
        </p:blipFill>
        <p:spPr>
          <a:xfrm>
            <a:off x="-77228" y="-1"/>
            <a:ext cx="12269228" cy="6857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61"/>
                                        </p:tgtEl>
                                        <p:attrNameLst>
                                          <p:attrName>style.visibility</p:attrName>
                                        </p:attrNameLst>
                                      </p:cBhvr>
                                      <p:to>
                                        <p:strVal val="visible"/>
                                      </p:to>
                                    </p:set>
                                    <p:anim calcmode="lin" valueType="num">
                                      <p:cBhvr additive="base">
                                        <p:cTn id="7" dur="500"/>
                                        <p:tgtEl>
                                          <p:spTgt spid="961"/>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250"/>
                                  </p:stCondLst>
                                  <p:childTnLst>
                                    <p:set>
                                      <p:cBhvr>
                                        <p:cTn id="9" dur="1" fill="hold">
                                          <p:stCondLst>
                                            <p:cond delay="0"/>
                                          </p:stCondLst>
                                        </p:cTn>
                                        <p:tgtEl>
                                          <p:spTgt spid="962"/>
                                        </p:tgtEl>
                                        <p:attrNameLst>
                                          <p:attrName>style.visibility</p:attrName>
                                        </p:attrNameLst>
                                      </p:cBhvr>
                                      <p:to>
                                        <p:strVal val="visible"/>
                                      </p:to>
                                    </p:set>
                                    <p:animEffect transition="in" filter="fade">
                                      <p:cBhvr>
                                        <p:cTn id="10" dur="500"/>
                                        <p:tgtEl>
                                          <p:spTgt spid="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125"/>
        <p:cNvGrpSpPr/>
        <p:nvPr/>
      </p:nvGrpSpPr>
      <p:grpSpPr>
        <a:xfrm>
          <a:off x="0" y="0"/>
          <a:ext cx="0" cy="0"/>
          <a:chOff x="0" y="0"/>
          <a:chExt cx="0" cy="0"/>
        </a:xfrm>
      </p:grpSpPr>
      <p:sp>
        <p:nvSpPr>
          <p:cNvPr id="1126" name="Google Shape;1126;p206"/>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27" name="Google Shape;1127;p206"/>
          <p:cNvSpPr txBox="1"/>
          <p:nvPr/>
        </p:nvSpPr>
        <p:spPr>
          <a:xfrm>
            <a:off x="755493" y="3244902"/>
            <a:ext cx="3330457"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Raleway"/>
              <a:buNone/>
            </a:pPr>
            <a:endParaRPr dirty="0"/>
          </a:p>
        </p:txBody>
      </p:sp>
      <p:sp>
        <p:nvSpPr>
          <p:cNvPr id="1128" name="Google Shape;1128;p206"/>
          <p:cNvSpPr txBox="1"/>
          <p:nvPr/>
        </p:nvSpPr>
        <p:spPr>
          <a:xfrm>
            <a:off x="1754893" y="999555"/>
            <a:ext cx="8682214" cy="103504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5000"/>
              <a:buFont typeface="Raleway"/>
              <a:buNone/>
            </a:pPr>
            <a:r>
              <a:rPr lang="en-GB" sz="5000" b="1" dirty="0">
                <a:solidFill>
                  <a:srgbClr val="FFFFFF"/>
                </a:solidFill>
                <a:latin typeface="Raleway"/>
                <a:ea typeface="Raleway"/>
                <a:cs typeface="Raleway"/>
                <a:sym typeface="Raleway"/>
              </a:rPr>
              <a:t>CONCLUSION:</a:t>
            </a:r>
            <a:endParaRPr sz="5000" b="1" i="0" u="none" strike="noStrike" cap="none" dirty="0">
              <a:solidFill>
                <a:srgbClr val="FFFFFF"/>
              </a:solidFill>
              <a:latin typeface="Raleway"/>
              <a:ea typeface="Raleway"/>
              <a:cs typeface="Raleway"/>
              <a:sym typeface="Raleway"/>
            </a:endParaRPr>
          </a:p>
        </p:txBody>
      </p:sp>
      <p:sp>
        <p:nvSpPr>
          <p:cNvPr id="1129" name="Google Shape;1129;p206"/>
          <p:cNvSpPr txBox="1"/>
          <p:nvPr/>
        </p:nvSpPr>
        <p:spPr>
          <a:xfrm>
            <a:off x="4495217" y="3244902"/>
            <a:ext cx="3330457" cy="2031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Raleway"/>
              <a:buNone/>
            </a:pPr>
            <a:endParaRPr dirty="0"/>
          </a:p>
        </p:txBody>
      </p:sp>
      <p:sp>
        <p:nvSpPr>
          <p:cNvPr id="1130" name="Google Shape;1130;p206"/>
          <p:cNvSpPr txBox="1"/>
          <p:nvPr/>
        </p:nvSpPr>
        <p:spPr>
          <a:xfrm>
            <a:off x="1090863" y="1748948"/>
            <a:ext cx="10474536" cy="35272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Raleway"/>
              <a:buNone/>
            </a:pPr>
            <a:r>
              <a:rPr lang="en-US" sz="1800" dirty="0">
                <a:solidFill>
                  <a:schemeClr val="bg1"/>
                </a:solidFill>
              </a:rPr>
              <a:t>Billing system for grocery shop will help in creating many new opportunities for future research to evaluate new ideas in the field of online shopping as the customer will be able to benefit from these types of applications and purchase items in an efficient manner. Helps in better understanding and decision making. We explained the technology and method behind it. The reverse smooth experience of this system. Throughout the cycle of trying different objects in this environment. Unlike traditional systems, it offers additional benefits. Currently, the designed system is limited to simple applications, but the system can be used as a basis for more complex AR systems. We are currently using 3 models; These can also be replaced by inventor. This type of system can also be developed at various online shopping stores when using a mobile or any other such compatible device. Therefore, at a time when market share is growing and a dangerous virus is spreading around the world, we have realized the importance of online shopping and user experience on the platform</a:t>
            </a:r>
            <a:r>
              <a:rPr lang="en-GB" sz="1800" b="0" i="0" u="none" strike="noStrike" cap="none" dirty="0">
                <a:solidFill>
                  <a:schemeClr val="bg1"/>
                </a:solidFill>
                <a:latin typeface="Raleway"/>
                <a:ea typeface="Raleway"/>
                <a:cs typeface="Raleway"/>
                <a:sym typeface="Raleway"/>
              </a:rPr>
              <a:t>o</a:t>
            </a:r>
            <a:endParaRPr sz="1800" dirty="0">
              <a:solidFill>
                <a:schemeClr val="bg1"/>
              </a:solidFill>
            </a:endParaRPr>
          </a:p>
        </p:txBody>
      </p:sp>
      <p:pic>
        <p:nvPicPr>
          <p:cNvPr id="1131" name="Google Shape;1131;p206" descr="Handshake"/>
          <p:cNvPicPr preferRelativeResize="0"/>
          <p:nvPr/>
        </p:nvPicPr>
        <p:blipFill rotWithShape="1">
          <a:blip r:embed="rId3">
            <a:alphaModFix/>
          </a:blip>
          <a:srcRect/>
          <a:stretch/>
        </p:blipFill>
        <p:spPr>
          <a:xfrm>
            <a:off x="755492" y="5100909"/>
            <a:ext cx="1185812" cy="1185812"/>
          </a:xfrm>
          <a:prstGeom prst="rect">
            <a:avLst/>
          </a:prstGeom>
          <a:noFill/>
          <a:ln>
            <a:noFill/>
          </a:ln>
        </p:spPr>
      </p:pic>
      <p:pic>
        <p:nvPicPr>
          <p:cNvPr id="1134" name="Google Shape;1134;p206"/>
          <p:cNvPicPr preferRelativeResize="0"/>
          <p:nvPr/>
        </p:nvPicPr>
        <p:blipFill rotWithShape="1">
          <a:blip r:embed="rId4">
            <a:alphaModFix/>
          </a:blip>
          <a:srcRect/>
          <a:stretch/>
        </p:blipFill>
        <p:spPr>
          <a:xfrm>
            <a:off x="7206947" y="6073308"/>
            <a:ext cx="904018" cy="139080"/>
          </a:xfrm>
          <a:prstGeom prst="rect">
            <a:avLst/>
          </a:prstGeom>
          <a:noFill/>
          <a:ln>
            <a:noFill/>
          </a:ln>
        </p:spPr>
      </p:pic>
      <p:pic>
        <p:nvPicPr>
          <p:cNvPr id="1135" name="Google Shape;1135;p206"/>
          <p:cNvPicPr preferRelativeResize="0"/>
          <p:nvPr/>
        </p:nvPicPr>
        <p:blipFill rotWithShape="1">
          <a:blip r:embed="rId5">
            <a:alphaModFix/>
          </a:blip>
          <a:srcRect/>
          <a:stretch/>
        </p:blipFill>
        <p:spPr>
          <a:xfrm>
            <a:off x="9825739" y="71409"/>
            <a:ext cx="1814718" cy="1053708"/>
          </a:xfrm>
          <a:prstGeom prst="rect">
            <a:avLst/>
          </a:prstGeom>
          <a:noFill/>
          <a:ln>
            <a:noFill/>
          </a:ln>
        </p:spPr>
      </p:pic>
      <p:sp>
        <p:nvSpPr>
          <p:cNvPr id="1136" name="Google Shape;1136;p206"/>
          <p:cNvSpPr/>
          <p:nvPr/>
        </p:nvSpPr>
        <p:spPr>
          <a:xfrm>
            <a:off x="345907" y="6597000"/>
            <a:ext cx="1296000"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137" name="Google Shape;1137;p206" descr="Open quotation mark"/>
          <p:cNvPicPr preferRelativeResize="0"/>
          <p:nvPr/>
        </p:nvPicPr>
        <p:blipFill rotWithShape="1">
          <a:blip r:embed="rId6">
            <a:alphaModFix/>
          </a:blip>
          <a:srcRect/>
          <a:stretch/>
        </p:blipFill>
        <p:spPr>
          <a:xfrm>
            <a:off x="10856685" y="667373"/>
            <a:ext cx="914400" cy="914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par>
                                <p:cTn id="8" presetID="10" presetClass="entr" presetSubtype="0" fill="hold" nodeType="withEffect">
                                  <p:stCondLst>
                                    <p:cond delay="250"/>
                                  </p:stCondLst>
                                  <p:childTnLst>
                                    <p:set>
                                      <p:cBhvr>
                                        <p:cTn id="9" dur="1" fill="hold">
                                          <p:stCondLst>
                                            <p:cond delay="0"/>
                                          </p:stCondLst>
                                        </p:cTn>
                                        <p:tgtEl>
                                          <p:spTgt spid="1126"/>
                                        </p:tgtEl>
                                        <p:attrNameLst>
                                          <p:attrName>style.visibility</p:attrName>
                                        </p:attrNameLst>
                                      </p:cBhvr>
                                      <p:to>
                                        <p:strVal val="visible"/>
                                      </p:to>
                                    </p:set>
                                    <p:animEffect transition="in" filter="fade">
                                      <p:cBhvr>
                                        <p:cTn id="10" dur="500"/>
                                        <p:tgtEl>
                                          <p:spTgt spid="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867"/>
        <p:cNvGrpSpPr/>
        <p:nvPr/>
      </p:nvGrpSpPr>
      <p:grpSpPr>
        <a:xfrm>
          <a:off x="0" y="0"/>
          <a:ext cx="0" cy="0"/>
          <a:chOff x="0" y="0"/>
          <a:chExt cx="0" cy="0"/>
        </a:xfrm>
      </p:grpSpPr>
      <p:pic>
        <p:nvPicPr>
          <p:cNvPr id="1868" name="Google Shape;1868;p236"/>
          <p:cNvPicPr preferRelativeResize="0"/>
          <p:nvPr/>
        </p:nvPicPr>
        <p:blipFill rotWithShape="1">
          <a:blip r:embed="rId3">
            <a:alphaModFix/>
          </a:blip>
          <a:srcRect/>
          <a:stretch/>
        </p:blipFill>
        <p:spPr>
          <a:xfrm>
            <a:off x="4534493" y="4834534"/>
            <a:ext cx="904018" cy="139080"/>
          </a:xfrm>
          <a:prstGeom prst="rect">
            <a:avLst/>
          </a:prstGeom>
          <a:noFill/>
          <a:ln>
            <a:noFill/>
          </a:ln>
        </p:spPr>
      </p:pic>
      <p:sp>
        <p:nvSpPr>
          <p:cNvPr id="1870" name="Google Shape;1870;p236"/>
          <p:cNvSpPr txBox="1"/>
          <p:nvPr/>
        </p:nvSpPr>
        <p:spPr>
          <a:xfrm>
            <a:off x="5619296" y="3171549"/>
            <a:ext cx="5616575" cy="45412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FFFF"/>
              </a:buClr>
              <a:buSzPts val="2800"/>
              <a:buFont typeface="Arial"/>
              <a:buNone/>
            </a:pPr>
            <a:endParaRPr dirty="0"/>
          </a:p>
        </p:txBody>
      </p:sp>
      <p:sp>
        <p:nvSpPr>
          <p:cNvPr id="1871" name="Google Shape;1871;p236"/>
          <p:cNvSpPr txBox="1"/>
          <p:nvPr/>
        </p:nvSpPr>
        <p:spPr>
          <a:xfrm>
            <a:off x="1025132" y="5405180"/>
            <a:ext cx="10549791" cy="121412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1872" name="Google Shape;1872;p236"/>
          <p:cNvSpPr/>
          <p:nvPr/>
        </p:nvSpPr>
        <p:spPr>
          <a:xfrm>
            <a:off x="0" y="0"/>
            <a:ext cx="617077"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73" name="Google Shape;1873;p236"/>
          <p:cNvSpPr/>
          <p:nvPr/>
        </p:nvSpPr>
        <p:spPr>
          <a:xfrm>
            <a:off x="11422743" y="6036936"/>
            <a:ext cx="769257" cy="821064"/>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74" name="Google Shape;1874;p236"/>
          <p:cNvSpPr/>
          <p:nvPr/>
        </p:nvSpPr>
        <p:spPr>
          <a:xfrm rot="-5400000">
            <a:off x="11396840" y="-25903"/>
            <a:ext cx="769257" cy="821064"/>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75" name="Google Shape;1875;p236"/>
          <p:cNvSpPr txBox="1"/>
          <p:nvPr/>
        </p:nvSpPr>
        <p:spPr>
          <a:xfrm>
            <a:off x="5806168" y="3687401"/>
            <a:ext cx="5616575" cy="454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B0F0"/>
              </a:buClr>
              <a:buSzPts val="4400"/>
              <a:buFont typeface="Arial"/>
              <a:buNone/>
            </a:pPr>
            <a:endParaRPr dirty="0"/>
          </a:p>
        </p:txBody>
      </p:sp>
      <p:pic>
        <p:nvPicPr>
          <p:cNvPr id="1876" name="Google Shape;1876;p236" descr="Pencil"/>
          <p:cNvPicPr preferRelativeResize="0"/>
          <p:nvPr/>
        </p:nvPicPr>
        <p:blipFill rotWithShape="1">
          <a:blip r:embed="rId4">
            <a:alphaModFix/>
          </a:blip>
          <a:srcRect t="19" b="19"/>
          <a:stretch/>
        </p:blipFill>
        <p:spPr>
          <a:xfrm>
            <a:off x="2308215" y="2126949"/>
            <a:ext cx="2453185" cy="2453185"/>
          </a:xfrm>
          <a:prstGeom prst="rect">
            <a:avLst/>
          </a:prstGeom>
          <a:noFill/>
          <a:ln>
            <a:noFill/>
          </a:ln>
        </p:spPr>
      </p:pic>
      <p:sp>
        <p:nvSpPr>
          <p:cNvPr id="1877" name="Google Shape;1877;p236"/>
          <p:cNvSpPr/>
          <p:nvPr/>
        </p:nvSpPr>
        <p:spPr>
          <a:xfrm>
            <a:off x="160205" y="1887156"/>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78" name="Google Shape;1878;p236"/>
          <p:cNvSpPr/>
          <p:nvPr/>
        </p:nvSpPr>
        <p:spPr>
          <a:xfrm>
            <a:off x="160205" y="4738559"/>
            <a:ext cx="296666" cy="296666"/>
          </a:xfrm>
          <a:prstGeom prst="ellipse">
            <a:avLst/>
          </a:prstGeom>
          <a:solidFill>
            <a:srgbClr val="171616"/>
          </a:solidFill>
          <a:ln w="444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879" name="Google Shape;1879;p236"/>
          <p:cNvCxnSpPr/>
          <p:nvPr/>
        </p:nvCxnSpPr>
        <p:spPr>
          <a:xfrm>
            <a:off x="308538" y="2149023"/>
            <a:ext cx="0" cy="2643686"/>
          </a:xfrm>
          <a:prstGeom prst="straightConnector1">
            <a:avLst/>
          </a:prstGeom>
          <a:noFill/>
          <a:ln w="136525" cap="rnd" cmpd="sng">
            <a:solidFill>
              <a:schemeClr val="lt1"/>
            </a:solidFill>
            <a:prstDash val="solid"/>
            <a:miter lim="800000"/>
            <a:headEnd type="none" w="sm" len="sm"/>
            <a:tailEnd type="none" w="sm" len="sm"/>
          </a:ln>
        </p:spPr>
      </p:cxnSp>
      <p:pic>
        <p:nvPicPr>
          <p:cNvPr id="1880" name="Google Shape;1880;p236"/>
          <p:cNvPicPr preferRelativeResize="0"/>
          <p:nvPr/>
        </p:nvPicPr>
        <p:blipFill rotWithShape="1">
          <a:blip r:embed="rId5">
            <a:alphaModFix/>
          </a:blip>
          <a:srcRect/>
          <a:stretch/>
        </p:blipFill>
        <p:spPr>
          <a:xfrm>
            <a:off x="5619296" y="2342302"/>
            <a:ext cx="4962525" cy="1181100"/>
          </a:xfrm>
          <a:prstGeom prst="rect">
            <a:avLst/>
          </a:prstGeom>
          <a:noFill/>
          <a:ln>
            <a:noFill/>
          </a:ln>
        </p:spPr>
      </p:pic>
      <p:sp>
        <p:nvSpPr>
          <p:cNvPr id="1882" name="Google Shape;1882;p236"/>
          <p:cNvSpPr/>
          <p:nvPr/>
        </p:nvSpPr>
        <p:spPr>
          <a:xfrm>
            <a:off x="11405407" y="467763"/>
            <a:ext cx="474936"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868"/>
                                        </p:tgtEl>
                                        <p:attrNameLst>
                                          <p:attrName>style.visibility</p:attrName>
                                        </p:attrNameLst>
                                      </p:cBhvr>
                                      <p:to>
                                        <p:strVal val="visible"/>
                                      </p:to>
                                    </p:set>
                                    <p:animEffect transition="in" filter="fade">
                                      <p:cBhvr>
                                        <p:cTn id="7" dur="500"/>
                                        <p:tgtEl>
                                          <p:spTgt spid="1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Shape 991"/>
        <p:cNvGrpSpPr/>
        <p:nvPr/>
      </p:nvGrpSpPr>
      <p:grpSpPr>
        <a:xfrm>
          <a:off x="0" y="0"/>
          <a:ext cx="0" cy="0"/>
          <a:chOff x="0" y="0"/>
          <a:chExt cx="0" cy="0"/>
        </a:xfrm>
      </p:grpSpPr>
      <p:sp>
        <p:nvSpPr>
          <p:cNvPr id="992" name="Google Shape;992;p198"/>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3" name="Google Shape;993;p198"/>
          <p:cNvSpPr txBox="1"/>
          <p:nvPr/>
        </p:nvSpPr>
        <p:spPr>
          <a:xfrm>
            <a:off x="5324576" y="2657475"/>
            <a:ext cx="6253875" cy="1543050"/>
          </a:xfrm>
          <a:prstGeom prst="rect">
            <a:avLst/>
          </a:prstGeom>
          <a:no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Clr>
                <a:srgbClr val="FFFFFF"/>
              </a:buClr>
              <a:buSzPts val="6480"/>
              <a:buFont typeface="Raleway"/>
              <a:buNone/>
            </a:pPr>
            <a:endParaRPr dirty="0"/>
          </a:p>
        </p:txBody>
      </p:sp>
      <p:sp>
        <p:nvSpPr>
          <p:cNvPr id="994" name="Google Shape;994;p198"/>
          <p:cNvSpPr txBox="1"/>
          <p:nvPr/>
        </p:nvSpPr>
        <p:spPr>
          <a:xfrm>
            <a:off x="497305" y="470735"/>
            <a:ext cx="11423912" cy="5501517"/>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FFFFFF"/>
              </a:buClr>
              <a:buSzPts val="3200"/>
            </a:pPr>
            <a:r>
              <a:rPr lang="en-GB" sz="3200" b="1" dirty="0">
                <a:solidFill>
                  <a:schemeClr val="tx1"/>
                </a:solidFill>
                <a:latin typeface="Raleway"/>
                <a:sym typeface="Raleway"/>
              </a:rPr>
              <a:t>TEAM MEMBERS:</a:t>
            </a:r>
            <a:endParaRPr lang="en-GB" sz="3200" b="1" dirty="0">
              <a:solidFill>
                <a:srgbClr val="FFFFFF"/>
              </a:solidFill>
              <a:latin typeface="Raleway"/>
              <a:sym typeface="Raleway"/>
            </a:endParaRPr>
          </a:p>
          <a:p>
            <a:pPr marR="0" lvl="0" algn="l" rtl="0">
              <a:lnSpc>
                <a:spcPct val="100000"/>
              </a:lnSpc>
              <a:spcBef>
                <a:spcPts val="0"/>
              </a:spcBef>
              <a:spcAft>
                <a:spcPts val="0"/>
              </a:spcAft>
              <a:buClr>
                <a:srgbClr val="FFFFFF"/>
              </a:buClr>
              <a:buSzPts val="3200"/>
            </a:pPr>
            <a:r>
              <a:rPr lang="en-GB" sz="3200" b="1" dirty="0">
                <a:solidFill>
                  <a:srgbClr val="FFFFFF"/>
                </a:solidFill>
                <a:latin typeface="Raleway"/>
                <a:sym typeface="Raleway"/>
              </a:rPr>
              <a:t>SHAHUL HAMEED |AP21110010696</a:t>
            </a:r>
          </a:p>
          <a:p>
            <a:pPr marR="0" lvl="0" algn="l" rtl="0">
              <a:lnSpc>
                <a:spcPct val="100000"/>
              </a:lnSpc>
              <a:spcBef>
                <a:spcPts val="0"/>
              </a:spcBef>
              <a:spcAft>
                <a:spcPts val="0"/>
              </a:spcAft>
              <a:buClr>
                <a:srgbClr val="FFFFFF"/>
              </a:buClr>
              <a:buSzPts val="3200"/>
            </a:pPr>
            <a:r>
              <a:rPr lang="en-GB" sz="3200" b="1" dirty="0">
                <a:solidFill>
                  <a:srgbClr val="FFFFFF"/>
                </a:solidFill>
                <a:latin typeface="Raleway"/>
                <a:sym typeface="Raleway"/>
              </a:rPr>
              <a:t>SAI KIRAN | AP21110010698</a:t>
            </a:r>
          </a:p>
          <a:p>
            <a:pPr marR="0" lvl="0" algn="l" rtl="0">
              <a:lnSpc>
                <a:spcPct val="100000"/>
              </a:lnSpc>
              <a:spcBef>
                <a:spcPts val="0"/>
              </a:spcBef>
              <a:spcAft>
                <a:spcPts val="0"/>
              </a:spcAft>
              <a:buClr>
                <a:srgbClr val="FFFFFF"/>
              </a:buClr>
              <a:buSzPts val="3200"/>
            </a:pPr>
            <a:r>
              <a:rPr lang="en-GB" sz="3200" b="1" dirty="0">
                <a:solidFill>
                  <a:srgbClr val="FFFFFF"/>
                </a:solidFill>
                <a:latin typeface="Raleway"/>
                <a:sym typeface="Raleway"/>
              </a:rPr>
              <a:t>SIVA CHANDU |AP21110010702</a:t>
            </a:r>
          </a:p>
          <a:p>
            <a:pPr marR="0" lvl="0" algn="l" rtl="0">
              <a:lnSpc>
                <a:spcPct val="100000"/>
              </a:lnSpc>
              <a:spcBef>
                <a:spcPts val="0"/>
              </a:spcBef>
              <a:spcAft>
                <a:spcPts val="0"/>
              </a:spcAft>
              <a:buClr>
                <a:srgbClr val="FFFFFF"/>
              </a:buClr>
              <a:buSzPts val="3200"/>
            </a:pPr>
            <a:r>
              <a:rPr lang="en-GB" sz="3200" b="1" dirty="0">
                <a:solidFill>
                  <a:srgbClr val="FFFFFF"/>
                </a:solidFill>
                <a:latin typeface="Raleway"/>
                <a:sym typeface="Raleway"/>
              </a:rPr>
              <a:t>SHARASCHANDRA |AP21110010705</a:t>
            </a:r>
            <a:endParaRPr dirty="0"/>
          </a:p>
        </p:txBody>
      </p:sp>
      <p:sp>
        <p:nvSpPr>
          <p:cNvPr id="995" name="Google Shape;995;p198"/>
          <p:cNvSpPr/>
          <p:nvPr/>
        </p:nvSpPr>
        <p:spPr>
          <a:xfrm>
            <a:off x="7451186" y="4643437"/>
            <a:ext cx="266700" cy="26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6" name="Google Shape;996;p198"/>
          <p:cNvSpPr/>
          <p:nvPr/>
        </p:nvSpPr>
        <p:spPr>
          <a:xfrm>
            <a:off x="7820472" y="4643437"/>
            <a:ext cx="266700" cy="266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7" name="Google Shape;997;p198"/>
          <p:cNvSpPr/>
          <p:nvPr/>
        </p:nvSpPr>
        <p:spPr>
          <a:xfrm>
            <a:off x="8184814" y="4643437"/>
            <a:ext cx="266700" cy="2667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01" name="Google Shape;1001;p198"/>
          <p:cNvPicPr preferRelativeResize="0"/>
          <p:nvPr/>
        </p:nvPicPr>
        <p:blipFill rotWithShape="1">
          <a:blip r:embed="rId3">
            <a:alphaModFix/>
          </a:blip>
          <a:srcRect/>
          <a:stretch/>
        </p:blipFill>
        <p:spPr>
          <a:xfrm rot="-6354153">
            <a:off x="9814682" y="4711341"/>
            <a:ext cx="2044907" cy="2521823"/>
          </a:xfrm>
          <a:prstGeom prst="rect">
            <a:avLst/>
          </a:prstGeom>
          <a:noFill/>
          <a:ln>
            <a:noFill/>
          </a:ln>
        </p:spPr>
      </p:pic>
      <p:pic>
        <p:nvPicPr>
          <p:cNvPr id="3" name="Picture 2">
            <a:extLst>
              <a:ext uri="{FF2B5EF4-FFF2-40B4-BE49-F238E27FC236}">
                <a16:creationId xmlns:a16="http://schemas.microsoft.com/office/drawing/2014/main" id="{E618E263-2292-868A-64A9-7D9DADB48661}"/>
              </a:ext>
            </a:extLst>
          </p:cNvPr>
          <p:cNvPicPr>
            <a:picLocks noChangeAspect="1"/>
          </p:cNvPicPr>
          <p:nvPr/>
        </p:nvPicPr>
        <p:blipFill>
          <a:blip r:embed="rId4"/>
          <a:stretch>
            <a:fillRect/>
          </a:stretch>
        </p:blipFill>
        <p:spPr>
          <a:xfrm>
            <a:off x="7451187" y="1315453"/>
            <a:ext cx="4470030" cy="320842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95"/>
                                        </p:tgtEl>
                                        <p:attrNameLst>
                                          <p:attrName>style.visibility</p:attrName>
                                        </p:attrNameLst>
                                      </p:cBhvr>
                                      <p:to>
                                        <p:strVal val="visible"/>
                                      </p:to>
                                    </p:set>
                                    <p:animEffect transition="in" filter="fade">
                                      <p:cBhvr>
                                        <p:cTn id="7" dur="1000"/>
                                        <p:tgtEl>
                                          <p:spTgt spid="995"/>
                                        </p:tgtEl>
                                      </p:cBhvr>
                                    </p:animEffect>
                                  </p:childTnLst>
                                </p:cTn>
                              </p:par>
                              <p:par>
                                <p:cTn id="8" presetID="10" presetClass="entr" presetSubtype="0" fill="hold" nodeType="withEffect">
                                  <p:stCondLst>
                                    <p:cond delay="500"/>
                                  </p:stCondLst>
                                  <p:childTnLst>
                                    <p:set>
                                      <p:cBhvr>
                                        <p:cTn id="9" dur="1" fill="hold">
                                          <p:stCondLst>
                                            <p:cond delay="0"/>
                                          </p:stCondLst>
                                        </p:cTn>
                                        <p:tgtEl>
                                          <p:spTgt spid="996"/>
                                        </p:tgtEl>
                                        <p:attrNameLst>
                                          <p:attrName>style.visibility</p:attrName>
                                        </p:attrNameLst>
                                      </p:cBhvr>
                                      <p:to>
                                        <p:strVal val="visible"/>
                                      </p:to>
                                    </p:set>
                                    <p:animEffect transition="in" filter="fade">
                                      <p:cBhvr>
                                        <p:cTn id="10" dur="1000"/>
                                        <p:tgtEl>
                                          <p:spTgt spid="996"/>
                                        </p:tgtEl>
                                      </p:cBhvr>
                                    </p:animEffect>
                                  </p:childTnLst>
                                </p:cTn>
                              </p:par>
                              <p:par>
                                <p:cTn id="11" presetID="10" presetClass="entr" presetSubtype="0" fill="hold" nodeType="withEffect">
                                  <p:stCondLst>
                                    <p:cond delay="750"/>
                                  </p:stCondLst>
                                  <p:childTnLst>
                                    <p:set>
                                      <p:cBhvr>
                                        <p:cTn id="12" dur="1" fill="hold">
                                          <p:stCondLst>
                                            <p:cond delay="0"/>
                                          </p:stCondLst>
                                        </p:cTn>
                                        <p:tgtEl>
                                          <p:spTgt spid="997"/>
                                        </p:tgtEl>
                                        <p:attrNameLst>
                                          <p:attrName>style.visibility</p:attrName>
                                        </p:attrNameLst>
                                      </p:cBhvr>
                                      <p:to>
                                        <p:strVal val="visible"/>
                                      </p:to>
                                    </p:set>
                                    <p:animEffect transition="in" filter="fade">
                                      <p:cBhvr>
                                        <p:cTn id="13" dur="1000"/>
                                        <p:tgtEl>
                                          <p:spTgt spid="997"/>
                                        </p:tgtEl>
                                      </p:cBhvr>
                                    </p:animEffect>
                                  </p:childTnLst>
                                </p:cTn>
                              </p:par>
                              <p:par>
                                <p:cTn id="14" presetID="10" presetClass="entr" presetSubtype="0" fill="hold" nodeType="withEffect">
                                  <p:stCondLst>
                                    <p:cond delay="250"/>
                                  </p:stCondLst>
                                  <p:childTnLst>
                                    <p:set>
                                      <p:cBhvr>
                                        <p:cTn id="15" dur="1" fill="hold">
                                          <p:stCondLst>
                                            <p:cond delay="0"/>
                                          </p:stCondLst>
                                        </p:cTn>
                                        <p:tgtEl>
                                          <p:spTgt spid="992"/>
                                        </p:tgtEl>
                                        <p:attrNameLst>
                                          <p:attrName>style.visibility</p:attrName>
                                        </p:attrNameLst>
                                      </p:cBhvr>
                                      <p:to>
                                        <p:strVal val="visible"/>
                                      </p:to>
                                    </p:set>
                                    <p:animEffect transition="in" filter="fade">
                                      <p:cBhvr>
                                        <p:cTn id="16" dur="500"/>
                                        <p:tgtEl>
                                          <p:spTgt spid="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42"/>
        <p:cNvGrpSpPr/>
        <p:nvPr/>
      </p:nvGrpSpPr>
      <p:grpSpPr>
        <a:xfrm>
          <a:off x="0" y="0"/>
          <a:ext cx="0" cy="0"/>
          <a:chOff x="0" y="0"/>
          <a:chExt cx="0" cy="0"/>
        </a:xfrm>
      </p:grpSpPr>
      <p:sp>
        <p:nvSpPr>
          <p:cNvPr id="1543" name="Google Shape;1543;p220"/>
          <p:cNvSpPr/>
          <p:nvPr/>
        </p:nvSpPr>
        <p:spPr>
          <a:xfrm>
            <a:off x="0" y="43543"/>
            <a:ext cx="12119428" cy="6771203"/>
          </a:xfrm>
          <a:prstGeom prst="rect">
            <a:avLst/>
          </a:prstGeom>
          <a:noFill/>
          <a:ln w="155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544" name="Google Shape;1544;p220"/>
          <p:cNvGrpSpPr/>
          <p:nvPr/>
        </p:nvGrpSpPr>
        <p:grpSpPr>
          <a:xfrm>
            <a:off x="1565216" y="2499874"/>
            <a:ext cx="10497650" cy="1171524"/>
            <a:chOff x="1593000" y="2322566"/>
            <a:chExt cx="5766050" cy="643484"/>
          </a:xfrm>
        </p:grpSpPr>
        <p:sp>
          <p:nvSpPr>
            <p:cNvPr id="1545" name="Google Shape;1545;p220"/>
            <p:cNvSpPr/>
            <p:nvPr/>
          </p:nvSpPr>
          <p:spPr>
            <a:xfrm flipH="1">
              <a:off x="2283025" y="2322575"/>
              <a:ext cx="1844400" cy="642600"/>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46" name="Google Shape;1546;p220"/>
            <p:cNvSpPr/>
            <p:nvPr/>
          </p:nvSpPr>
          <p:spPr>
            <a:xfrm rot="-5400000">
              <a:off x="3501574" y="1934670"/>
              <a:ext cx="643356" cy="1419149"/>
            </a:xfrm>
            <a:prstGeom prst="flowChartOffpageConnector">
              <a:avLst/>
            </a:prstGeom>
            <a:solidFill>
              <a:srgbClr val="00B0F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47" name="Google Shape;1547;p22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Roboto Medium"/>
                <a:buNone/>
              </a:pPr>
              <a:r>
                <a:rPr lang="en-GB" sz="1600" dirty="0">
                  <a:solidFill>
                    <a:srgbClr val="FFFFFF"/>
                  </a:solidFill>
                  <a:latin typeface="Roboto Medium"/>
                  <a:ea typeface="Roboto Medium"/>
                  <a:cs typeface="Roboto"/>
                  <a:sym typeface="Roboto Medium"/>
                </a:rPr>
                <a:t>USER REQUIREMENT SPECIFICATION</a:t>
              </a:r>
              <a:endParaRPr sz="1600" b="0" i="0" u="none" strike="noStrike" cap="none" dirty="0">
                <a:solidFill>
                  <a:srgbClr val="FFFFFF"/>
                </a:solidFill>
                <a:latin typeface="Roboto"/>
                <a:ea typeface="Roboto"/>
                <a:cs typeface="Roboto"/>
                <a:sym typeface="Roboto"/>
              </a:endParaRPr>
            </a:p>
          </p:txBody>
        </p:sp>
        <p:sp>
          <p:nvSpPr>
            <p:cNvPr id="1548" name="Google Shape;1548;p220"/>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6862"/>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49" name="Google Shape;1549;p220"/>
            <p:cNvSpPr/>
            <p:nvPr/>
          </p:nvSpPr>
          <p:spPr>
            <a:xfrm>
              <a:off x="1593000" y="2322575"/>
              <a:ext cx="690000" cy="642600"/>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Roboto Thin"/>
                <a:buNone/>
              </a:pPr>
              <a:r>
                <a:rPr lang="en-GB" sz="4000" b="0" i="0" u="none" strike="noStrike" cap="none">
                  <a:solidFill>
                    <a:srgbClr val="FFFFFF"/>
                  </a:solidFill>
                  <a:latin typeface="Roboto Thin"/>
                  <a:ea typeface="Roboto Thin"/>
                  <a:cs typeface="Roboto Thin"/>
                  <a:sym typeface="Roboto Thin"/>
                </a:rPr>
                <a:t>02</a:t>
              </a:r>
              <a:endParaRPr sz="4000" b="0" i="0" u="none" strike="noStrike" cap="none">
                <a:solidFill>
                  <a:srgbClr val="FFFFFF"/>
                </a:solidFill>
                <a:latin typeface="Roboto Thin"/>
                <a:ea typeface="Roboto Thin"/>
                <a:cs typeface="Roboto Thin"/>
                <a:sym typeface="Roboto Thin"/>
              </a:endParaRPr>
            </a:p>
          </p:txBody>
        </p:sp>
        <p:sp>
          <p:nvSpPr>
            <p:cNvPr id="1550" name="Google Shape;1550;p22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585" marR="0" lvl="0" indent="-372524" algn="l" rtl="0">
                <a:lnSpc>
                  <a:spcPct val="115000"/>
                </a:lnSpc>
                <a:spcBef>
                  <a:spcPts val="0"/>
                </a:spcBef>
                <a:spcAft>
                  <a:spcPts val="0"/>
                </a:spcAft>
                <a:buClr>
                  <a:srgbClr val="A72A1E"/>
                </a:buClr>
                <a:buSzPts val="800"/>
                <a:buFont typeface="Roboto"/>
                <a:buChar char="●"/>
              </a:pPr>
              <a:endParaRPr sz="1400" b="0" i="0" u="none" strike="noStrike" cap="none" dirty="0">
                <a:solidFill>
                  <a:srgbClr val="FFFFFF"/>
                </a:solidFill>
                <a:latin typeface="Roboto"/>
                <a:ea typeface="Roboto"/>
                <a:cs typeface="Roboto"/>
                <a:sym typeface="Roboto"/>
              </a:endParaRPr>
            </a:p>
            <a:p>
              <a:pPr marL="237061" marR="0" lvl="0" algn="l" rtl="0">
                <a:lnSpc>
                  <a:spcPct val="115000"/>
                </a:lnSpc>
                <a:spcBef>
                  <a:spcPts val="0"/>
                </a:spcBef>
                <a:spcAft>
                  <a:spcPts val="0"/>
                </a:spcAft>
                <a:buClr>
                  <a:srgbClr val="A72A1E"/>
                </a:buClr>
                <a:buSzPts val="800"/>
              </a:pPr>
              <a:endParaRPr sz="1400" b="0" i="0" u="none" strike="noStrike" cap="none" dirty="0">
                <a:solidFill>
                  <a:srgbClr val="FFFFFF"/>
                </a:solidFill>
                <a:latin typeface="Roboto"/>
                <a:ea typeface="Roboto"/>
                <a:cs typeface="Roboto"/>
                <a:sym typeface="Roboto"/>
              </a:endParaRPr>
            </a:p>
          </p:txBody>
        </p:sp>
      </p:grpSp>
      <p:grpSp>
        <p:nvGrpSpPr>
          <p:cNvPr id="1551" name="Google Shape;1551;p220"/>
          <p:cNvGrpSpPr/>
          <p:nvPr/>
        </p:nvGrpSpPr>
        <p:grpSpPr>
          <a:xfrm>
            <a:off x="1565216" y="1326989"/>
            <a:ext cx="10497650" cy="1171522"/>
            <a:chOff x="1593000" y="2322567"/>
            <a:chExt cx="5766050" cy="643483"/>
          </a:xfrm>
        </p:grpSpPr>
        <p:sp>
          <p:nvSpPr>
            <p:cNvPr id="1552" name="Google Shape;1552;p220"/>
            <p:cNvSpPr/>
            <p:nvPr/>
          </p:nvSpPr>
          <p:spPr>
            <a:xfrm flipH="1">
              <a:off x="2283025" y="2322575"/>
              <a:ext cx="1844400" cy="642600"/>
            </a:xfrm>
            <a:prstGeom prst="rect">
              <a:avLst/>
            </a:prstGeom>
            <a:solidFill>
              <a:srgbClr val="0070C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53" name="Google Shape;1553;p220"/>
            <p:cNvSpPr/>
            <p:nvPr/>
          </p:nvSpPr>
          <p:spPr>
            <a:xfrm rot="-5400000">
              <a:off x="3501574" y="1934671"/>
              <a:ext cx="643356" cy="1419149"/>
            </a:xfrm>
            <a:prstGeom prst="flowChartOffpageConnector">
              <a:avLst/>
            </a:prstGeom>
            <a:solidFill>
              <a:srgbClr val="0070C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54" name="Google Shape;1554;p22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Roboto Medium"/>
                <a:buNone/>
              </a:pPr>
              <a:r>
                <a:rPr lang="en-GB" sz="1600" dirty="0">
                  <a:solidFill>
                    <a:srgbClr val="FFFFFF"/>
                  </a:solidFill>
                  <a:latin typeface="Roboto Medium"/>
                  <a:ea typeface="Roboto Medium"/>
                  <a:cs typeface="Roboto"/>
                  <a:sym typeface="Roboto Medium"/>
                </a:rPr>
                <a:t>INTRODUCTION</a:t>
              </a:r>
              <a:endParaRPr sz="1600" b="0" i="0" u="none" strike="noStrike" cap="none" dirty="0">
                <a:solidFill>
                  <a:srgbClr val="FFFFFF"/>
                </a:solidFill>
                <a:latin typeface="Roboto"/>
                <a:ea typeface="Roboto"/>
                <a:cs typeface="Roboto"/>
                <a:sym typeface="Roboto"/>
              </a:endParaRPr>
            </a:p>
          </p:txBody>
        </p:sp>
        <p:sp>
          <p:nvSpPr>
            <p:cNvPr id="1555" name="Google Shape;1555;p220"/>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6862"/>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56" name="Google Shape;1556;p220"/>
            <p:cNvSpPr/>
            <p:nvPr/>
          </p:nvSpPr>
          <p:spPr>
            <a:xfrm>
              <a:off x="1593000" y="2322575"/>
              <a:ext cx="690000" cy="642600"/>
            </a:xfrm>
            <a:prstGeom prst="rect">
              <a:avLst/>
            </a:prstGeom>
            <a:solidFill>
              <a:srgbClr val="0070C0"/>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Roboto Thin"/>
                <a:buNone/>
              </a:pPr>
              <a:r>
                <a:rPr lang="en-GB" sz="4000" b="0" i="0" u="none" strike="noStrike" cap="none">
                  <a:solidFill>
                    <a:srgbClr val="FFFFFF"/>
                  </a:solidFill>
                  <a:latin typeface="Roboto Thin"/>
                  <a:ea typeface="Roboto Thin"/>
                  <a:cs typeface="Roboto Thin"/>
                  <a:sym typeface="Roboto Thin"/>
                </a:rPr>
                <a:t>01</a:t>
              </a:r>
              <a:endParaRPr sz="4000" b="0" i="0" u="none" strike="noStrike" cap="none">
                <a:solidFill>
                  <a:srgbClr val="FFFFFF"/>
                </a:solidFill>
                <a:latin typeface="Roboto Thin"/>
                <a:ea typeface="Roboto Thin"/>
                <a:cs typeface="Roboto Thin"/>
                <a:sym typeface="Roboto Thin"/>
              </a:endParaRPr>
            </a:p>
          </p:txBody>
        </p:sp>
        <p:sp>
          <p:nvSpPr>
            <p:cNvPr id="1557" name="Google Shape;1557;p22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237061" marR="0" lvl="0" algn="l" rtl="0">
                <a:lnSpc>
                  <a:spcPct val="115000"/>
                </a:lnSpc>
                <a:spcBef>
                  <a:spcPts val="0"/>
                </a:spcBef>
                <a:spcAft>
                  <a:spcPts val="0"/>
                </a:spcAft>
                <a:buClr>
                  <a:srgbClr val="A72A1E"/>
                </a:buClr>
                <a:buSzPts val="800"/>
              </a:pPr>
              <a:endParaRPr sz="1400" b="0" i="0" u="none" strike="noStrike" cap="none" dirty="0">
                <a:solidFill>
                  <a:srgbClr val="FFFFFF"/>
                </a:solidFill>
                <a:latin typeface="Roboto"/>
                <a:ea typeface="Roboto"/>
                <a:cs typeface="Roboto"/>
                <a:sym typeface="Roboto"/>
              </a:endParaRPr>
            </a:p>
          </p:txBody>
        </p:sp>
      </p:grpSp>
      <p:grpSp>
        <p:nvGrpSpPr>
          <p:cNvPr id="1558" name="Google Shape;1558;p220"/>
          <p:cNvGrpSpPr/>
          <p:nvPr/>
        </p:nvGrpSpPr>
        <p:grpSpPr>
          <a:xfrm>
            <a:off x="1565216" y="3654669"/>
            <a:ext cx="10497650" cy="1171522"/>
            <a:chOff x="1593000" y="2322567"/>
            <a:chExt cx="5766050" cy="643483"/>
          </a:xfrm>
        </p:grpSpPr>
        <p:sp>
          <p:nvSpPr>
            <p:cNvPr id="1559" name="Google Shape;1559;p220"/>
            <p:cNvSpPr/>
            <p:nvPr/>
          </p:nvSpPr>
          <p:spPr>
            <a:xfrm flipH="1">
              <a:off x="2283025" y="2322575"/>
              <a:ext cx="1844400" cy="642600"/>
            </a:xfrm>
            <a:prstGeom prst="rect">
              <a:avLst/>
            </a:prstGeom>
            <a:solidFill>
              <a:srgbClr val="0070C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60" name="Google Shape;1560;p220"/>
            <p:cNvSpPr/>
            <p:nvPr/>
          </p:nvSpPr>
          <p:spPr>
            <a:xfrm rot="-5400000">
              <a:off x="3501574" y="1934671"/>
              <a:ext cx="643356" cy="1419149"/>
            </a:xfrm>
            <a:prstGeom prst="flowChartOffpageConnector">
              <a:avLst/>
            </a:prstGeom>
            <a:solidFill>
              <a:srgbClr val="0070C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61" name="Google Shape;1561;p22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Roboto Medium"/>
                <a:buNone/>
              </a:pPr>
              <a:r>
                <a:rPr lang="en-GB" sz="1600" dirty="0">
                  <a:solidFill>
                    <a:srgbClr val="FFFFFF"/>
                  </a:solidFill>
                  <a:latin typeface="Roboto Medium"/>
                  <a:ea typeface="Roboto Medium"/>
                  <a:cs typeface="Roboto"/>
                  <a:sym typeface="Roboto Medium"/>
                </a:rPr>
                <a:t>IMPLEMENTATION PROCESS</a:t>
              </a:r>
              <a:endParaRPr sz="1600" b="0" i="0" u="none" strike="noStrike" cap="none" dirty="0">
                <a:solidFill>
                  <a:srgbClr val="FFFFFF"/>
                </a:solidFill>
                <a:latin typeface="Roboto"/>
                <a:ea typeface="Roboto"/>
                <a:cs typeface="Roboto"/>
                <a:sym typeface="Roboto"/>
              </a:endParaRPr>
            </a:p>
          </p:txBody>
        </p:sp>
        <p:sp>
          <p:nvSpPr>
            <p:cNvPr id="1562" name="Google Shape;1562;p220"/>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6862"/>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63" name="Google Shape;1563;p220"/>
            <p:cNvSpPr/>
            <p:nvPr/>
          </p:nvSpPr>
          <p:spPr>
            <a:xfrm>
              <a:off x="1593000" y="2322575"/>
              <a:ext cx="690000" cy="642600"/>
            </a:xfrm>
            <a:prstGeom prst="rect">
              <a:avLst/>
            </a:prstGeom>
            <a:solidFill>
              <a:srgbClr val="0070C0"/>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Roboto Thin"/>
                <a:buNone/>
              </a:pPr>
              <a:r>
                <a:rPr lang="en-GB" sz="4000" b="0" i="0" u="none" strike="noStrike" cap="none">
                  <a:solidFill>
                    <a:srgbClr val="FFFFFF"/>
                  </a:solidFill>
                  <a:latin typeface="Roboto Thin"/>
                  <a:ea typeface="Roboto Thin"/>
                  <a:cs typeface="Roboto Thin"/>
                  <a:sym typeface="Roboto Thin"/>
                </a:rPr>
                <a:t>03</a:t>
              </a:r>
              <a:endParaRPr sz="4000" b="0" i="0" u="none" strike="noStrike" cap="none">
                <a:solidFill>
                  <a:srgbClr val="FFFFFF"/>
                </a:solidFill>
                <a:latin typeface="Roboto Thin"/>
                <a:ea typeface="Roboto Thin"/>
                <a:cs typeface="Roboto Thin"/>
                <a:sym typeface="Roboto Thin"/>
              </a:endParaRPr>
            </a:p>
          </p:txBody>
        </p:sp>
        <p:sp>
          <p:nvSpPr>
            <p:cNvPr id="1564" name="Google Shape;1564;p22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237061" marR="0" lvl="0" algn="l" rtl="0">
                <a:lnSpc>
                  <a:spcPct val="115000"/>
                </a:lnSpc>
                <a:spcBef>
                  <a:spcPts val="0"/>
                </a:spcBef>
                <a:spcAft>
                  <a:spcPts val="0"/>
                </a:spcAft>
                <a:buClr>
                  <a:srgbClr val="A72A1E"/>
                </a:buClr>
                <a:buSzPts val="800"/>
              </a:pPr>
              <a:endParaRPr sz="1400" b="0" i="0" u="none" strike="noStrike" cap="none" dirty="0">
                <a:solidFill>
                  <a:srgbClr val="FFFFFF"/>
                </a:solidFill>
                <a:latin typeface="Roboto"/>
                <a:ea typeface="Roboto"/>
                <a:cs typeface="Roboto"/>
                <a:sym typeface="Roboto"/>
              </a:endParaRPr>
            </a:p>
          </p:txBody>
        </p:sp>
      </p:grpSp>
      <p:grpSp>
        <p:nvGrpSpPr>
          <p:cNvPr id="1565" name="Google Shape;1565;p220"/>
          <p:cNvGrpSpPr/>
          <p:nvPr/>
        </p:nvGrpSpPr>
        <p:grpSpPr>
          <a:xfrm>
            <a:off x="1565216" y="4796724"/>
            <a:ext cx="10497650" cy="1171522"/>
            <a:chOff x="1593000" y="2322567"/>
            <a:chExt cx="5766050" cy="643483"/>
          </a:xfrm>
        </p:grpSpPr>
        <p:sp>
          <p:nvSpPr>
            <p:cNvPr id="1566" name="Google Shape;1566;p220"/>
            <p:cNvSpPr/>
            <p:nvPr/>
          </p:nvSpPr>
          <p:spPr>
            <a:xfrm flipH="1">
              <a:off x="2283025" y="2322575"/>
              <a:ext cx="1844400" cy="642600"/>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67" name="Google Shape;1567;p220"/>
            <p:cNvSpPr/>
            <p:nvPr/>
          </p:nvSpPr>
          <p:spPr>
            <a:xfrm rot="-5400000">
              <a:off x="3501574" y="1934671"/>
              <a:ext cx="643356" cy="1419149"/>
            </a:xfrm>
            <a:prstGeom prst="flowChartOffpageConnector">
              <a:avLst/>
            </a:prstGeom>
            <a:solidFill>
              <a:srgbClr val="00B0F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68" name="Google Shape;1568;p220"/>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Roboto Medium"/>
                <a:buNone/>
              </a:pPr>
              <a:r>
                <a:rPr lang="en-GB" sz="1600" dirty="0">
                  <a:solidFill>
                    <a:srgbClr val="FFFFFF"/>
                  </a:solidFill>
                  <a:latin typeface="Roboto Medium"/>
                  <a:ea typeface="Roboto Medium"/>
                  <a:cs typeface="Roboto"/>
                  <a:sym typeface="Roboto Medium"/>
                </a:rPr>
                <a:t>CONCLUSION</a:t>
              </a:r>
              <a:endParaRPr sz="1600" b="0" i="0" u="none" strike="noStrike" cap="none" dirty="0">
                <a:solidFill>
                  <a:srgbClr val="FFFFFF"/>
                </a:solidFill>
                <a:latin typeface="Roboto"/>
                <a:ea typeface="Roboto"/>
                <a:cs typeface="Roboto"/>
                <a:sym typeface="Roboto"/>
              </a:endParaRPr>
            </a:p>
          </p:txBody>
        </p:sp>
        <p:sp>
          <p:nvSpPr>
            <p:cNvPr id="1569" name="Google Shape;1569;p220"/>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6862"/>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70" name="Google Shape;1570;p220"/>
            <p:cNvSpPr/>
            <p:nvPr/>
          </p:nvSpPr>
          <p:spPr>
            <a:xfrm>
              <a:off x="1593000" y="2322575"/>
              <a:ext cx="690000" cy="642600"/>
            </a:xfrm>
            <a:prstGeom prst="rect">
              <a:avLst/>
            </a:prstGeom>
            <a:solidFill>
              <a:srgbClr val="00B0F0"/>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Roboto Thin"/>
                <a:buNone/>
              </a:pPr>
              <a:r>
                <a:rPr lang="en-GB" sz="4000" b="0" i="0" u="none" strike="noStrike" cap="none">
                  <a:solidFill>
                    <a:srgbClr val="FFFFFF"/>
                  </a:solidFill>
                  <a:latin typeface="Roboto Thin"/>
                  <a:ea typeface="Roboto Thin"/>
                  <a:cs typeface="Roboto Thin"/>
                  <a:sym typeface="Roboto Thin"/>
                </a:rPr>
                <a:t>04</a:t>
              </a:r>
              <a:endParaRPr sz="4000" b="0" i="0" u="none" strike="noStrike" cap="none">
                <a:solidFill>
                  <a:srgbClr val="FFFFFF"/>
                </a:solidFill>
                <a:latin typeface="Roboto Thin"/>
                <a:ea typeface="Roboto Thin"/>
                <a:cs typeface="Roboto Thin"/>
                <a:sym typeface="Roboto Thin"/>
              </a:endParaRPr>
            </a:p>
          </p:txBody>
        </p:sp>
        <p:sp>
          <p:nvSpPr>
            <p:cNvPr id="1571" name="Google Shape;1571;p220"/>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237061" marR="0" lvl="0" algn="l" rtl="0">
                <a:lnSpc>
                  <a:spcPct val="115000"/>
                </a:lnSpc>
                <a:spcBef>
                  <a:spcPts val="0"/>
                </a:spcBef>
                <a:spcAft>
                  <a:spcPts val="0"/>
                </a:spcAft>
                <a:buClr>
                  <a:srgbClr val="A72A1E"/>
                </a:buClr>
                <a:buSzPts val="800"/>
              </a:pPr>
              <a:endParaRPr sz="1400" b="0" i="0" u="none" strike="noStrike" cap="none" dirty="0">
                <a:solidFill>
                  <a:srgbClr val="FFFFFF"/>
                </a:solidFill>
                <a:latin typeface="Roboto"/>
                <a:ea typeface="Roboto"/>
                <a:cs typeface="Roboto"/>
                <a:sym typeface="Roboto"/>
              </a:endParaRPr>
            </a:p>
          </p:txBody>
        </p:sp>
      </p:grpSp>
      <p:pic>
        <p:nvPicPr>
          <p:cNvPr id="1573" name="Google Shape;1573;p220" descr="Open quotation mark"/>
          <p:cNvPicPr preferRelativeResize="0"/>
          <p:nvPr/>
        </p:nvPicPr>
        <p:blipFill rotWithShape="1">
          <a:blip r:embed="rId3">
            <a:alphaModFix/>
          </a:blip>
          <a:srcRect/>
          <a:stretch/>
        </p:blipFill>
        <p:spPr>
          <a:xfrm>
            <a:off x="10837060" y="908568"/>
            <a:ext cx="808218" cy="808218"/>
          </a:xfrm>
          <a:prstGeom prst="rect">
            <a:avLst/>
          </a:prstGeom>
          <a:noFill/>
          <a:ln>
            <a:noFill/>
          </a:ln>
        </p:spPr>
      </p:pic>
      <p:pic>
        <p:nvPicPr>
          <p:cNvPr id="1574" name="Google Shape;1574;p220"/>
          <p:cNvPicPr preferRelativeResize="0"/>
          <p:nvPr/>
        </p:nvPicPr>
        <p:blipFill rotWithShape="1">
          <a:blip r:embed="rId4">
            <a:alphaModFix/>
          </a:blip>
          <a:srcRect/>
          <a:stretch/>
        </p:blipFill>
        <p:spPr>
          <a:xfrm>
            <a:off x="866450" y="6122081"/>
            <a:ext cx="904018" cy="139080"/>
          </a:xfrm>
          <a:prstGeom prst="rect">
            <a:avLst/>
          </a:prstGeom>
          <a:noFill/>
          <a:ln>
            <a:noFill/>
          </a:ln>
        </p:spPr>
      </p:pic>
      <p:sp>
        <p:nvSpPr>
          <p:cNvPr id="1575" name="Google Shape;1575;p220"/>
          <p:cNvSpPr/>
          <p:nvPr/>
        </p:nvSpPr>
        <p:spPr>
          <a:xfrm rot="-1944089">
            <a:off x="5527598" y="6055524"/>
            <a:ext cx="515725" cy="411274"/>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76" name="Google Shape;1576;p220"/>
          <p:cNvSpPr/>
          <p:nvPr/>
        </p:nvSpPr>
        <p:spPr>
          <a:xfrm rot="-1944089">
            <a:off x="5785647" y="5878661"/>
            <a:ext cx="222583" cy="179307"/>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1577" name="Google Shape;1577;p220"/>
          <p:cNvPicPr preferRelativeResize="0"/>
          <p:nvPr/>
        </p:nvPicPr>
        <p:blipFill rotWithShape="1">
          <a:blip r:embed="rId5">
            <a:alphaModFix/>
          </a:blip>
          <a:srcRect/>
          <a:stretch/>
        </p:blipFill>
        <p:spPr>
          <a:xfrm rot="4750348">
            <a:off x="10487030" y="5349203"/>
            <a:ext cx="700059" cy="1416237"/>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51"/>
                                        </p:tgtEl>
                                        <p:attrNameLst>
                                          <p:attrName>style.visibility</p:attrName>
                                        </p:attrNameLst>
                                      </p:cBhvr>
                                      <p:to>
                                        <p:strVal val="visible"/>
                                      </p:to>
                                    </p:set>
                                    <p:anim calcmode="lin" valueType="num">
                                      <p:cBhvr additive="base">
                                        <p:cTn id="7" dur="500"/>
                                        <p:tgtEl>
                                          <p:spTgt spid="155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544"/>
                                        </p:tgtEl>
                                        <p:attrNameLst>
                                          <p:attrName>style.visibility</p:attrName>
                                        </p:attrNameLst>
                                      </p:cBhvr>
                                      <p:to>
                                        <p:strVal val="visible"/>
                                      </p:to>
                                    </p:set>
                                    <p:anim calcmode="lin" valueType="num">
                                      <p:cBhvr additive="base">
                                        <p:cTn id="10" dur="750"/>
                                        <p:tgtEl>
                                          <p:spTgt spid="1544"/>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558"/>
                                        </p:tgtEl>
                                        <p:attrNameLst>
                                          <p:attrName>style.visibility</p:attrName>
                                        </p:attrNameLst>
                                      </p:cBhvr>
                                      <p:to>
                                        <p:strVal val="visible"/>
                                      </p:to>
                                    </p:set>
                                    <p:anim calcmode="lin" valueType="num">
                                      <p:cBhvr additive="base">
                                        <p:cTn id="13" dur="1000"/>
                                        <p:tgtEl>
                                          <p:spTgt spid="1558"/>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565"/>
                                        </p:tgtEl>
                                        <p:attrNameLst>
                                          <p:attrName>style.visibility</p:attrName>
                                        </p:attrNameLst>
                                      </p:cBhvr>
                                      <p:to>
                                        <p:strVal val="visible"/>
                                      </p:to>
                                    </p:set>
                                    <p:anim calcmode="lin" valueType="num">
                                      <p:cBhvr additive="base">
                                        <p:cTn id="16" dur="1250"/>
                                        <p:tgtEl>
                                          <p:spTgt spid="1565"/>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250"/>
                                  </p:stCondLst>
                                  <p:childTnLst>
                                    <p:set>
                                      <p:cBhvr>
                                        <p:cTn id="18" dur="1" fill="hold">
                                          <p:stCondLst>
                                            <p:cond delay="0"/>
                                          </p:stCondLst>
                                        </p:cTn>
                                        <p:tgtEl>
                                          <p:spTgt spid="1574"/>
                                        </p:tgtEl>
                                        <p:attrNameLst>
                                          <p:attrName>style.visibility</p:attrName>
                                        </p:attrNameLst>
                                      </p:cBhvr>
                                      <p:to>
                                        <p:strVal val="visible"/>
                                      </p:to>
                                    </p:set>
                                    <p:animEffect transition="in" filter="fade">
                                      <p:cBhvr>
                                        <p:cTn id="19" dur="500"/>
                                        <p:tgtEl>
                                          <p:spTgt spid="1574"/>
                                        </p:tgtEl>
                                      </p:cBhvr>
                                    </p:animEffect>
                                  </p:childTnLst>
                                </p:cTn>
                              </p:par>
                              <p:par>
                                <p:cTn id="20" presetID="10" presetClass="entr" presetSubtype="0" fill="hold" nodeType="withEffect">
                                  <p:stCondLst>
                                    <p:cond delay="250"/>
                                  </p:stCondLst>
                                  <p:childTnLst>
                                    <p:set>
                                      <p:cBhvr>
                                        <p:cTn id="21" dur="1" fill="hold">
                                          <p:stCondLst>
                                            <p:cond delay="0"/>
                                          </p:stCondLst>
                                        </p:cTn>
                                        <p:tgtEl>
                                          <p:spTgt spid="1543"/>
                                        </p:tgtEl>
                                        <p:attrNameLst>
                                          <p:attrName>style.visibility</p:attrName>
                                        </p:attrNameLst>
                                      </p:cBhvr>
                                      <p:to>
                                        <p:strVal val="visible"/>
                                      </p:to>
                                    </p:set>
                                    <p:animEffect transition="in" filter="fade">
                                      <p:cBhvr>
                                        <p:cTn id="22" dur="500"/>
                                        <p:tgtEl>
                                          <p:spTgt spid="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679"/>
        <p:cNvGrpSpPr/>
        <p:nvPr/>
      </p:nvGrpSpPr>
      <p:grpSpPr>
        <a:xfrm>
          <a:off x="0" y="0"/>
          <a:ext cx="0" cy="0"/>
          <a:chOff x="0" y="0"/>
          <a:chExt cx="0" cy="0"/>
        </a:xfrm>
      </p:grpSpPr>
      <p:sp>
        <p:nvSpPr>
          <p:cNvPr id="1680" name="Google Shape;1680;p227"/>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81" name="Google Shape;1681;p227"/>
          <p:cNvSpPr/>
          <p:nvPr/>
        </p:nvSpPr>
        <p:spPr>
          <a:xfrm>
            <a:off x="10272000" y="6597000"/>
            <a:ext cx="1296000"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682" name="Google Shape;1682;p227"/>
          <p:cNvPicPr preferRelativeResize="0"/>
          <p:nvPr/>
        </p:nvPicPr>
        <p:blipFill>
          <a:blip r:embed="rId3"/>
          <a:srcRect/>
          <a:stretch/>
        </p:blipFill>
        <p:spPr>
          <a:xfrm>
            <a:off x="633046" y="1649503"/>
            <a:ext cx="4595445" cy="3558991"/>
          </a:xfrm>
          <a:prstGeom prst="rect">
            <a:avLst/>
          </a:prstGeom>
          <a:noFill/>
          <a:ln>
            <a:noFill/>
          </a:ln>
        </p:spPr>
      </p:pic>
      <p:sp>
        <p:nvSpPr>
          <p:cNvPr id="1683" name="Google Shape;1683;p227"/>
          <p:cNvSpPr txBox="1"/>
          <p:nvPr/>
        </p:nvSpPr>
        <p:spPr>
          <a:xfrm>
            <a:off x="5669010" y="1859339"/>
            <a:ext cx="5250990" cy="31393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Raleway"/>
              <a:buNone/>
            </a:pPr>
            <a:r>
              <a:rPr lang="en-US" sz="1600" b="0" i="0" u="none" strike="noStrike" cap="none" dirty="0">
                <a:solidFill>
                  <a:srgbClr val="FFFFFF"/>
                </a:solidFill>
                <a:latin typeface="Raleway"/>
                <a:ea typeface="Raleway"/>
                <a:cs typeface="Raleway"/>
                <a:sym typeface="Raleway"/>
              </a:rPr>
              <a:t>Our project name is “GROCERY MANAGEMENT SYSTEM”. In this project console provides a bill of groceries based on customer requirement. 	In our project the console will be displayed the list of the items which are needs of customer. Here we will be asking the user to select the items which they desire. Grocery store  is the place where customers come to purchase their daily using products and pay for that. There is a need to calculate how many products are sold and to generate the bill for the </a:t>
            </a:r>
            <a:r>
              <a:rPr lang="en-US" sz="1600" b="0" i="0" u="none" strike="noStrike" cap="none" dirty="0" err="1">
                <a:solidFill>
                  <a:srgbClr val="FFFFFF"/>
                </a:solidFill>
                <a:latin typeface="Raleway"/>
                <a:ea typeface="Raleway"/>
                <a:cs typeface="Raleway"/>
                <a:sym typeface="Raleway"/>
              </a:rPr>
              <a:t>customer.In</a:t>
            </a:r>
            <a:r>
              <a:rPr lang="en-US" sz="1600" b="0" i="0" u="none" strike="noStrike" cap="none" dirty="0">
                <a:solidFill>
                  <a:srgbClr val="FFFFFF"/>
                </a:solidFill>
                <a:latin typeface="Raleway"/>
                <a:ea typeface="Raleway"/>
                <a:cs typeface="Raleway"/>
                <a:sym typeface="Raleway"/>
              </a:rPr>
              <a:t> our project and implementation we have 3 users.  First is the data entry operator who will enter the products in </a:t>
            </a:r>
            <a:r>
              <a:rPr lang="en-US" sz="1600" b="0" i="0" u="none" strike="noStrike" cap="none" dirty="0" err="1">
                <a:solidFill>
                  <a:srgbClr val="FFFFFF"/>
                </a:solidFill>
                <a:latin typeface="Raleway"/>
                <a:ea typeface="Raleway"/>
                <a:cs typeface="Raleway"/>
                <a:sym typeface="Raleway"/>
              </a:rPr>
              <a:t>database.Second</a:t>
            </a:r>
            <a:r>
              <a:rPr lang="en-US" sz="1600" b="0" i="0" u="none" strike="noStrike" cap="none" dirty="0">
                <a:solidFill>
                  <a:srgbClr val="FFFFFF"/>
                </a:solidFill>
                <a:latin typeface="Raleway"/>
                <a:ea typeface="Raleway"/>
                <a:cs typeface="Raleway"/>
                <a:sym typeface="Raleway"/>
              </a:rPr>
              <a:t> one is the administrator who will decide the taxes and commissions on the products and can see the report of any </a:t>
            </a:r>
            <a:r>
              <a:rPr lang="en-US" sz="1600" b="0" i="0" u="none" strike="noStrike" cap="none" dirty="0" err="1">
                <a:solidFill>
                  <a:srgbClr val="FFFFFF"/>
                </a:solidFill>
                <a:latin typeface="Raleway"/>
                <a:ea typeface="Raleway"/>
                <a:cs typeface="Raleway"/>
                <a:sym typeface="Raleway"/>
              </a:rPr>
              <a:t>product.Third</a:t>
            </a:r>
            <a:r>
              <a:rPr lang="en-US" sz="1600" b="0" i="0" u="none" strike="noStrike" cap="none" dirty="0">
                <a:solidFill>
                  <a:srgbClr val="FFFFFF"/>
                </a:solidFill>
                <a:latin typeface="Raleway"/>
                <a:ea typeface="Raleway"/>
                <a:cs typeface="Raleway"/>
                <a:sym typeface="Raleway"/>
              </a:rPr>
              <a:t> one is the bill calculating operator who will calculate the bill and print.</a:t>
            </a:r>
            <a:endParaRPr sz="1600" dirty="0"/>
          </a:p>
        </p:txBody>
      </p:sp>
      <p:sp>
        <p:nvSpPr>
          <p:cNvPr id="1684" name="Google Shape;1684;p227"/>
          <p:cNvSpPr txBox="1"/>
          <p:nvPr/>
        </p:nvSpPr>
        <p:spPr>
          <a:xfrm>
            <a:off x="6313617" y="680669"/>
            <a:ext cx="4284451" cy="759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5000"/>
              <a:buFont typeface="Raleway"/>
              <a:buNone/>
            </a:pPr>
            <a:r>
              <a:rPr lang="en-GB" sz="3200" b="1" i="0" u="none" strike="noStrike" cap="none" dirty="0">
                <a:solidFill>
                  <a:srgbClr val="FFFFFF"/>
                </a:solidFill>
                <a:latin typeface="Raleway"/>
                <a:ea typeface="Raleway"/>
                <a:cs typeface="Raleway"/>
                <a:sym typeface="Raleway"/>
              </a:rPr>
              <a:t>INTRODUCTION</a:t>
            </a:r>
            <a:endParaRPr sz="3200" b="1" i="0" u="none" strike="noStrike" cap="none" dirty="0">
              <a:solidFill>
                <a:srgbClr val="FFFFFF"/>
              </a:solidFill>
              <a:latin typeface="Raleway"/>
              <a:ea typeface="Raleway"/>
              <a:cs typeface="Raleway"/>
              <a:sym typeface="Raleway"/>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680"/>
                                        </p:tgtEl>
                                        <p:attrNameLst>
                                          <p:attrName>style.visibility</p:attrName>
                                        </p:attrNameLst>
                                      </p:cBhvr>
                                      <p:to>
                                        <p:strVal val="visible"/>
                                      </p:to>
                                    </p:set>
                                    <p:animEffect transition="in" filter="fade">
                                      <p:cBhvr>
                                        <p:cTn id="7" dur="500"/>
                                        <p:tgtEl>
                                          <p:spTgt spid="1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188"/>
        <p:cNvGrpSpPr/>
        <p:nvPr/>
      </p:nvGrpSpPr>
      <p:grpSpPr>
        <a:xfrm>
          <a:off x="0" y="0"/>
          <a:ext cx="0" cy="0"/>
          <a:chOff x="0" y="0"/>
          <a:chExt cx="0" cy="0"/>
        </a:xfrm>
      </p:grpSpPr>
      <p:sp>
        <p:nvSpPr>
          <p:cNvPr id="1189" name="Google Shape;1189;p209"/>
          <p:cNvSpPr txBox="1">
            <a:spLocks noGrp="1"/>
          </p:cNvSpPr>
          <p:nvPr>
            <p:ph type="body" idx="1"/>
          </p:nvPr>
        </p:nvSpPr>
        <p:spPr>
          <a:xfrm>
            <a:off x="758848" y="3801979"/>
            <a:ext cx="10565104" cy="19556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FFFF"/>
              </a:buClr>
              <a:buSzPts val="5000"/>
              <a:buFont typeface="Raleway"/>
              <a:buNone/>
            </a:pPr>
            <a:r>
              <a:rPr lang="en-GB" sz="5000" dirty="0">
                <a:solidFill>
                  <a:srgbClr val="FFFFFF"/>
                </a:solidFill>
              </a:rPr>
              <a:t>SYNOPSIS: </a:t>
            </a:r>
            <a:endParaRPr dirty="0"/>
          </a:p>
        </p:txBody>
      </p:sp>
      <p:sp>
        <p:nvSpPr>
          <p:cNvPr id="1190" name="Google Shape;1190;p209"/>
          <p:cNvSpPr/>
          <p:nvPr/>
        </p:nvSpPr>
        <p:spPr>
          <a:xfrm>
            <a:off x="1231451" y="3538199"/>
            <a:ext cx="473938" cy="47393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91" name="Google Shape;1191;p209"/>
          <p:cNvSpPr/>
          <p:nvPr/>
        </p:nvSpPr>
        <p:spPr>
          <a:xfrm>
            <a:off x="868048" y="3181908"/>
            <a:ext cx="247092" cy="24709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92" name="Google Shape;1192;p209"/>
          <p:cNvSpPr txBox="1"/>
          <p:nvPr/>
        </p:nvSpPr>
        <p:spPr>
          <a:xfrm>
            <a:off x="758848" y="4523874"/>
            <a:ext cx="10980897" cy="1610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Didact Gothic"/>
              <a:buNone/>
            </a:pPr>
            <a:r>
              <a:rPr lang="en-US" sz="2800" b="0" i="0" dirty="0">
                <a:solidFill>
                  <a:schemeClr val="bg1"/>
                </a:solidFill>
                <a:effectLst/>
                <a:latin typeface="arial" panose="020B0604020202020204" pitchFamily="34" charset="0"/>
              </a:rPr>
              <a:t>The grocery billing system is </a:t>
            </a:r>
            <a:r>
              <a:rPr lang="en-US" sz="2800" b="1" i="0" dirty="0">
                <a:solidFill>
                  <a:schemeClr val="bg1"/>
                </a:solidFill>
                <a:effectLst/>
                <a:latin typeface="arial" panose="020B0604020202020204" pitchFamily="34" charset="0"/>
              </a:rPr>
              <a:t>built  to calculate and display bills and serve the customer in a faster and efficient manner</a:t>
            </a:r>
            <a:r>
              <a:rPr lang="en-US" sz="2800" b="0" i="0" dirty="0">
                <a:solidFill>
                  <a:schemeClr val="bg1"/>
                </a:solidFill>
                <a:effectLst/>
                <a:latin typeface="arial" panose="020B0604020202020204" pitchFamily="34" charset="0"/>
              </a:rPr>
              <a:t>. This software project consists of an effective and easy </a:t>
            </a:r>
            <a:r>
              <a:rPr lang="en-US" sz="2800" b="0" i="0" dirty="0" err="1">
                <a:solidFill>
                  <a:schemeClr val="bg1"/>
                </a:solidFill>
                <a:effectLst/>
                <a:latin typeface="arial" panose="020B0604020202020204" pitchFamily="34" charset="0"/>
              </a:rPr>
              <a:t>Gui</a:t>
            </a:r>
            <a:r>
              <a:rPr lang="en-US" sz="2800" b="0" i="0" dirty="0">
                <a:solidFill>
                  <a:schemeClr val="bg1"/>
                </a:solidFill>
                <a:effectLst/>
                <a:latin typeface="arial" panose="020B0604020202020204" pitchFamily="34" charset="0"/>
              </a:rPr>
              <a:t> to help the employee in easy bill calculation and providing an efficient customer service.</a:t>
            </a:r>
            <a:endParaRPr sz="2000" b="0" i="0" u="none" strike="noStrike" cap="none" dirty="0">
              <a:solidFill>
                <a:schemeClr val="bg1"/>
              </a:solidFill>
              <a:latin typeface="Didact Gothic"/>
              <a:ea typeface="Didact Gothic"/>
              <a:cs typeface="Didact Gothic"/>
              <a:sym typeface="Didact Gothic"/>
            </a:endParaRPr>
          </a:p>
        </p:txBody>
      </p:sp>
      <p:pic>
        <p:nvPicPr>
          <p:cNvPr id="1193" name="Google Shape;1193;p209"/>
          <p:cNvPicPr preferRelativeResize="0"/>
          <p:nvPr/>
        </p:nvPicPr>
        <p:blipFill rotWithShape="1">
          <a:blip r:embed="rId3">
            <a:alphaModFix/>
          </a:blip>
          <a:srcRect/>
          <a:stretch/>
        </p:blipFill>
        <p:spPr>
          <a:xfrm>
            <a:off x="1253380" y="1268978"/>
            <a:ext cx="904018" cy="139080"/>
          </a:xfrm>
          <a:prstGeom prst="rect">
            <a:avLst/>
          </a:prstGeom>
          <a:noFill/>
          <a:ln>
            <a:noFill/>
          </a:ln>
        </p:spPr>
      </p:pic>
      <p:sp>
        <p:nvSpPr>
          <p:cNvPr id="1195" name="Google Shape;1195;p209"/>
          <p:cNvSpPr/>
          <p:nvPr/>
        </p:nvSpPr>
        <p:spPr>
          <a:xfrm rot="-5400000">
            <a:off x="11397951" y="5575011"/>
            <a:ext cx="1296000" cy="29210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 name="Picture Placeholder 8">
            <a:extLst>
              <a:ext uri="{FF2B5EF4-FFF2-40B4-BE49-F238E27FC236}">
                <a16:creationId xmlns:a16="http://schemas.microsoft.com/office/drawing/2014/main" id="{BE626DDF-EAD8-6769-635C-57A64C13AA4C}"/>
              </a:ext>
            </a:extLst>
          </p:cNvPr>
          <p:cNvPicPr>
            <a:picLocks noGrp="1" noChangeAspect="1"/>
          </p:cNvPicPr>
          <p:nvPr>
            <p:ph type="pic" idx="3"/>
          </p:nvPr>
        </p:nvPicPr>
        <p:blipFill>
          <a:blip r:embed="rId4"/>
          <a:srcRect l="10252" r="10252"/>
          <a:stretch>
            <a:fillRect/>
          </a:stretch>
        </p:blipFill>
        <p:spPr>
          <a:xfrm>
            <a:off x="3866149" y="272692"/>
            <a:ext cx="3402818" cy="3400612"/>
          </a:xfr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193"/>
                                        </p:tgtEl>
                                        <p:attrNameLst>
                                          <p:attrName>style.visibility</p:attrName>
                                        </p:attrNameLst>
                                      </p:cBhvr>
                                      <p:to>
                                        <p:strVal val="visible"/>
                                      </p:to>
                                    </p:set>
                                    <p:animEffect transition="in" filter="fade">
                                      <p:cBhvr>
                                        <p:cTn id="7" dur="500"/>
                                        <p:tgtEl>
                                          <p:spTgt spid="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D4D356D8-6583-D727-0C76-881A2EE44CB7}"/>
              </a:ext>
            </a:extLst>
          </p:cNvPr>
          <p:cNvPicPr>
            <a:picLocks noGrp="1" noChangeAspect="1"/>
          </p:cNvPicPr>
          <p:nvPr>
            <p:ph type="pic" idx="2"/>
          </p:nvPr>
        </p:nvPicPr>
        <p:blipFill>
          <a:blip r:embed="rId2"/>
          <a:srcRect l="22000" r="22000"/>
          <a:stretch/>
        </p:blipFill>
        <p:spPr>
          <a:xfrm>
            <a:off x="767424" y="1557215"/>
            <a:ext cx="3484949" cy="3484949"/>
          </a:xfrm>
        </p:spPr>
      </p:pic>
      <p:sp>
        <p:nvSpPr>
          <p:cNvPr id="3" name="Text Placeholder 2">
            <a:extLst>
              <a:ext uri="{FF2B5EF4-FFF2-40B4-BE49-F238E27FC236}">
                <a16:creationId xmlns:a16="http://schemas.microsoft.com/office/drawing/2014/main" id="{0D3C835B-16AC-12D7-7E9B-2AC06F01280C}"/>
              </a:ext>
            </a:extLst>
          </p:cNvPr>
          <p:cNvSpPr>
            <a:spLocks noGrp="1"/>
          </p:cNvSpPr>
          <p:nvPr>
            <p:ph type="body" idx="1"/>
          </p:nvPr>
        </p:nvSpPr>
        <p:spPr/>
        <p:txBody>
          <a:bodyPr/>
          <a:lstStyle/>
          <a:p>
            <a:r>
              <a:rPr lang="en-IN" dirty="0"/>
              <a:t>ABSTRACT:</a:t>
            </a:r>
          </a:p>
        </p:txBody>
      </p:sp>
      <p:sp>
        <p:nvSpPr>
          <p:cNvPr id="5" name="Text Placeholder 4">
            <a:extLst>
              <a:ext uri="{FF2B5EF4-FFF2-40B4-BE49-F238E27FC236}">
                <a16:creationId xmlns:a16="http://schemas.microsoft.com/office/drawing/2014/main" id="{C4F834D8-3BCE-1FDC-57AD-D48002AF1C8F}"/>
              </a:ext>
            </a:extLst>
          </p:cNvPr>
          <p:cNvSpPr>
            <a:spLocks noGrp="1"/>
          </p:cNvSpPr>
          <p:nvPr>
            <p:ph type="body" idx="4"/>
          </p:nvPr>
        </p:nvSpPr>
        <p:spPr>
          <a:xfrm>
            <a:off x="4871988" y="1055076"/>
            <a:ext cx="6552588" cy="5037923"/>
          </a:xfrm>
        </p:spPr>
        <p:txBody>
          <a:bodyPr/>
          <a:lstStyle/>
          <a:p>
            <a:r>
              <a:rPr lang="en-US" sz="1800" dirty="0"/>
              <a:t>This will help salespersons in managing the various types of records of customer. The product will help the user to work in a highly effective and efficient environment. Salesperson have been recording the customer information in the past and even in the present through their personal manual efforts. In manual system, there are number of inefficiencies that a salesperson faces. The information retrieval is one of the foremost problems. It is very difficult to gather the overall performance reports of the customer. Large record books have to be maintained where relevant and irrelevant information has to be stored. This automation deals with all such problems and tries to remove them in the best suitable fashion. The new system will cater to need of salesperson of any supermarket so that they can manage the system efficiently. The project is developed with the objectives of making the system reliable,</a:t>
            </a:r>
            <a:endParaRPr lang="en-IN" sz="1800" dirty="0"/>
          </a:p>
        </p:txBody>
      </p:sp>
    </p:spTree>
    <p:extLst>
      <p:ext uri="{BB962C8B-B14F-4D97-AF65-F5344CB8AC3E}">
        <p14:creationId xmlns:p14="http://schemas.microsoft.com/office/powerpoint/2010/main" val="3331649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690"/>
        <p:cNvGrpSpPr/>
        <p:nvPr/>
      </p:nvGrpSpPr>
      <p:grpSpPr>
        <a:xfrm>
          <a:off x="0" y="0"/>
          <a:ext cx="0" cy="0"/>
          <a:chOff x="0" y="0"/>
          <a:chExt cx="0" cy="0"/>
        </a:xfrm>
      </p:grpSpPr>
      <p:sp>
        <p:nvSpPr>
          <p:cNvPr id="1691" name="Google Shape;1691;p228"/>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92" name="Google Shape;1692;p228"/>
          <p:cNvSpPr/>
          <p:nvPr/>
        </p:nvSpPr>
        <p:spPr>
          <a:xfrm>
            <a:off x="10272000" y="6597000"/>
            <a:ext cx="1296000" cy="261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93" name="Google Shape;1693;p228"/>
          <p:cNvSpPr txBox="1"/>
          <p:nvPr/>
        </p:nvSpPr>
        <p:spPr>
          <a:xfrm>
            <a:off x="5826280" y="2244101"/>
            <a:ext cx="5250990" cy="31393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Raleway"/>
              <a:buNone/>
            </a:pPr>
            <a:r>
              <a:rPr lang="en-GB" sz="1800" b="0" i="0" u="none" strike="noStrike" cap="none" dirty="0">
                <a:solidFill>
                  <a:srgbClr val="FFFFFF"/>
                </a:solidFill>
                <a:latin typeface="Raleway"/>
                <a:ea typeface="Raleway"/>
                <a:cs typeface="Raleway"/>
                <a:sym typeface="Raleway"/>
              </a:rPr>
              <a:t> </a:t>
            </a:r>
            <a:r>
              <a:rPr lang="en-US" b="0" i="0" dirty="0">
                <a:solidFill>
                  <a:schemeClr val="bg1"/>
                </a:solidFill>
                <a:effectLst/>
                <a:latin typeface="Wavehaus66"/>
              </a:rPr>
              <a:t>Consumers are ultimately looking for brands and chains that ensure safety and the proper precautions are being taken by </a:t>
            </a:r>
            <a:r>
              <a:rPr lang="en-US" dirty="0">
                <a:solidFill>
                  <a:schemeClr val="bg1"/>
                </a:solidFill>
                <a:latin typeface="Wavehaus66"/>
              </a:rPr>
              <a:t>all </a:t>
            </a:r>
            <a:r>
              <a:rPr lang="en-US" b="0" i="0" dirty="0">
                <a:solidFill>
                  <a:schemeClr val="bg1"/>
                </a:solidFill>
                <a:effectLst/>
                <a:latin typeface="Wavehaus66"/>
              </a:rPr>
              <a:t>employees As a result, there’s a new challenge for grocery chains: 2021 grocery consumers will expect stores to maintain stock levels despite varying availability due to supply chain interruptions and distribution delays As a result, consumers are looking for genuine, kind experiences in the stores they visit  </a:t>
            </a:r>
            <a:r>
              <a:rPr lang="en-US" b="0" i="0" u="sng" dirty="0">
                <a:solidFill>
                  <a:schemeClr val="bg1"/>
                </a:solidFill>
                <a:effectLst/>
                <a:latin typeface="inherit"/>
                <a:hlinkClick r:id="rId3">
                  <a:extLst>
                    <a:ext uri="{A12FA001-AC4F-418D-AE19-62706E023703}">
                      <ahyp:hlinkClr xmlns:ahyp="http://schemas.microsoft.com/office/drawing/2018/hyperlinkcolor" val="tx"/>
                    </a:ext>
                  </a:extLst>
                </a:hlinkClick>
              </a:rPr>
              <a:t>because purchases are driven </a:t>
            </a:r>
            <a:r>
              <a:rPr lang="en-US" u="sng" dirty="0">
                <a:solidFill>
                  <a:schemeClr val="bg1"/>
                </a:solidFill>
                <a:latin typeface="inherit"/>
                <a:hlinkClick r:id="rId3">
                  <a:extLst>
                    <a:ext uri="{A12FA001-AC4F-418D-AE19-62706E023703}">
                      <ahyp:hlinkClr xmlns:ahyp="http://schemas.microsoft.com/office/drawing/2018/hyperlinkcolor" val="tx"/>
                    </a:ext>
                  </a:extLst>
                </a:hlinkClick>
              </a:rPr>
              <a:t>by </a:t>
            </a:r>
            <a:r>
              <a:rPr lang="en-US" b="0" i="0" u="sng" dirty="0">
                <a:solidFill>
                  <a:schemeClr val="bg1"/>
                </a:solidFill>
                <a:effectLst/>
                <a:latin typeface="inherit"/>
                <a:hlinkClick r:id="rId3">
                  <a:extLst>
                    <a:ext uri="{A12FA001-AC4F-418D-AE19-62706E023703}">
                      <ahyp:hlinkClr xmlns:ahyp="http://schemas.microsoft.com/office/drawing/2018/hyperlinkcolor" val="tx"/>
                    </a:ext>
                  </a:extLst>
                </a:hlinkClick>
              </a:rPr>
              <a:t>emotion</a:t>
            </a:r>
            <a:r>
              <a:rPr lang="en-US" b="0" i="0" u="sng" dirty="0">
                <a:solidFill>
                  <a:schemeClr val="bg1"/>
                </a:solidFill>
                <a:effectLst/>
                <a:latin typeface="inherit"/>
              </a:rPr>
              <a:t>  T</a:t>
            </a:r>
            <a:r>
              <a:rPr lang="en-US" b="0" i="0" dirty="0">
                <a:solidFill>
                  <a:schemeClr val="bg1"/>
                </a:solidFill>
                <a:effectLst/>
                <a:latin typeface="Wavehaus66"/>
              </a:rPr>
              <a:t>oday’s </a:t>
            </a:r>
            <a:r>
              <a:rPr lang="en-US" b="0" i="0" u="sng" dirty="0">
                <a:solidFill>
                  <a:schemeClr val="bg1"/>
                </a:solidFill>
                <a:effectLst/>
                <a:latin typeface="inherit"/>
                <a:hlinkClick r:id="rId4">
                  <a:extLst>
                    <a:ext uri="{A12FA001-AC4F-418D-AE19-62706E023703}">
                      <ahyp:hlinkClr xmlns:ahyp="http://schemas.microsoft.com/office/drawing/2018/hyperlinkcolor" val="tx"/>
                    </a:ext>
                  </a:extLst>
                </a:hlinkClick>
              </a:rPr>
              <a:t>consumers are seeking low customer effort</a:t>
            </a:r>
            <a:r>
              <a:rPr lang="en-US" b="0" i="0" dirty="0">
                <a:solidFill>
                  <a:schemeClr val="bg1"/>
                </a:solidFill>
                <a:effectLst/>
                <a:latin typeface="Wavehaus66"/>
              </a:rPr>
              <a:t> for products and services. They want to quickly pick-up item .They expect convenience in the store.</a:t>
            </a:r>
            <a:endParaRPr dirty="0">
              <a:solidFill>
                <a:schemeClr val="bg1"/>
              </a:solidFill>
            </a:endParaRPr>
          </a:p>
        </p:txBody>
      </p:sp>
      <p:pic>
        <p:nvPicPr>
          <p:cNvPr id="1694" name="Google Shape;1694;p228"/>
          <p:cNvPicPr preferRelativeResize="0"/>
          <p:nvPr/>
        </p:nvPicPr>
        <p:blipFill>
          <a:blip r:embed="rId5"/>
          <a:srcRect/>
          <a:stretch/>
        </p:blipFill>
        <p:spPr>
          <a:xfrm>
            <a:off x="455109" y="1641864"/>
            <a:ext cx="5371171" cy="3574270"/>
          </a:xfrm>
          <a:prstGeom prst="rect">
            <a:avLst/>
          </a:prstGeom>
          <a:noFill/>
          <a:ln>
            <a:noFill/>
          </a:ln>
        </p:spPr>
      </p:pic>
      <p:sp>
        <p:nvSpPr>
          <p:cNvPr id="1695" name="Google Shape;1695;p228"/>
          <p:cNvSpPr txBox="1"/>
          <p:nvPr/>
        </p:nvSpPr>
        <p:spPr>
          <a:xfrm>
            <a:off x="5037221" y="527699"/>
            <a:ext cx="6259428" cy="918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5000"/>
              <a:buFont typeface="Raleway"/>
              <a:buNone/>
            </a:pPr>
            <a:r>
              <a:rPr lang="en-GB" sz="5000" b="1" dirty="0">
                <a:solidFill>
                  <a:srgbClr val="FFFFFF"/>
                </a:solidFill>
                <a:latin typeface="Raleway"/>
                <a:ea typeface="Raleway"/>
                <a:cs typeface="Raleway"/>
                <a:sym typeface="Raleway"/>
              </a:rPr>
              <a:t>User requirement specification:</a:t>
            </a:r>
            <a:endParaRPr sz="5000" b="1" i="0" u="none" strike="noStrike" cap="none" dirty="0">
              <a:solidFill>
                <a:srgbClr val="FFFFFF"/>
              </a:solidFill>
              <a:latin typeface="Raleway"/>
              <a:ea typeface="Raleway"/>
              <a:cs typeface="Raleway"/>
              <a:sym typeface="Raleway"/>
            </a:endParaRPr>
          </a:p>
        </p:txBody>
      </p:sp>
      <p:pic>
        <p:nvPicPr>
          <p:cNvPr id="1696" name="Google Shape;1696;p228"/>
          <p:cNvPicPr preferRelativeResize="0"/>
          <p:nvPr/>
        </p:nvPicPr>
        <p:blipFill rotWithShape="1">
          <a:blip r:embed="rId6">
            <a:alphaModFix/>
          </a:blip>
          <a:srcRect/>
          <a:stretch/>
        </p:blipFill>
        <p:spPr>
          <a:xfrm>
            <a:off x="1069471" y="1002278"/>
            <a:ext cx="904018" cy="139080"/>
          </a:xfrm>
          <a:prstGeom prst="rect">
            <a:avLst/>
          </a:prstGeom>
          <a:noFill/>
          <a:ln>
            <a:noFill/>
          </a:ln>
        </p:spPr>
      </p:pic>
      <p:pic>
        <p:nvPicPr>
          <p:cNvPr id="1697" name="Google Shape;1697;p228"/>
          <p:cNvPicPr preferRelativeResize="0"/>
          <p:nvPr/>
        </p:nvPicPr>
        <p:blipFill rotWithShape="1">
          <a:blip r:embed="rId6">
            <a:alphaModFix/>
          </a:blip>
          <a:srcRect/>
          <a:stretch/>
        </p:blipFill>
        <p:spPr>
          <a:xfrm>
            <a:off x="9605710" y="5537820"/>
            <a:ext cx="904018" cy="139080"/>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696"/>
                                        </p:tgtEl>
                                        <p:attrNameLst>
                                          <p:attrName>style.visibility</p:attrName>
                                        </p:attrNameLst>
                                      </p:cBhvr>
                                      <p:to>
                                        <p:strVal val="visible"/>
                                      </p:to>
                                    </p:set>
                                    <p:animEffect transition="in" filter="fade">
                                      <p:cBhvr>
                                        <p:cTn id="7" dur="500"/>
                                        <p:tgtEl>
                                          <p:spTgt spid="1696"/>
                                        </p:tgtEl>
                                      </p:cBhvr>
                                    </p:animEffect>
                                  </p:childTnLst>
                                </p:cTn>
                              </p:par>
                              <p:par>
                                <p:cTn id="8" presetID="10" presetClass="entr" presetSubtype="0" fill="hold" nodeType="withEffect">
                                  <p:stCondLst>
                                    <p:cond delay="250"/>
                                  </p:stCondLst>
                                  <p:childTnLst>
                                    <p:set>
                                      <p:cBhvr>
                                        <p:cTn id="9" dur="1" fill="hold">
                                          <p:stCondLst>
                                            <p:cond delay="0"/>
                                          </p:stCondLst>
                                        </p:cTn>
                                        <p:tgtEl>
                                          <p:spTgt spid="1697"/>
                                        </p:tgtEl>
                                        <p:attrNameLst>
                                          <p:attrName>style.visibility</p:attrName>
                                        </p:attrNameLst>
                                      </p:cBhvr>
                                      <p:to>
                                        <p:strVal val="visible"/>
                                      </p:to>
                                    </p:set>
                                    <p:animEffect transition="in" filter="fade">
                                      <p:cBhvr>
                                        <p:cTn id="10" dur="500"/>
                                        <p:tgtEl>
                                          <p:spTgt spid="1697"/>
                                        </p:tgtEl>
                                      </p:cBhvr>
                                    </p:animEffect>
                                  </p:childTnLst>
                                </p:cTn>
                              </p:par>
                              <p:par>
                                <p:cTn id="11" presetID="10" presetClass="entr" presetSubtype="0" fill="hold" nodeType="withEffect">
                                  <p:stCondLst>
                                    <p:cond delay="250"/>
                                  </p:stCondLst>
                                  <p:childTnLst>
                                    <p:set>
                                      <p:cBhvr>
                                        <p:cTn id="12" dur="1" fill="hold">
                                          <p:stCondLst>
                                            <p:cond delay="0"/>
                                          </p:stCondLst>
                                        </p:cTn>
                                        <p:tgtEl>
                                          <p:spTgt spid="1691"/>
                                        </p:tgtEl>
                                        <p:attrNameLst>
                                          <p:attrName>style.visibility</p:attrName>
                                        </p:attrNameLst>
                                      </p:cBhvr>
                                      <p:to>
                                        <p:strVal val="visible"/>
                                      </p:to>
                                    </p:set>
                                    <p:animEffect transition="in" filter="fade">
                                      <p:cBhvr>
                                        <p:cTn id="13" dur="500"/>
                                        <p:tgtEl>
                                          <p:spTgt spid="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792"/>
        <p:cNvGrpSpPr/>
        <p:nvPr/>
      </p:nvGrpSpPr>
      <p:grpSpPr>
        <a:xfrm>
          <a:off x="0" y="0"/>
          <a:ext cx="0" cy="0"/>
          <a:chOff x="0" y="0"/>
          <a:chExt cx="0" cy="0"/>
        </a:xfrm>
      </p:grpSpPr>
      <p:sp>
        <p:nvSpPr>
          <p:cNvPr id="1793" name="Google Shape;1793;p232"/>
          <p:cNvSpPr/>
          <p:nvPr/>
        </p:nvSpPr>
        <p:spPr>
          <a:xfrm>
            <a:off x="0" y="43543"/>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94" name="Google Shape;1794;p232"/>
          <p:cNvSpPr/>
          <p:nvPr/>
        </p:nvSpPr>
        <p:spPr>
          <a:xfrm rot="242830">
            <a:off x="6255242" y="557586"/>
            <a:ext cx="5502254" cy="5735221"/>
          </a:xfrm>
          <a:prstGeom prst="rect">
            <a:avLst/>
          </a:prstGeom>
          <a:solidFill>
            <a:schemeClr val="lt1"/>
          </a:solidFill>
          <a:ln>
            <a:noFill/>
          </a:ln>
          <a:effectLst>
            <a:outerShdw blurRad="38100" dist="25400" dir="10800000" sx="101000" sy="101000" algn="r" rotWithShape="0">
              <a:srgbClr val="000000">
                <a:alpha val="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95" name="Google Shape;1795;p232"/>
          <p:cNvSpPr txBox="1"/>
          <p:nvPr/>
        </p:nvSpPr>
        <p:spPr>
          <a:xfrm>
            <a:off x="381167" y="1895852"/>
            <a:ext cx="5536353" cy="25545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600"/>
              <a:buFont typeface="Roboto"/>
              <a:buNone/>
            </a:pPr>
            <a:r>
              <a:rPr lang="en-GB" sz="1600" dirty="0">
                <a:solidFill>
                  <a:srgbClr val="FFFFFF"/>
                </a:solidFill>
                <a:latin typeface="Roboto"/>
                <a:ea typeface="Roboto"/>
                <a:sym typeface="Roboto"/>
              </a:rPr>
              <a:t>The grocery billing system is built on the idea to help </a:t>
            </a:r>
            <a:r>
              <a:rPr lang="en-US" sz="1600" b="1" i="0" dirty="0">
                <a:solidFill>
                  <a:schemeClr val="bg1"/>
                </a:solidFill>
                <a:effectLst/>
                <a:latin typeface="arial" panose="020B0604020202020204" pitchFamily="34" charset="0"/>
              </a:rPr>
              <a:t>to</a:t>
            </a:r>
            <a:r>
              <a:rPr lang="en-US" sz="2000" b="1" i="0" dirty="0">
                <a:solidFill>
                  <a:srgbClr val="202124"/>
                </a:solidFill>
                <a:effectLst/>
                <a:latin typeface="arial" panose="020B0604020202020204" pitchFamily="34" charset="0"/>
              </a:rPr>
              <a:t> </a:t>
            </a:r>
            <a:r>
              <a:rPr lang="en-US" sz="1600" b="1" i="0" dirty="0">
                <a:solidFill>
                  <a:schemeClr val="bg1"/>
                </a:solidFill>
                <a:effectLst/>
                <a:latin typeface="arial" panose="020B0604020202020204" pitchFamily="34" charset="0"/>
              </a:rPr>
              <a:t>help supermarkets calculate and display bills and serve the customer in a faster and efficient manner. Here user may add groceries , vegetables , fruits and snack items. This system makes simple to calculate the bill for each and every item you want to purchase . The entire project was created in th</a:t>
            </a:r>
            <a:r>
              <a:rPr lang="en-US" sz="1600" b="1" dirty="0">
                <a:solidFill>
                  <a:schemeClr val="bg1"/>
                </a:solidFill>
                <a:latin typeface="arial" panose="020B0604020202020204" pitchFamily="34" charset="0"/>
              </a:rPr>
              <a:t>e “ python ” programming </a:t>
            </a:r>
            <a:r>
              <a:rPr lang="en-US" sz="2000" dirty="0" err="1">
                <a:solidFill>
                  <a:srgbClr val="202124"/>
                </a:solidFill>
                <a:latin typeface="arial" panose="020B0604020202020204" pitchFamily="34" charset="0"/>
              </a:rPr>
              <a:t>l</a:t>
            </a:r>
            <a:r>
              <a:rPr lang="en-US" sz="1600" dirty="0" err="1">
                <a:solidFill>
                  <a:schemeClr val="bg1"/>
                </a:solidFill>
                <a:latin typeface="arial" panose="020B0604020202020204" pitchFamily="34" charset="0"/>
              </a:rPr>
              <a:t>language</a:t>
            </a:r>
            <a:r>
              <a:rPr lang="en-US" sz="1600" dirty="0">
                <a:solidFill>
                  <a:schemeClr val="bg1"/>
                </a:solidFill>
                <a:latin typeface="arial" panose="020B0604020202020204" pitchFamily="34" charset="0"/>
              </a:rPr>
              <a:t> using </a:t>
            </a:r>
            <a:r>
              <a:rPr lang="en-US" sz="1600" dirty="0" err="1">
                <a:solidFill>
                  <a:schemeClr val="bg1"/>
                </a:solidFill>
                <a:latin typeface="arial" panose="020B0604020202020204" pitchFamily="34" charset="0"/>
              </a:rPr>
              <a:t>list,dictionaries</a:t>
            </a:r>
            <a:r>
              <a:rPr lang="en-US" sz="1600" dirty="0">
                <a:solidFill>
                  <a:schemeClr val="bg1"/>
                </a:solidFill>
                <a:latin typeface="arial" panose="020B0604020202020204" pitchFamily="34" charset="0"/>
              </a:rPr>
              <a:t> and files were employed in its construction.</a:t>
            </a:r>
            <a:r>
              <a:rPr lang="en-GB" sz="1600" dirty="0">
                <a:solidFill>
                  <a:srgbClr val="FFFFFF"/>
                </a:solidFill>
                <a:latin typeface="Roboto"/>
                <a:ea typeface="Roboto"/>
                <a:sym typeface="Roboto"/>
              </a:rPr>
              <a:t> </a:t>
            </a:r>
            <a:endParaRPr dirty="0"/>
          </a:p>
        </p:txBody>
      </p:sp>
      <p:sp>
        <p:nvSpPr>
          <p:cNvPr id="1796" name="Google Shape;1796;p232"/>
          <p:cNvSpPr txBox="1"/>
          <p:nvPr/>
        </p:nvSpPr>
        <p:spPr>
          <a:xfrm>
            <a:off x="475129" y="761009"/>
            <a:ext cx="5725403" cy="7755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5000"/>
              <a:buFont typeface="Raleway"/>
              <a:buNone/>
            </a:pPr>
            <a:r>
              <a:rPr lang="en-GB" sz="2800" b="1" dirty="0">
                <a:solidFill>
                  <a:srgbClr val="FFFFFF"/>
                </a:solidFill>
                <a:latin typeface="Raleway"/>
                <a:sym typeface="Raleway"/>
              </a:rPr>
              <a:t>ADVANTAGES</a:t>
            </a:r>
            <a:r>
              <a:rPr lang="en-GB" sz="2400" b="1" dirty="0">
                <a:solidFill>
                  <a:srgbClr val="FFFFFF"/>
                </a:solidFill>
                <a:latin typeface="Raleway"/>
                <a:sym typeface="Raleway"/>
              </a:rPr>
              <a:t>:</a:t>
            </a:r>
            <a:endParaRPr sz="2400" dirty="0"/>
          </a:p>
        </p:txBody>
      </p:sp>
      <p:sp>
        <p:nvSpPr>
          <p:cNvPr id="1797" name="Google Shape;1797;p232"/>
          <p:cNvSpPr/>
          <p:nvPr/>
        </p:nvSpPr>
        <p:spPr>
          <a:xfrm>
            <a:off x="9589882" y="6087414"/>
            <a:ext cx="1798890"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Calibri"/>
              <a:buNone/>
            </a:pPr>
            <a:r>
              <a:rPr lang="en-GB" sz="800" b="0" i="0" u="sng" strike="noStrike" cap="none">
                <a:solidFill>
                  <a:schemeClr val="hlink"/>
                </a:solidFill>
                <a:latin typeface="Calibri"/>
                <a:ea typeface="Calibri"/>
                <a:cs typeface="Calibri"/>
                <a:sym typeface="Calibri"/>
                <a:hlinkClick r:id="rId3"/>
              </a:rPr>
              <a:t>https://www.pexels.com/@mikebirdy</a:t>
            </a:r>
            <a:r>
              <a:rPr lang="en-GB" sz="800" b="0" i="0" u="none" strike="noStrike" cap="none">
                <a:solidFill>
                  <a:srgbClr val="7F7F7F"/>
                </a:solidFill>
                <a:latin typeface="Calibri"/>
                <a:ea typeface="Calibri"/>
                <a:cs typeface="Calibri"/>
                <a:sym typeface="Calibri"/>
              </a:rPr>
              <a:t> </a:t>
            </a:r>
            <a:endParaRPr/>
          </a:p>
        </p:txBody>
      </p:sp>
      <p:sp>
        <p:nvSpPr>
          <p:cNvPr id="1798" name="Google Shape;1798;p232"/>
          <p:cNvSpPr/>
          <p:nvPr/>
        </p:nvSpPr>
        <p:spPr>
          <a:xfrm rot="-4099682">
            <a:off x="4625107" y="6255316"/>
            <a:ext cx="410849" cy="376843"/>
          </a:xfrm>
          <a:prstGeom prst="triangle">
            <a:avLst>
              <a:gd name="adj" fmla="val 5000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99" name="Google Shape;1799;p232"/>
          <p:cNvPicPr preferRelativeResize="0"/>
          <p:nvPr/>
        </p:nvPicPr>
        <p:blipFill rotWithShape="1">
          <a:blip r:embed="rId4">
            <a:alphaModFix/>
          </a:blip>
          <a:srcRect/>
          <a:stretch/>
        </p:blipFill>
        <p:spPr>
          <a:xfrm>
            <a:off x="4701526" y="-191300"/>
            <a:ext cx="1491528" cy="866049"/>
          </a:xfrm>
          <a:prstGeom prst="rect">
            <a:avLst/>
          </a:prstGeom>
          <a:noFill/>
          <a:ln>
            <a:noFill/>
          </a:ln>
        </p:spPr>
      </p:pic>
      <p:pic>
        <p:nvPicPr>
          <p:cNvPr id="1800" name="Google Shape;1800;p232"/>
          <p:cNvPicPr preferRelativeResize="0"/>
          <p:nvPr/>
        </p:nvPicPr>
        <p:blipFill rotWithShape="1">
          <a:blip r:embed="rId5">
            <a:alphaModFix/>
          </a:blip>
          <a:srcRect/>
          <a:stretch/>
        </p:blipFill>
        <p:spPr>
          <a:xfrm>
            <a:off x="3631105" y="387087"/>
            <a:ext cx="904018" cy="139080"/>
          </a:xfrm>
          <a:prstGeom prst="rect">
            <a:avLst/>
          </a:prstGeom>
          <a:noFill/>
          <a:ln>
            <a:noFill/>
          </a:ln>
        </p:spPr>
      </p:pic>
      <p:sp>
        <p:nvSpPr>
          <p:cNvPr id="1801" name="Google Shape;1801;p232"/>
          <p:cNvSpPr/>
          <p:nvPr/>
        </p:nvSpPr>
        <p:spPr>
          <a:xfrm rot="-5400000">
            <a:off x="-580401" y="2299708"/>
            <a:ext cx="1296000" cy="276812"/>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2" name="Google Shape;1802;p232"/>
          <p:cNvSpPr/>
          <p:nvPr/>
        </p:nvSpPr>
        <p:spPr>
          <a:xfrm rot="-5242312">
            <a:off x="5104831" y="5570976"/>
            <a:ext cx="746836" cy="685020"/>
          </a:xfrm>
          <a:prstGeom prst="triangle">
            <a:avLst>
              <a:gd name="adj" fmla="val 5000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3" name="Google Shape;1803;p232"/>
          <p:cNvPicPr preferRelativeResize="0"/>
          <p:nvPr/>
        </p:nvPicPr>
        <p:blipFill rotWithShape="1">
          <a:blip r:embed="rId6">
            <a:alphaModFix/>
          </a:blip>
          <a:srcRect/>
          <a:stretch/>
        </p:blipFill>
        <p:spPr>
          <a:xfrm>
            <a:off x="10950100" y="6556381"/>
            <a:ext cx="904018" cy="139080"/>
          </a:xfrm>
          <a:prstGeom prst="rect">
            <a:avLst/>
          </a:prstGeom>
          <a:noFill/>
          <a:ln>
            <a:noFill/>
          </a:ln>
        </p:spPr>
      </p:pic>
      <p:pic>
        <p:nvPicPr>
          <p:cNvPr id="1804" name="Google Shape;1804;p232"/>
          <p:cNvPicPr preferRelativeResize="0">
            <a:picLocks noGrp="1"/>
          </p:cNvPicPr>
          <p:nvPr>
            <p:ph type="pic" idx="2"/>
          </p:nvPr>
        </p:nvPicPr>
        <p:blipFill>
          <a:blip r:embed="rId7"/>
          <a:srcRect l="18113" r="18113"/>
          <a:stretch/>
        </p:blipFill>
        <p:spPr>
          <a:xfrm rot="263267">
            <a:off x="6401076" y="707958"/>
            <a:ext cx="5209212" cy="5442083"/>
          </a:xfrm>
          <a:prstGeom prst="rect">
            <a:avLst/>
          </a:prstGeom>
          <a:noFill/>
          <a:ln>
            <a:noFill/>
          </a:ln>
        </p:spPr>
      </p:pic>
      <p:sp>
        <p:nvSpPr>
          <p:cNvPr id="1805" name="Google Shape;1805;p232"/>
          <p:cNvSpPr/>
          <p:nvPr/>
        </p:nvSpPr>
        <p:spPr>
          <a:xfrm>
            <a:off x="2529693" y="5183474"/>
            <a:ext cx="266700" cy="26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6" name="Google Shape;1806;p232"/>
          <p:cNvSpPr/>
          <p:nvPr/>
        </p:nvSpPr>
        <p:spPr>
          <a:xfrm>
            <a:off x="2898979" y="5183474"/>
            <a:ext cx="266700" cy="266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7" name="Google Shape;1807;p232"/>
          <p:cNvSpPr/>
          <p:nvPr/>
        </p:nvSpPr>
        <p:spPr>
          <a:xfrm>
            <a:off x="3263321" y="5183474"/>
            <a:ext cx="266700" cy="2667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1796"/>
                                        </p:tgtEl>
                                        <p:attrNameLst>
                                          <p:attrName>style.visibility</p:attrName>
                                        </p:attrNameLst>
                                      </p:cBhvr>
                                      <p:to>
                                        <p:strVal val="visible"/>
                                      </p:to>
                                    </p:set>
                                    <p:anim calcmode="lin" valueType="num">
                                      <p:cBhvr additive="base">
                                        <p:cTn id="7" dur="500"/>
                                        <p:tgtEl>
                                          <p:spTgt spid="1796"/>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1000"/>
                                  </p:stCondLst>
                                  <p:childTnLst>
                                    <p:set>
                                      <p:cBhvr>
                                        <p:cTn id="9" dur="1" fill="hold">
                                          <p:stCondLst>
                                            <p:cond delay="0"/>
                                          </p:stCondLst>
                                        </p:cTn>
                                        <p:tgtEl>
                                          <p:spTgt spid="1799"/>
                                        </p:tgtEl>
                                        <p:attrNameLst>
                                          <p:attrName>style.visibility</p:attrName>
                                        </p:attrNameLst>
                                      </p:cBhvr>
                                      <p:to>
                                        <p:strVal val="visible"/>
                                      </p:to>
                                    </p:set>
                                    <p:animEffect transition="in" filter="fade">
                                      <p:cBhvr>
                                        <p:cTn id="10" dur="500"/>
                                        <p:tgtEl>
                                          <p:spTgt spid="1799"/>
                                        </p:tgtEl>
                                      </p:cBhvr>
                                    </p:animEffect>
                                  </p:childTnLst>
                                </p:cTn>
                              </p:par>
                              <p:par>
                                <p:cTn id="11" presetID="10" presetClass="entr" presetSubtype="0" fill="hold" nodeType="withEffect">
                                  <p:stCondLst>
                                    <p:cond delay="250"/>
                                  </p:stCondLst>
                                  <p:childTnLst>
                                    <p:set>
                                      <p:cBhvr>
                                        <p:cTn id="12" dur="1" fill="hold">
                                          <p:stCondLst>
                                            <p:cond delay="0"/>
                                          </p:stCondLst>
                                        </p:cTn>
                                        <p:tgtEl>
                                          <p:spTgt spid="1800"/>
                                        </p:tgtEl>
                                        <p:attrNameLst>
                                          <p:attrName>style.visibility</p:attrName>
                                        </p:attrNameLst>
                                      </p:cBhvr>
                                      <p:to>
                                        <p:strVal val="visible"/>
                                      </p:to>
                                    </p:set>
                                    <p:animEffect transition="in" filter="fade">
                                      <p:cBhvr>
                                        <p:cTn id="13" dur="500"/>
                                        <p:tgtEl>
                                          <p:spTgt spid="1800"/>
                                        </p:tgtEl>
                                      </p:cBhvr>
                                    </p:animEffect>
                                  </p:childTnLst>
                                </p:cTn>
                              </p:par>
                              <p:par>
                                <p:cTn id="14" presetID="10" presetClass="entr" presetSubtype="0" fill="hold" nodeType="withEffect">
                                  <p:stCondLst>
                                    <p:cond delay="250"/>
                                  </p:stCondLst>
                                  <p:childTnLst>
                                    <p:set>
                                      <p:cBhvr>
                                        <p:cTn id="15" dur="1" fill="hold">
                                          <p:stCondLst>
                                            <p:cond delay="0"/>
                                          </p:stCondLst>
                                        </p:cTn>
                                        <p:tgtEl>
                                          <p:spTgt spid="1803"/>
                                        </p:tgtEl>
                                        <p:attrNameLst>
                                          <p:attrName>style.visibility</p:attrName>
                                        </p:attrNameLst>
                                      </p:cBhvr>
                                      <p:to>
                                        <p:strVal val="visible"/>
                                      </p:to>
                                    </p:set>
                                    <p:animEffect transition="in" filter="fade">
                                      <p:cBhvr>
                                        <p:cTn id="16" dur="500"/>
                                        <p:tgtEl>
                                          <p:spTgt spid="1803"/>
                                        </p:tgtEl>
                                      </p:cBhvr>
                                    </p:animEffect>
                                  </p:childTnLst>
                                </p:cTn>
                              </p:par>
                              <p:par>
                                <p:cTn id="17" presetID="10" presetClass="entr" presetSubtype="0" fill="hold" nodeType="withEffect">
                                  <p:stCondLst>
                                    <p:cond delay="250"/>
                                  </p:stCondLst>
                                  <p:childTnLst>
                                    <p:set>
                                      <p:cBhvr>
                                        <p:cTn id="18" dur="1" fill="hold">
                                          <p:stCondLst>
                                            <p:cond delay="0"/>
                                          </p:stCondLst>
                                        </p:cTn>
                                        <p:tgtEl>
                                          <p:spTgt spid="1793"/>
                                        </p:tgtEl>
                                        <p:attrNameLst>
                                          <p:attrName>style.visibility</p:attrName>
                                        </p:attrNameLst>
                                      </p:cBhvr>
                                      <p:to>
                                        <p:strVal val="visible"/>
                                      </p:to>
                                    </p:set>
                                    <p:animEffect transition="in" filter="fade">
                                      <p:cBhvr>
                                        <p:cTn id="19" dur="500"/>
                                        <p:tgtEl>
                                          <p:spTgt spid="1793"/>
                                        </p:tgtEl>
                                      </p:cBhvr>
                                    </p:animEffect>
                                  </p:childTnLst>
                                </p:cTn>
                              </p:par>
                              <p:par>
                                <p:cTn id="20" presetID="10" presetClass="entr" presetSubtype="0" fill="hold" nodeType="withEffect">
                                  <p:stCondLst>
                                    <p:cond delay="250"/>
                                  </p:stCondLst>
                                  <p:childTnLst>
                                    <p:set>
                                      <p:cBhvr>
                                        <p:cTn id="21" dur="1" fill="hold">
                                          <p:stCondLst>
                                            <p:cond delay="0"/>
                                          </p:stCondLst>
                                        </p:cTn>
                                        <p:tgtEl>
                                          <p:spTgt spid="1805"/>
                                        </p:tgtEl>
                                        <p:attrNameLst>
                                          <p:attrName>style.visibility</p:attrName>
                                        </p:attrNameLst>
                                      </p:cBhvr>
                                      <p:to>
                                        <p:strVal val="visible"/>
                                      </p:to>
                                    </p:set>
                                    <p:animEffect transition="in" filter="fade">
                                      <p:cBhvr>
                                        <p:cTn id="22" dur="1000"/>
                                        <p:tgtEl>
                                          <p:spTgt spid="1805"/>
                                        </p:tgtEl>
                                      </p:cBhvr>
                                    </p:animEffect>
                                  </p:childTnLst>
                                </p:cTn>
                              </p:par>
                              <p:par>
                                <p:cTn id="23" presetID="10" presetClass="entr" presetSubtype="0" fill="hold" nodeType="withEffect">
                                  <p:stCondLst>
                                    <p:cond delay="500"/>
                                  </p:stCondLst>
                                  <p:childTnLst>
                                    <p:set>
                                      <p:cBhvr>
                                        <p:cTn id="24" dur="1" fill="hold">
                                          <p:stCondLst>
                                            <p:cond delay="0"/>
                                          </p:stCondLst>
                                        </p:cTn>
                                        <p:tgtEl>
                                          <p:spTgt spid="1806"/>
                                        </p:tgtEl>
                                        <p:attrNameLst>
                                          <p:attrName>style.visibility</p:attrName>
                                        </p:attrNameLst>
                                      </p:cBhvr>
                                      <p:to>
                                        <p:strVal val="visible"/>
                                      </p:to>
                                    </p:set>
                                    <p:animEffect transition="in" filter="fade">
                                      <p:cBhvr>
                                        <p:cTn id="25" dur="1000"/>
                                        <p:tgtEl>
                                          <p:spTgt spid="1806"/>
                                        </p:tgtEl>
                                      </p:cBhvr>
                                    </p:animEffect>
                                  </p:childTnLst>
                                </p:cTn>
                              </p:par>
                              <p:par>
                                <p:cTn id="26" presetID="10" presetClass="entr" presetSubtype="0" fill="hold" nodeType="withEffect">
                                  <p:stCondLst>
                                    <p:cond delay="750"/>
                                  </p:stCondLst>
                                  <p:childTnLst>
                                    <p:set>
                                      <p:cBhvr>
                                        <p:cTn id="27" dur="1" fill="hold">
                                          <p:stCondLst>
                                            <p:cond delay="0"/>
                                          </p:stCondLst>
                                        </p:cTn>
                                        <p:tgtEl>
                                          <p:spTgt spid="1807"/>
                                        </p:tgtEl>
                                        <p:attrNameLst>
                                          <p:attrName>style.visibility</p:attrName>
                                        </p:attrNameLst>
                                      </p:cBhvr>
                                      <p:to>
                                        <p:strVal val="visible"/>
                                      </p:to>
                                    </p:set>
                                    <p:animEffect transition="in" filter="fade">
                                      <p:cBhvr>
                                        <p:cTn id="28" dur="1000"/>
                                        <p:tgtEl>
                                          <p:spTgt spid="1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C92D-90E2-4F65-945B-BACA2D0087E0}"/>
              </a:ext>
            </a:extLst>
          </p:cNvPr>
          <p:cNvSpPr>
            <a:spLocks noGrp="1"/>
          </p:cNvSpPr>
          <p:nvPr>
            <p:ph type="title"/>
          </p:nvPr>
        </p:nvSpPr>
        <p:spPr/>
        <p:txBody>
          <a:bodyPr/>
          <a:lstStyle/>
          <a:p>
            <a:r>
              <a:rPr lang="en-IN" dirty="0">
                <a:solidFill>
                  <a:schemeClr val="bg1"/>
                </a:solidFill>
              </a:rPr>
              <a:t>MODULES</a:t>
            </a:r>
          </a:p>
        </p:txBody>
      </p:sp>
      <p:sp>
        <p:nvSpPr>
          <p:cNvPr id="3" name="Text Placeholder 2">
            <a:extLst>
              <a:ext uri="{FF2B5EF4-FFF2-40B4-BE49-F238E27FC236}">
                <a16:creationId xmlns:a16="http://schemas.microsoft.com/office/drawing/2014/main" id="{DB4021B4-E8C4-B35F-6B6C-CDFC42A872D8}"/>
              </a:ext>
            </a:extLst>
          </p:cNvPr>
          <p:cNvSpPr>
            <a:spLocks noGrp="1"/>
          </p:cNvSpPr>
          <p:nvPr>
            <p:ph type="body" idx="1"/>
          </p:nvPr>
        </p:nvSpPr>
        <p:spPr/>
        <p:txBody>
          <a:bodyPr/>
          <a:lstStyle/>
          <a:p>
            <a:pPr marL="114300" indent="0">
              <a:buNone/>
            </a:pPr>
            <a:r>
              <a:rPr lang="en-IN" dirty="0">
                <a:solidFill>
                  <a:schemeClr val="bg1"/>
                </a:solidFill>
              </a:rPr>
              <a:t>*DATE TIME – Used for present date.</a:t>
            </a:r>
          </a:p>
          <a:p>
            <a:pPr marL="114300" indent="0">
              <a:buNone/>
            </a:pPr>
            <a:r>
              <a:rPr lang="en-IN" dirty="0">
                <a:solidFill>
                  <a:schemeClr val="bg1"/>
                </a:solidFill>
              </a:rPr>
              <a:t>*MATH- Provides standard mathematical constants and functions.</a:t>
            </a:r>
          </a:p>
          <a:p>
            <a:pPr marL="114300" indent="0">
              <a:buNone/>
            </a:pPr>
            <a:r>
              <a:rPr lang="en-IN" dirty="0">
                <a:solidFill>
                  <a:schemeClr val="bg1"/>
                </a:solidFill>
              </a:rPr>
              <a:t>*RANDOM- Used to generate Random number.</a:t>
            </a:r>
          </a:p>
        </p:txBody>
      </p:sp>
    </p:spTree>
    <p:extLst>
      <p:ext uri="{BB962C8B-B14F-4D97-AF65-F5344CB8AC3E}">
        <p14:creationId xmlns:p14="http://schemas.microsoft.com/office/powerpoint/2010/main" val="3349527995"/>
      </p:ext>
    </p:extLst>
  </p:cSld>
  <p:clrMapOvr>
    <a:masterClrMapping/>
  </p:clrMapOvr>
</p:sld>
</file>

<file path=ppt/theme/theme1.xml><?xml version="1.0" encoding="utf-8"?>
<a:theme xmlns:a="http://schemas.openxmlformats.org/drawingml/2006/main" name="2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Custom 2">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825</Words>
  <Application>Microsoft Office PowerPoint</Application>
  <PresentationFormat>Widescreen</PresentationFormat>
  <Paragraphs>31</Paragraphs>
  <Slides>11</Slides>
  <Notes>9</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11</vt:i4>
      </vt:variant>
    </vt:vector>
  </HeadingPairs>
  <TitlesOfParts>
    <vt:vector size="26" baseType="lpstr">
      <vt:lpstr>Raleway</vt:lpstr>
      <vt:lpstr>roboto</vt:lpstr>
      <vt:lpstr>Roboto Thin</vt:lpstr>
      <vt:lpstr>inherit</vt:lpstr>
      <vt:lpstr>Wavehaus66</vt:lpstr>
      <vt:lpstr>Calibri</vt:lpstr>
      <vt:lpstr>arial</vt:lpstr>
      <vt:lpstr>arial</vt:lpstr>
      <vt:lpstr>Roboto Medium</vt:lpstr>
      <vt:lpstr>Didact Gothic</vt:lpstr>
      <vt:lpstr>2_Office Theme</vt:lpstr>
      <vt:lpstr>5_Office Theme</vt:lpstr>
      <vt:lpstr>Simple Light</vt:lpstr>
      <vt:lpstr>6_Office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shahul</dc:creator>
  <cp:lastModifiedBy>Sharaschandra</cp:lastModifiedBy>
  <cp:revision>15</cp:revision>
  <dcterms:modified xsi:type="dcterms:W3CDTF">2022-12-13T17:11:49Z</dcterms:modified>
</cp:coreProperties>
</file>