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278B-EF6F-4602-A0AA-96B011D17AB7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79BE-58F7-4749-B24D-F00243F98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57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278B-EF6F-4602-A0AA-96B011D17AB7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79BE-58F7-4749-B24D-F00243F98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99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278B-EF6F-4602-A0AA-96B011D17AB7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79BE-58F7-4749-B24D-F00243F98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65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278B-EF6F-4602-A0AA-96B011D17AB7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79BE-58F7-4749-B24D-F00243F98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0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278B-EF6F-4602-A0AA-96B011D17AB7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79BE-58F7-4749-B24D-F00243F98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01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278B-EF6F-4602-A0AA-96B011D17AB7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79BE-58F7-4749-B24D-F00243F98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1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278B-EF6F-4602-A0AA-96B011D17AB7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79BE-58F7-4749-B24D-F00243F98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23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278B-EF6F-4602-A0AA-96B011D17AB7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79BE-58F7-4749-B24D-F00243F98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87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278B-EF6F-4602-A0AA-96B011D17AB7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79BE-58F7-4749-B24D-F00243F98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08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278B-EF6F-4602-A0AA-96B011D17AB7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79BE-58F7-4749-B24D-F00243F98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61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278B-EF6F-4602-A0AA-96B011D17AB7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79BE-58F7-4749-B24D-F00243F98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38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1278B-EF6F-4602-A0AA-96B011D17AB7}" type="datetimeFigureOut">
              <a:rPr lang="en-IN" smtClean="0"/>
              <a:t>21-06-2018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679BE-58F7-4749-B24D-F00243F98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etflix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6" y="216171"/>
            <a:ext cx="9314993" cy="523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42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726"/>
          </a:xfrm>
        </p:spPr>
        <p:txBody>
          <a:bodyPr/>
          <a:lstStyle/>
          <a:p>
            <a:pPr algn="ctr"/>
            <a:r>
              <a:rPr lang="en-IN" dirty="0" smtClean="0"/>
              <a:t>What do it do?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852"/>
            <a:ext cx="10515600" cy="4753111"/>
          </a:xfrm>
        </p:spPr>
        <p:txBody>
          <a:bodyPr/>
          <a:lstStyle/>
          <a:p>
            <a:r>
              <a:rPr lang="en-IN" dirty="0"/>
              <a:t>Netflix is a gushing content </a:t>
            </a:r>
            <a:r>
              <a:rPr lang="en-IN" dirty="0" smtClean="0"/>
              <a:t>provider of VOD </a:t>
            </a:r>
            <a:r>
              <a:rPr lang="en-IN" dirty="0"/>
              <a:t>that enables subscribers to watch motion pictures, documentaries, tv shows and more on an extensive variety of Internet-associated gadgets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Netflix was founded in Aug,1997 in California, USA. The founder was Reed Hasting and Marc Randolph.</a:t>
            </a:r>
          </a:p>
          <a:p>
            <a:r>
              <a:rPr lang="en-IN" dirty="0" smtClean="0"/>
              <a:t>The revenue of this is $11.692 billions in year 2017</a:t>
            </a:r>
          </a:p>
          <a:p>
            <a:r>
              <a:rPr lang="en-IN" dirty="0" smtClean="0"/>
              <a:t>They also produce Movies and Tv shows.</a:t>
            </a:r>
            <a:endParaRPr lang="en-IN" dirty="0"/>
          </a:p>
        </p:txBody>
      </p:sp>
      <p:pic>
        <p:nvPicPr>
          <p:cNvPr id="4" name="Picture 2" descr="https://upload.wikimedia.org/wikipedia/commons/thumb/1/1a/Netflixenvelope.jpg/322px-Netflixenvelo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4300538"/>
            <a:ext cx="30670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02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/>
          <a:lstStyle/>
          <a:p>
            <a:pPr algn="ctr"/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088"/>
            <a:ext cx="10515600" cy="4884875"/>
          </a:xfrm>
        </p:spPr>
        <p:txBody>
          <a:bodyPr/>
          <a:lstStyle/>
          <a:p>
            <a:r>
              <a:rPr lang="en-IN" dirty="0" smtClean="0"/>
              <a:t>Business Development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IN" dirty="0" smtClean="0"/>
              <a:t>Engineering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IN" dirty="0" smtClean="0"/>
              <a:t>Global Product creation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IN" dirty="0" smtClean="0"/>
              <a:t>Security</a:t>
            </a:r>
          </a:p>
          <a:p>
            <a:r>
              <a:rPr lang="en-IN" dirty="0" smtClean="0"/>
              <a:t>Design and Product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IN" dirty="0" smtClean="0"/>
              <a:t>Content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IN" dirty="0" smtClean="0"/>
              <a:t>Data Analysis</a:t>
            </a:r>
            <a:endParaRPr lang="en-IN" dirty="0" smtClean="0"/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IN" dirty="0" smtClean="0"/>
              <a:t>Customer Service</a:t>
            </a:r>
          </a:p>
          <a:p>
            <a:r>
              <a:rPr lang="en-IN" dirty="0" smtClean="0"/>
              <a:t>Marketing and Finance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IN" dirty="0" smtClean="0"/>
              <a:t>Legal Process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r>
              <a:rPr lang="en-IN" dirty="0" smtClean="0"/>
              <a:t>Cost </a:t>
            </a:r>
            <a:r>
              <a:rPr lang="en-IN" dirty="0"/>
              <a:t>I</a:t>
            </a:r>
            <a:r>
              <a:rPr lang="en-IN" dirty="0" smtClean="0"/>
              <a:t>n and Out flow</a:t>
            </a:r>
          </a:p>
          <a:p>
            <a:pPr lvl="1">
              <a:buSzPct val="50000"/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30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99"/>
            <a:ext cx="10515600" cy="1125745"/>
          </a:xfrm>
        </p:spPr>
        <p:txBody>
          <a:bodyPr/>
          <a:lstStyle/>
          <a:p>
            <a:pPr algn="ctr"/>
            <a:r>
              <a:rPr lang="en-IN" dirty="0" smtClean="0"/>
              <a:t>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944"/>
            <a:ext cx="10515600" cy="2206482"/>
          </a:xfrm>
        </p:spPr>
        <p:txBody>
          <a:bodyPr/>
          <a:lstStyle/>
          <a:p>
            <a:r>
              <a:rPr lang="en-IN" dirty="0" smtClean="0"/>
              <a:t>Streaming- Tie-up with production – digitalize it - share</a:t>
            </a:r>
          </a:p>
          <a:p>
            <a:r>
              <a:rPr lang="en-IN" dirty="0" smtClean="0"/>
              <a:t>Domestic DVD-Purchase DVD-take order online- Courier the order</a:t>
            </a:r>
          </a:p>
          <a:p>
            <a:r>
              <a:rPr lang="en-IN" dirty="0" smtClean="0"/>
              <a:t>Customer subscription – signup - select plan – make payments –confirmation.</a:t>
            </a:r>
          </a:p>
          <a:p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0844" y="3300490"/>
            <a:ext cx="10515600" cy="854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/>
              <a:t>Revenue and Cost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174436"/>
            <a:ext cx="4846983" cy="2206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Monthly subscription fee</a:t>
            </a:r>
          </a:p>
          <a:p>
            <a:r>
              <a:rPr lang="en-IN" dirty="0" smtClean="0"/>
              <a:t>Advertisements</a:t>
            </a:r>
          </a:p>
          <a:p>
            <a:r>
              <a:rPr lang="en-IN" dirty="0" smtClean="0"/>
              <a:t>DVD or Blu-Ray Rental			</a:t>
            </a:r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98098" y="4167812"/>
            <a:ext cx="4846983" cy="2690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Development process</a:t>
            </a:r>
          </a:p>
          <a:p>
            <a:r>
              <a:rPr lang="en-IN" dirty="0" smtClean="0"/>
              <a:t>Infrastructure cost</a:t>
            </a:r>
          </a:p>
          <a:p>
            <a:r>
              <a:rPr lang="en-IN" dirty="0" smtClean="0"/>
              <a:t>Customer Service</a:t>
            </a:r>
          </a:p>
          <a:p>
            <a:r>
              <a:rPr lang="en-IN" dirty="0" smtClean="0"/>
              <a:t>Cost of customer acquisition</a:t>
            </a:r>
          </a:p>
          <a:p>
            <a:r>
              <a:rPr lang="en-IN" dirty="0" smtClean="0"/>
              <a:t>Legal Settlements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47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99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Important KPI’s and </a:t>
            </a:r>
            <a:r>
              <a:rPr lang="en-IN" dirty="0" err="1" smtClean="0"/>
              <a:t>Metrices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57" y="1352762"/>
            <a:ext cx="11469755" cy="5207064"/>
          </a:xfrm>
        </p:spPr>
        <p:txBody>
          <a:bodyPr>
            <a:normAutofit/>
          </a:bodyPr>
          <a:lstStyle/>
          <a:p>
            <a:r>
              <a:rPr lang="en-IN" dirty="0"/>
              <a:t>S</a:t>
            </a:r>
            <a:r>
              <a:rPr lang="en-IN" dirty="0" smtClean="0"/>
              <a:t>tart-up time</a:t>
            </a:r>
          </a:p>
          <a:p>
            <a:r>
              <a:rPr lang="en-IN" dirty="0" smtClean="0"/>
              <a:t>Buffering %</a:t>
            </a:r>
          </a:p>
          <a:p>
            <a:r>
              <a:rPr lang="en-IN" dirty="0" smtClean="0"/>
              <a:t>Switching </a:t>
            </a:r>
            <a:r>
              <a:rPr lang="en-IN" dirty="0"/>
              <a:t>between </a:t>
            </a:r>
            <a:r>
              <a:rPr lang="en-IN" dirty="0" smtClean="0"/>
              <a:t>bitrates</a:t>
            </a:r>
          </a:p>
          <a:p>
            <a:r>
              <a:rPr lang="en-IN" dirty="0" smtClean="0"/>
              <a:t>Engagement </a:t>
            </a:r>
            <a:r>
              <a:rPr lang="en-IN" dirty="0"/>
              <a:t>per session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Average </a:t>
            </a:r>
            <a:r>
              <a:rPr lang="en-IN" dirty="0"/>
              <a:t>hours watched per user (usage</a:t>
            </a:r>
            <a:r>
              <a:rPr lang="en-IN" dirty="0" smtClean="0"/>
              <a:t>)</a:t>
            </a:r>
          </a:p>
          <a:p>
            <a:r>
              <a:rPr lang="en-IN" dirty="0"/>
              <a:t>Ratio of new, paying users to churning users (sales/retention</a:t>
            </a:r>
            <a:r>
              <a:rPr lang="en-IN" dirty="0" smtClean="0"/>
              <a:t>)</a:t>
            </a:r>
          </a:p>
          <a:p>
            <a:r>
              <a:rPr lang="en-IN" dirty="0"/>
              <a:t>Percent of users watching only Netflix content, mix of Netflix/non-Netflix content, and non-Netflix </a:t>
            </a:r>
            <a:r>
              <a:rPr lang="en-IN" dirty="0" smtClean="0"/>
              <a:t>content.</a:t>
            </a:r>
          </a:p>
          <a:p>
            <a:r>
              <a:rPr lang="en-IN" dirty="0" smtClean="0"/>
              <a:t>Profits made in Production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67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99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Analysis Implemented 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762"/>
            <a:ext cx="10515600" cy="4824201"/>
          </a:xfrm>
        </p:spPr>
        <p:txBody>
          <a:bodyPr/>
          <a:lstStyle/>
          <a:p>
            <a:r>
              <a:rPr lang="en-IN" dirty="0" smtClean="0"/>
              <a:t>Uses Big Data Analytics</a:t>
            </a:r>
          </a:p>
          <a:p>
            <a:endParaRPr lang="en-IN" dirty="0" smtClean="0"/>
          </a:p>
          <a:p>
            <a:r>
              <a:rPr lang="en-IN" dirty="0" smtClean="0"/>
              <a:t>Customer Satisfaction </a:t>
            </a:r>
          </a:p>
          <a:p>
            <a:r>
              <a:rPr lang="en-IN" dirty="0" smtClean="0"/>
              <a:t>Revenue earned</a:t>
            </a:r>
          </a:p>
          <a:p>
            <a:r>
              <a:rPr lang="en-IN" dirty="0" smtClean="0"/>
              <a:t>Cost incurred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189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70906"/>
            <a:ext cx="8507896" cy="52136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9484" y="6126682"/>
            <a:ext cx="3220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smtClean="0">
                <a:solidFill>
                  <a:srgbClr val="262626"/>
                </a:solidFill>
                <a:effectLst/>
                <a:latin typeface="Georgia" panose="02040502050405020303" pitchFamily="18" charset="0"/>
              </a:rPr>
              <a:t>Sorted String Table (</a:t>
            </a:r>
            <a:r>
              <a:rPr lang="en-IN" b="0" i="0" dirty="0" err="1" smtClean="0">
                <a:solidFill>
                  <a:srgbClr val="262626"/>
                </a:solidFill>
                <a:effectLst/>
                <a:latin typeface="Georgia" panose="02040502050405020303" pitchFamily="18" charset="0"/>
              </a:rPr>
              <a:t>SSTable</a:t>
            </a:r>
            <a:r>
              <a:rPr lang="en-IN" b="0" i="0" dirty="0" smtClean="0">
                <a:solidFill>
                  <a:srgbClr val="262626"/>
                </a:solidFill>
                <a:effectLst/>
                <a:latin typeface="Georgia" panose="02040502050405020303" pitchFamily="18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88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227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Wingdings</vt:lpstr>
      <vt:lpstr>Office Theme</vt:lpstr>
      <vt:lpstr>PowerPoint Presentation</vt:lpstr>
      <vt:lpstr>What do it do?</vt:lpstr>
      <vt:lpstr>Functions</vt:lpstr>
      <vt:lpstr>Process</vt:lpstr>
      <vt:lpstr>Important KPI’s and Metrices</vt:lpstr>
      <vt:lpstr>Analysis Implemented 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 babu jami</dc:creator>
  <cp:lastModifiedBy>sharat babu jami</cp:lastModifiedBy>
  <cp:revision>18</cp:revision>
  <dcterms:created xsi:type="dcterms:W3CDTF">2018-06-21T14:19:33Z</dcterms:created>
  <dcterms:modified xsi:type="dcterms:W3CDTF">2018-06-22T05:35:22Z</dcterms:modified>
</cp:coreProperties>
</file>