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050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282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992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909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123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6/25/2018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40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6/25/2018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56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6/25/2018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848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6/25/2018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50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A16AA21-1863-4931-97CB-99D0A168701B}" type="datetimeFigureOut">
              <a:rPr lang="en-US" smtClean="0"/>
              <a:t>6/25/2018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082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6/25/2018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099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865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524000"/>
            <a:ext cx="762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617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65538" y="503238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Google Analytics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165538" y="1828800"/>
            <a:ext cx="8229600" cy="5029200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/>
              <a:t>Website Analysis tracks traffic volume, engagement, geographic distribution and audience interests on desktop and mobile. Use this to analyze competitors or potential partners.</a:t>
            </a:r>
          </a:p>
          <a:p>
            <a:pPr algn="just"/>
            <a:r>
              <a:rPr lang="en-US" sz="2800" dirty="0" smtClean="0"/>
              <a:t>App Analysis provides rank, traffic and engagement data for any app, allowing you to  benchmark yourself and to identify and qualify emerging players.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35491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47967"/>
            <a:ext cx="10058400" cy="1450757"/>
          </a:xfrm>
        </p:spPr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Swiggy</a:t>
            </a:r>
            <a:r>
              <a:rPr lang="en-US" dirty="0" smtClean="0"/>
              <a:t> </a:t>
            </a:r>
            <a:r>
              <a:rPr lang="en-US" dirty="0"/>
              <a:t>was founded in 2014 and is headquartered in Bangalore, </a:t>
            </a:r>
            <a:r>
              <a:rPr lang="en-US" dirty="0" smtClean="0"/>
              <a:t>India.</a:t>
            </a:r>
          </a:p>
          <a:p>
            <a:pPr marL="0" indent="0">
              <a:buNone/>
            </a:pPr>
            <a:r>
              <a:rPr lang="en-US" b="1" dirty="0"/>
              <a:t>Rahul </a:t>
            </a:r>
            <a:r>
              <a:rPr lang="en-US" b="1" dirty="0" err="1"/>
              <a:t>Jaimini</a:t>
            </a:r>
            <a:r>
              <a:rPr lang="en-US" b="1" dirty="0"/>
              <a:t>(Co-Founder)</a:t>
            </a:r>
            <a:r>
              <a:rPr lang="en-US" dirty="0"/>
              <a:t>: IIT-KGP alumnus and chief technical officer, driving things from the very back end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err="1"/>
              <a:t>Sriharsha</a:t>
            </a:r>
            <a:r>
              <a:rPr lang="en-US" b="1" dirty="0"/>
              <a:t> </a:t>
            </a:r>
            <a:r>
              <a:rPr lang="en-US" b="1" dirty="0" err="1"/>
              <a:t>Majety</a:t>
            </a:r>
            <a:r>
              <a:rPr lang="en-US" b="1" dirty="0"/>
              <a:t>(Co-Founder): </a:t>
            </a:r>
            <a:r>
              <a:rPr lang="en-US" dirty="0"/>
              <a:t>IIM Calcutta &amp; BITS </a:t>
            </a:r>
            <a:r>
              <a:rPr lang="en-US" dirty="0" err="1"/>
              <a:t>Pilani</a:t>
            </a:r>
            <a:r>
              <a:rPr lang="en-US" dirty="0"/>
              <a:t> alumnus, with a vision to revolutionize the restaurant industry in India, by familiarizing the general public with the comfort of home-delivered food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err="1"/>
              <a:t>Nandan</a:t>
            </a:r>
            <a:r>
              <a:rPr lang="en-US" b="1" dirty="0"/>
              <a:t> Reddy(Co-Founder):</a:t>
            </a:r>
            <a:r>
              <a:rPr lang="en-US" dirty="0"/>
              <a:t>MSc</a:t>
            </a:r>
            <a:r>
              <a:rPr lang="en-US" b="1" dirty="0"/>
              <a:t> </a:t>
            </a:r>
            <a:r>
              <a:rPr lang="en-US" dirty="0"/>
              <a:t>Physics (</a:t>
            </a:r>
            <a:r>
              <a:rPr lang="en-US" dirty="0" err="1"/>
              <a:t>Hons</a:t>
            </a:r>
            <a:r>
              <a:rPr lang="en-US" dirty="0"/>
              <a:t>.) from BITS </a:t>
            </a:r>
            <a:r>
              <a:rPr lang="en-US" dirty="0" err="1"/>
              <a:t>Pilani</a:t>
            </a:r>
            <a:r>
              <a:rPr lang="en-US" dirty="0"/>
              <a:t> with a penchant for great food and operational efficiency.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614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DOES IT DO?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Swiggy</a:t>
            </a:r>
            <a:r>
              <a:rPr lang="en-US" dirty="0"/>
              <a:t> provides on-demand food delivery platform designed to provide food from neighborhood restaurants to the people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Company's platform utilizes a smartphone application that has local restaurants and their online ordering menu listed, from which it provides delivery using a fleet of personnel, enabling people to order food at their convenient places.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4058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REVENUE &amp; COSTS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Commission from Restaurants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 smtClean="0"/>
              <a:t>Delivery Charges</a:t>
            </a:r>
            <a:endParaRPr lang="en-I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 smtClean="0"/>
              <a:t>Surge Prices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 smtClean="0"/>
              <a:t>Advertisement</a:t>
            </a:r>
            <a:endParaRPr lang="en-IN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 smtClean="0"/>
              <a:t>Advertisement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 smtClean="0"/>
              <a:t>Marketing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 smtClean="0"/>
              <a:t>Internet Traffic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768294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Administration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Branding and Communication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Business Development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City Operations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Customer Service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Finance &amp; Accounts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Product Management </a:t>
            </a:r>
          </a:p>
          <a:p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274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PROCESS</a:t>
            </a:r>
            <a:endParaRPr lang="en-IN" dirty="0"/>
          </a:p>
        </p:txBody>
      </p:sp>
      <p:pic>
        <p:nvPicPr>
          <p:cNvPr id="4" name="Picture 2" descr="https://cdn-images-1.medium.com/max/1200/1*FIFPyjx_2BoczH4_bRDlhg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788" y="2224825"/>
            <a:ext cx="3962399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710" y="2224825"/>
            <a:ext cx="4832192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9651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06" y="790977"/>
            <a:ext cx="11048999" cy="502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2812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1075386" y="58373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KPI’s  and Metric</a:t>
            </a:r>
            <a:endParaRPr lang="en-US" dirty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869324" y="1896414"/>
            <a:ext cx="82296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Bounce rate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Number of deliveries per hour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Average revenue per user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Avg.Monthly</a:t>
            </a:r>
            <a:r>
              <a:rPr lang="en-US" dirty="0" smtClean="0"/>
              <a:t> Visits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Avg.Visit</a:t>
            </a:r>
            <a:r>
              <a:rPr lang="en-US" dirty="0" smtClean="0"/>
              <a:t> Duration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Pages/Visits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Real competitive  engagement metrics               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Retention rate  of competitors' apps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Patterns  by hour and day      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Audience Interests  by app affinity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458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04175" y="51933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Analysis Implementation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04175" y="1844898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Operations analytics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Customer </a:t>
            </a:r>
            <a:r>
              <a:rPr lang="en-US" dirty="0" smtClean="0"/>
              <a:t>experience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Operational efficiency 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Fraud detection &amp; </a:t>
            </a:r>
            <a:r>
              <a:rPr lang="en-US" dirty="0" smtClean="0"/>
              <a:t>prevention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Revenue </a:t>
            </a:r>
            <a:r>
              <a:rPr lang="en-US" dirty="0" smtClean="0"/>
              <a:t>model</a:t>
            </a:r>
          </a:p>
          <a:p>
            <a:r>
              <a:rPr lang="en-US" dirty="0"/>
              <a:t> </a:t>
            </a:r>
            <a:r>
              <a:rPr lang="en-US" b="1" dirty="0"/>
              <a:t>Product </a:t>
            </a:r>
            <a:r>
              <a:rPr lang="en-US" b="1" dirty="0" smtClean="0"/>
              <a:t>analytics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User </a:t>
            </a:r>
            <a:r>
              <a:rPr lang="en-US" dirty="0" err="1"/>
              <a:t>behaviour</a:t>
            </a:r>
            <a:r>
              <a:rPr lang="en-US" dirty="0"/>
              <a:t> on </a:t>
            </a:r>
            <a:r>
              <a:rPr lang="en-US" dirty="0" smtClean="0"/>
              <a:t>platform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A/B </a:t>
            </a:r>
            <a:r>
              <a:rPr lang="en-US" dirty="0" smtClean="0"/>
              <a:t>testing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To </a:t>
            </a:r>
            <a:r>
              <a:rPr lang="en-US" dirty="0" smtClean="0"/>
              <a:t>setup </a:t>
            </a:r>
            <a:r>
              <a:rPr lang="en-US" dirty="0"/>
              <a:t>real-time </a:t>
            </a:r>
            <a:r>
              <a:rPr lang="en-US" dirty="0" smtClean="0"/>
              <a:t>tracking</a:t>
            </a:r>
          </a:p>
          <a:p>
            <a:r>
              <a:rPr lang="en-US" b="1" dirty="0" smtClean="0"/>
              <a:t>Marketing analytics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Acquisition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Retention</a:t>
            </a:r>
          </a:p>
          <a:p>
            <a:r>
              <a:rPr lang="en-US" b="1" dirty="0" smtClean="0"/>
              <a:t>Google Analytics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48686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59</TotalTime>
  <Words>232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Retrospect</vt:lpstr>
      <vt:lpstr>PowerPoint Presentation</vt:lpstr>
      <vt:lpstr>INTRODUCTION</vt:lpstr>
      <vt:lpstr>WHAT DOES IT DO?</vt:lpstr>
      <vt:lpstr>REVENUE &amp; COSTS</vt:lpstr>
      <vt:lpstr>FUNCTIONS</vt:lpstr>
      <vt:lpstr>PROCESS</vt:lpstr>
      <vt:lpstr>PowerPoint Presentation</vt:lpstr>
      <vt:lpstr>PowerPoint Presentation</vt:lpstr>
      <vt:lpstr>Analysis Implementation</vt:lpstr>
      <vt:lpstr>Google Analytics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6</cp:revision>
  <dcterms:created xsi:type="dcterms:W3CDTF">2018-06-25T15:12:31Z</dcterms:created>
  <dcterms:modified xsi:type="dcterms:W3CDTF">2018-06-26T05:03:05Z</dcterms:modified>
</cp:coreProperties>
</file>