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9" r:id="rId5"/>
    <p:sldId id="259" r:id="rId6"/>
    <p:sldId id="279" r:id="rId7"/>
    <p:sldId id="261" r:id="rId8"/>
    <p:sldId id="263" r:id="rId9"/>
    <p:sldId id="278" r:id="rId10"/>
    <p:sldId id="262" r:id="rId11"/>
    <p:sldId id="276" r:id="rId12"/>
    <p:sldId id="264" r:id="rId13"/>
    <p:sldId id="266" r:id="rId14"/>
    <p:sldId id="267" r:id="rId15"/>
    <p:sldId id="270" r:id="rId16"/>
    <p:sldId id="271" r:id="rId17"/>
    <p:sldId id="275" r:id="rId18"/>
    <p:sldId id="274" r:id="rId19"/>
    <p:sldId id="272" r:id="rId20"/>
    <p:sldId id="27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B0634-BDDA-4370-9394-F594AE6FAFA6}" v="208" dt="2024-08-08T05:57:55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7" autoAdjust="0"/>
  </p:normalViewPr>
  <p:slideViewPr>
    <p:cSldViewPr snapToGrid="0">
      <p:cViewPr>
        <p:scale>
          <a:sx n="66" d="100"/>
          <a:sy n="66" d="100"/>
        </p:scale>
        <p:origin x="57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t Gupta" userId="fa46b2f4-5a4b-4c9f-b536-59e22358d982" providerId="ADAL" clId="{7FDB0634-BDDA-4370-9394-F594AE6FAFA6}"/>
    <pc:docChg chg="undo custSel addSld delSld modSld sldOrd delMainMaster modMainMaster">
      <pc:chgData name="Sharat Gupta" userId="fa46b2f4-5a4b-4c9f-b536-59e22358d982" providerId="ADAL" clId="{7FDB0634-BDDA-4370-9394-F594AE6FAFA6}" dt="2024-08-08T05:57:55.689" v="9496" actId="571"/>
      <pc:docMkLst>
        <pc:docMk/>
      </pc:docMkLst>
      <pc:sldChg chg="addSp delSp modSp new mod">
        <pc:chgData name="Sharat Gupta" userId="fa46b2f4-5a4b-4c9f-b536-59e22358d982" providerId="ADAL" clId="{7FDB0634-BDDA-4370-9394-F594AE6FAFA6}" dt="2024-08-06T08:06:58.079" v="4330" actId="113"/>
        <pc:sldMkLst>
          <pc:docMk/>
          <pc:sldMk cId="3010741160" sldId="256"/>
        </pc:sldMkLst>
        <pc:spChg chg="del">
          <ac:chgData name="Sharat Gupta" userId="fa46b2f4-5a4b-4c9f-b536-59e22358d982" providerId="ADAL" clId="{7FDB0634-BDDA-4370-9394-F594AE6FAFA6}" dt="2024-08-05T10:43:34.255" v="1" actId="478"/>
          <ac:spMkLst>
            <pc:docMk/>
            <pc:sldMk cId="3010741160" sldId="256"/>
            <ac:spMk id="2" creationId="{E94CF6B1-A93E-7AD1-F900-A954B836E3A0}"/>
          </ac:spMkLst>
        </pc:spChg>
        <pc:spChg chg="del">
          <ac:chgData name="Sharat Gupta" userId="fa46b2f4-5a4b-4c9f-b536-59e22358d982" providerId="ADAL" clId="{7FDB0634-BDDA-4370-9394-F594AE6FAFA6}" dt="2024-08-05T10:43:34.255" v="1" actId="478"/>
          <ac:spMkLst>
            <pc:docMk/>
            <pc:sldMk cId="3010741160" sldId="256"/>
            <ac:spMk id="3" creationId="{DBBAC137-15F0-AC96-5745-3F561F85A53B}"/>
          </ac:spMkLst>
        </pc:spChg>
        <pc:spChg chg="add mod">
          <ac:chgData name="Sharat Gupta" userId="fa46b2f4-5a4b-4c9f-b536-59e22358d982" providerId="ADAL" clId="{7FDB0634-BDDA-4370-9394-F594AE6FAFA6}" dt="2024-08-05T10:43:44.213" v="2"/>
          <ac:spMkLst>
            <pc:docMk/>
            <pc:sldMk cId="3010741160" sldId="256"/>
            <ac:spMk id="4" creationId="{B2B11D97-5592-A5E1-0073-F06B02FE0DCC}"/>
          </ac:spMkLst>
        </pc:spChg>
        <pc:spChg chg="add mod">
          <ac:chgData name="Sharat Gupta" userId="fa46b2f4-5a4b-4c9f-b536-59e22358d982" providerId="ADAL" clId="{7FDB0634-BDDA-4370-9394-F594AE6FAFA6}" dt="2024-08-05T10:59:05.863" v="317" actId="20577"/>
          <ac:spMkLst>
            <pc:docMk/>
            <pc:sldMk cId="3010741160" sldId="256"/>
            <ac:spMk id="5" creationId="{3197674B-3953-C58E-2E78-009F3AED1455}"/>
          </ac:spMkLst>
        </pc:spChg>
        <pc:spChg chg="add mod">
          <ac:chgData name="Sharat Gupta" userId="fa46b2f4-5a4b-4c9f-b536-59e22358d982" providerId="ADAL" clId="{7FDB0634-BDDA-4370-9394-F594AE6FAFA6}" dt="2024-08-06T08:06:58.079" v="4330" actId="113"/>
          <ac:spMkLst>
            <pc:docMk/>
            <pc:sldMk cId="3010741160" sldId="256"/>
            <ac:spMk id="6" creationId="{9578F559-3B7A-3324-703B-05689EA07936}"/>
          </ac:spMkLst>
        </pc:spChg>
        <pc:spChg chg="add mod">
          <ac:chgData name="Sharat Gupta" userId="fa46b2f4-5a4b-4c9f-b536-59e22358d982" providerId="ADAL" clId="{7FDB0634-BDDA-4370-9394-F594AE6FAFA6}" dt="2024-08-05T10:44:35.818" v="24"/>
          <ac:spMkLst>
            <pc:docMk/>
            <pc:sldMk cId="3010741160" sldId="256"/>
            <ac:spMk id="7" creationId="{29546953-109B-351F-B637-85708528EC9D}"/>
          </ac:spMkLst>
        </pc:spChg>
        <pc:spChg chg="add mod">
          <ac:chgData name="Sharat Gupta" userId="fa46b2f4-5a4b-4c9f-b536-59e22358d982" providerId="ADAL" clId="{7FDB0634-BDDA-4370-9394-F594AE6FAFA6}" dt="2024-08-05T10:44:35.818" v="24"/>
          <ac:spMkLst>
            <pc:docMk/>
            <pc:sldMk cId="3010741160" sldId="256"/>
            <ac:spMk id="8" creationId="{B3337565-5FC1-31BC-7CDA-CA5D0D1A8DE8}"/>
          </ac:spMkLst>
        </pc:spChg>
      </pc:sldChg>
      <pc:sldChg chg="modSp add mod">
        <pc:chgData name="Sharat Gupta" userId="fa46b2f4-5a4b-4c9f-b536-59e22358d982" providerId="ADAL" clId="{7FDB0634-BDDA-4370-9394-F594AE6FAFA6}" dt="2024-08-07T08:41:23.250" v="7036" actId="20577"/>
        <pc:sldMkLst>
          <pc:docMk/>
          <pc:sldMk cId="3082005009" sldId="257"/>
        </pc:sldMkLst>
        <pc:spChg chg="mod">
          <ac:chgData name="Sharat Gupta" userId="fa46b2f4-5a4b-4c9f-b536-59e22358d982" providerId="ADAL" clId="{7FDB0634-BDDA-4370-9394-F594AE6FAFA6}" dt="2024-08-06T08:07:30.411" v="4331" actId="20577"/>
          <ac:spMkLst>
            <pc:docMk/>
            <pc:sldMk cId="3082005009" sldId="257"/>
            <ac:spMk id="5" creationId="{3197674B-3953-C58E-2E78-009F3AED1455}"/>
          </ac:spMkLst>
        </pc:spChg>
        <pc:spChg chg="mod">
          <ac:chgData name="Sharat Gupta" userId="fa46b2f4-5a4b-4c9f-b536-59e22358d982" providerId="ADAL" clId="{7FDB0634-BDDA-4370-9394-F594AE6FAFA6}" dt="2024-08-07T08:41:23.250" v="7036" actId="20577"/>
          <ac:spMkLst>
            <pc:docMk/>
            <pc:sldMk cId="3082005009" sldId="257"/>
            <ac:spMk id="6" creationId="{9578F559-3B7A-3324-703B-05689EA07936}"/>
          </ac:spMkLst>
        </pc:spChg>
      </pc:sldChg>
      <pc:sldChg chg="addSp delSp modSp add mod ord">
        <pc:chgData name="Sharat Gupta" userId="fa46b2f4-5a4b-4c9f-b536-59e22358d982" providerId="ADAL" clId="{7FDB0634-BDDA-4370-9394-F594AE6FAFA6}" dt="2024-08-08T05:39:29.717" v="8664"/>
        <pc:sldMkLst>
          <pc:docMk/>
          <pc:sldMk cId="3854423550" sldId="258"/>
        </pc:sldMkLst>
        <pc:spChg chg="del">
          <ac:chgData name="Sharat Gupta" userId="fa46b2f4-5a4b-4c9f-b536-59e22358d982" providerId="ADAL" clId="{7FDB0634-BDDA-4370-9394-F594AE6FAFA6}" dt="2024-08-05T11:43:54.606" v="826" actId="478"/>
          <ac:spMkLst>
            <pc:docMk/>
            <pc:sldMk cId="3854423550" sldId="258"/>
            <ac:spMk id="6" creationId="{9578F559-3B7A-3324-703B-05689EA07936}"/>
          </ac:spMkLst>
        </pc:spChg>
        <pc:graphicFrameChg chg="add del modGraphic">
          <ac:chgData name="Sharat Gupta" userId="fa46b2f4-5a4b-4c9f-b536-59e22358d982" providerId="ADAL" clId="{7FDB0634-BDDA-4370-9394-F594AE6FAFA6}" dt="2024-08-05T11:48:32.795" v="843" actId="478"/>
          <ac:graphicFrameMkLst>
            <pc:docMk/>
            <pc:sldMk cId="3854423550" sldId="258"/>
            <ac:graphicFrameMk id="2" creationId="{11EB03F2-E4CC-C81D-F54F-DF3CD6AF5BBF}"/>
          </ac:graphicFrameMkLst>
        </pc:graphicFrameChg>
        <pc:graphicFrameChg chg="add mod modGraphic">
          <ac:chgData name="Sharat Gupta" userId="fa46b2f4-5a4b-4c9f-b536-59e22358d982" providerId="ADAL" clId="{7FDB0634-BDDA-4370-9394-F594AE6FAFA6}" dt="2024-08-07T09:48:01.445" v="7820" actId="1076"/>
          <ac:graphicFrameMkLst>
            <pc:docMk/>
            <pc:sldMk cId="3854423550" sldId="258"/>
            <ac:graphicFrameMk id="2" creationId="{C452BFCA-B63C-373B-85A9-D37FD0BBE1AB}"/>
          </ac:graphicFrameMkLst>
        </pc:graphicFrameChg>
        <pc:graphicFrameChg chg="add mod modGraphic">
          <ac:chgData name="Sharat Gupta" userId="fa46b2f4-5a4b-4c9f-b536-59e22358d982" providerId="ADAL" clId="{7FDB0634-BDDA-4370-9394-F594AE6FAFA6}" dt="2024-08-07T08:42:00.208" v="7046" actId="20577"/>
          <ac:graphicFrameMkLst>
            <pc:docMk/>
            <pc:sldMk cId="3854423550" sldId="258"/>
            <ac:graphicFrameMk id="3" creationId="{D0EF72D4-051C-A332-D64E-528C712B6B6C}"/>
          </ac:graphicFrameMkLst>
        </pc:graphicFrameChg>
        <pc:graphicFrameChg chg="add del mod">
          <ac:chgData name="Sharat Gupta" userId="fa46b2f4-5a4b-4c9f-b536-59e22358d982" providerId="ADAL" clId="{7FDB0634-BDDA-4370-9394-F594AE6FAFA6}" dt="2024-08-07T09:49:35.330" v="7825" actId="478"/>
          <ac:graphicFrameMkLst>
            <pc:docMk/>
            <pc:sldMk cId="3854423550" sldId="258"/>
            <ac:graphicFrameMk id="6" creationId="{F53C6663-8639-9127-AEDF-54CF30260B92}"/>
          </ac:graphicFrameMkLst>
        </pc:graphicFrameChg>
        <pc:graphicFrameChg chg="add mod">
          <ac:chgData name="Sharat Gupta" userId="fa46b2f4-5a4b-4c9f-b536-59e22358d982" providerId="ADAL" clId="{7FDB0634-BDDA-4370-9394-F594AE6FAFA6}" dt="2024-08-07T09:49:43.047" v="7827" actId="1076"/>
          <ac:graphicFrameMkLst>
            <pc:docMk/>
            <pc:sldMk cId="3854423550" sldId="258"/>
            <ac:graphicFrameMk id="7" creationId="{F53C6663-8639-9127-AEDF-54CF30260B92}"/>
          </ac:graphicFrameMkLst>
        </pc:graphicFrameChg>
      </pc:sldChg>
      <pc:sldChg chg="addSp delSp modSp add mod">
        <pc:chgData name="Sharat Gupta" userId="fa46b2f4-5a4b-4c9f-b536-59e22358d982" providerId="ADAL" clId="{7FDB0634-BDDA-4370-9394-F594AE6FAFA6}" dt="2024-08-08T05:48:14.064" v="9230" actId="20577"/>
        <pc:sldMkLst>
          <pc:docMk/>
          <pc:sldMk cId="1661858885" sldId="259"/>
        </pc:sldMkLst>
        <pc:spChg chg="add mod">
          <ac:chgData name="Sharat Gupta" userId="fa46b2f4-5a4b-4c9f-b536-59e22358d982" providerId="ADAL" clId="{7FDB0634-BDDA-4370-9394-F594AE6FAFA6}" dt="2024-08-08T05:48:14.064" v="9230" actId="20577"/>
          <ac:spMkLst>
            <pc:docMk/>
            <pc:sldMk cId="1661858885" sldId="259"/>
            <ac:spMk id="2" creationId="{2092D540-AF8A-CBB7-3ACD-5B378BC7F048}"/>
          </ac:spMkLst>
        </pc:spChg>
        <pc:spChg chg="mod">
          <ac:chgData name="Sharat Gupta" userId="fa46b2f4-5a4b-4c9f-b536-59e22358d982" providerId="ADAL" clId="{7FDB0634-BDDA-4370-9394-F594AE6FAFA6}" dt="2024-08-05T12:09:51.814" v="877" actId="20577"/>
          <ac:spMkLst>
            <pc:docMk/>
            <pc:sldMk cId="1661858885" sldId="259"/>
            <ac:spMk id="5" creationId="{3197674B-3953-C58E-2E78-009F3AED1455}"/>
          </ac:spMkLst>
        </pc:spChg>
        <pc:graphicFrameChg chg="del">
          <ac:chgData name="Sharat Gupta" userId="fa46b2f4-5a4b-4c9f-b536-59e22358d982" providerId="ADAL" clId="{7FDB0634-BDDA-4370-9394-F594AE6FAFA6}" dt="2024-08-05T12:09:39.813" v="865" actId="478"/>
          <ac:graphicFrameMkLst>
            <pc:docMk/>
            <pc:sldMk cId="1661858885" sldId="259"/>
            <ac:graphicFrameMk id="3" creationId="{D0EF72D4-051C-A332-D64E-528C712B6B6C}"/>
          </ac:graphicFrameMkLst>
        </pc:graphicFrameChg>
        <pc:picChg chg="add del mod">
          <ac:chgData name="Sharat Gupta" userId="fa46b2f4-5a4b-4c9f-b536-59e22358d982" providerId="ADAL" clId="{7FDB0634-BDDA-4370-9394-F594AE6FAFA6}" dt="2024-08-08T05:38:53.529" v="8656" actId="21"/>
          <ac:picMkLst>
            <pc:docMk/>
            <pc:sldMk cId="1661858885" sldId="259"/>
            <ac:picMk id="6" creationId="{CC535F9B-2AF4-1C94-87EE-57BB39F4DF9F}"/>
          </ac:picMkLst>
        </pc:picChg>
      </pc:sldChg>
      <pc:sldChg chg="new del">
        <pc:chgData name="Sharat Gupta" userId="fa46b2f4-5a4b-4c9f-b536-59e22358d982" providerId="ADAL" clId="{7FDB0634-BDDA-4370-9394-F594AE6FAFA6}" dt="2024-08-05T16:39:11.842" v="1610" actId="47"/>
        <pc:sldMkLst>
          <pc:docMk/>
          <pc:sldMk cId="640808657" sldId="260"/>
        </pc:sldMkLst>
      </pc:sldChg>
      <pc:sldChg chg="addSp delSp modSp add mod ord">
        <pc:chgData name="Sharat Gupta" userId="fa46b2f4-5a4b-4c9f-b536-59e22358d982" providerId="ADAL" clId="{7FDB0634-BDDA-4370-9394-F594AE6FAFA6}" dt="2024-08-08T05:53:57.267" v="9414"/>
        <pc:sldMkLst>
          <pc:docMk/>
          <pc:sldMk cId="3398884717" sldId="261"/>
        </pc:sldMkLst>
        <pc:spChg chg="del">
          <ac:chgData name="Sharat Gupta" userId="fa46b2f4-5a4b-4c9f-b536-59e22358d982" providerId="ADAL" clId="{7FDB0634-BDDA-4370-9394-F594AE6FAFA6}" dt="2024-08-05T16:38:28.544" v="1596" actId="478"/>
          <ac:spMkLst>
            <pc:docMk/>
            <pc:sldMk cId="3398884717" sldId="261"/>
            <ac:spMk id="2" creationId="{2092D540-AF8A-CBB7-3ACD-5B378BC7F048}"/>
          </ac:spMkLst>
        </pc:spChg>
        <pc:picChg chg="del">
          <ac:chgData name="Sharat Gupta" userId="fa46b2f4-5a4b-4c9f-b536-59e22358d982" providerId="ADAL" clId="{7FDB0634-BDDA-4370-9394-F594AE6FAFA6}" dt="2024-08-05T16:38:29.940" v="1597" actId="478"/>
          <ac:picMkLst>
            <pc:docMk/>
            <pc:sldMk cId="3398884717" sldId="261"/>
            <ac:picMk id="6" creationId="{CC535F9B-2AF4-1C94-87EE-57BB39F4DF9F}"/>
          </ac:picMkLst>
        </pc:picChg>
        <pc:picChg chg="add mod">
          <ac:chgData name="Sharat Gupta" userId="fa46b2f4-5a4b-4c9f-b536-59e22358d982" providerId="ADAL" clId="{7FDB0634-BDDA-4370-9394-F594AE6FAFA6}" dt="2024-08-05T16:40:17.930" v="1622" actId="14100"/>
          <ac:picMkLst>
            <pc:docMk/>
            <pc:sldMk cId="3398884717" sldId="261"/>
            <ac:picMk id="7" creationId="{8135855C-9CED-13DB-7616-AE33CCB18A47}"/>
          </ac:picMkLst>
        </pc:picChg>
        <pc:picChg chg="add mod">
          <ac:chgData name="Sharat Gupta" userId="fa46b2f4-5a4b-4c9f-b536-59e22358d982" providerId="ADAL" clId="{7FDB0634-BDDA-4370-9394-F594AE6FAFA6}" dt="2024-08-05T16:40:14.724" v="1621" actId="1076"/>
          <ac:picMkLst>
            <pc:docMk/>
            <pc:sldMk cId="3398884717" sldId="261"/>
            <ac:picMk id="9" creationId="{1AA7CA97-669A-C0CB-7EC8-7CCD4993BE4A}"/>
          </ac:picMkLst>
        </pc:picChg>
        <pc:picChg chg="add mod">
          <ac:chgData name="Sharat Gupta" userId="fa46b2f4-5a4b-4c9f-b536-59e22358d982" providerId="ADAL" clId="{7FDB0634-BDDA-4370-9394-F594AE6FAFA6}" dt="2024-08-05T16:39:48.882" v="1616" actId="1076"/>
          <ac:picMkLst>
            <pc:docMk/>
            <pc:sldMk cId="3398884717" sldId="261"/>
            <ac:picMk id="11" creationId="{A3EF8995-C8D9-0ED7-E4F7-298B311B0227}"/>
          </ac:picMkLst>
        </pc:picChg>
        <pc:picChg chg="add mod">
          <ac:chgData name="Sharat Gupta" userId="fa46b2f4-5a4b-4c9f-b536-59e22358d982" providerId="ADAL" clId="{7FDB0634-BDDA-4370-9394-F594AE6FAFA6}" dt="2024-08-05T16:40:11.636" v="1619" actId="1076"/>
          <ac:picMkLst>
            <pc:docMk/>
            <pc:sldMk cId="3398884717" sldId="261"/>
            <ac:picMk id="13" creationId="{6E4E7D33-5BAC-FCB2-6786-A183520743D2}"/>
          </ac:picMkLst>
        </pc:picChg>
      </pc:sldChg>
      <pc:sldChg chg="addSp delSp modSp add mod">
        <pc:chgData name="Sharat Gupta" userId="fa46b2f4-5a4b-4c9f-b536-59e22358d982" providerId="ADAL" clId="{7FDB0634-BDDA-4370-9394-F594AE6FAFA6}" dt="2024-08-08T05:54:21.385" v="9425" actId="33524"/>
        <pc:sldMkLst>
          <pc:docMk/>
          <pc:sldMk cId="2870183660" sldId="262"/>
        </pc:sldMkLst>
        <pc:spChg chg="del mod">
          <ac:chgData name="Sharat Gupta" userId="fa46b2f4-5a4b-4c9f-b536-59e22358d982" providerId="ADAL" clId="{7FDB0634-BDDA-4370-9394-F594AE6FAFA6}" dt="2024-08-05T16:41:13.442" v="1623" actId="478"/>
          <ac:spMkLst>
            <pc:docMk/>
            <pc:sldMk cId="2870183660" sldId="262"/>
            <ac:spMk id="2" creationId="{2092D540-AF8A-CBB7-3ACD-5B378BC7F048}"/>
          </ac:spMkLst>
        </pc:spChg>
        <pc:graphicFrameChg chg="add mod modGraphic">
          <ac:chgData name="Sharat Gupta" userId="fa46b2f4-5a4b-4c9f-b536-59e22358d982" providerId="ADAL" clId="{7FDB0634-BDDA-4370-9394-F594AE6FAFA6}" dt="2024-08-08T05:54:21.385" v="9425" actId="33524"/>
          <ac:graphicFrameMkLst>
            <pc:docMk/>
            <pc:sldMk cId="2870183660" sldId="262"/>
            <ac:graphicFrameMk id="3" creationId="{F93B553F-D559-E223-F4A3-1DEB3B1EEAC8}"/>
          </ac:graphicFrameMkLst>
        </pc:graphicFrameChg>
        <pc:picChg chg="del">
          <ac:chgData name="Sharat Gupta" userId="fa46b2f4-5a4b-4c9f-b536-59e22358d982" providerId="ADAL" clId="{7FDB0634-BDDA-4370-9394-F594AE6FAFA6}" dt="2024-08-05T16:39:21.076" v="1613" actId="478"/>
          <ac:picMkLst>
            <pc:docMk/>
            <pc:sldMk cId="2870183660" sldId="262"/>
            <ac:picMk id="6" creationId="{CC535F9B-2AF4-1C94-87EE-57BB39F4DF9F}"/>
          </ac:picMkLst>
        </pc:picChg>
      </pc:sldChg>
      <pc:sldChg chg="addSp delSp modSp add mod ord">
        <pc:chgData name="Sharat Gupta" userId="fa46b2f4-5a4b-4c9f-b536-59e22358d982" providerId="ADAL" clId="{7FDB0634-BDDA-4370-9394-F594AE6FAFA6}" dt="2024-08-08T05:53:59.523" v="9416"/>
        <pc:sldMkLst>
          <pc:docMk/>
          <pc:sldMk cId="672520466" sldId="263"/>
        </pc:sldMkLst>
        <pc:picChg chg="add mod">
          <ac:chgData name="Sharat Gupta" userId="fa46b2f4-5a4b-4c9f-b536-59e22358d982" providerId="ADAL" clId="{7FDB0634-BDDA-4370-9394-F594AE6FAFA6}" dt="2024-08-08T05:45:29.671" v="9074" actId="1076"/>
          <ac:picMkLst>
            <pc:docMk/>
            <pc:sldMk cId="672520466" sldId="263"/>
            <ac:picMk id="3" creationId="{70BFF347-F9A7-A2C9-51DE-570BAEFD6D70}"/>
          </ac:picMkLst>
        </pc:picChg>
        <pc:picChg chg="add mod">
          <ac:chgData name="Sharat Gupta" userId="fa46b2f4-5a4b-4c9f-b536-59e22358d982" providerId="ADAL" clId="{7FDB0634-BDDA-4370-9394-F594AE6FAFA6}" dt="2024-08-08T05:45:41.095" v="9078" actId="14100"/>
          <ac:picMkLst>
            <pc:docMk/>
            <pc:sldMk cId="672520466" sldId="263"/>
            <ac:picMk id="6" creationId="{8E429D06-B5C3-71FD-87C7-01F5EE2F28AD}"/>
          </ac:picMkLst>
        </pc:picChg>
        <pc:picChg chg="del">
          <ac:chgData name="Sharat Gupta" userId="fa46b2f4-5a4b-4c9f-b536-59e22358d982" providerId="ADAL" clId="{7FDB0634-BDDA-4370-9394-F594AE6FAFA6}" dt="2024-08-05T17:00:44.221" v="2186" actId="478"/>
          <ac:picMkLst>
            <pc:docMk/>
            <pc:sldMk cId="672520466" sldId="263"/>
            <ac:picMk id="7" creationId="{8135855C-9CED-13DB-7616-AE33CCB18A47}"/>
          </ac:picMkLst>
        </pc:picChg>
        <pc:picChg chg="del">
          <ac:chgData name="Sharat Gupta" userId="fa46b2f4-5a4b-4c9f-b536-59e22358d982" providerId="ADAL" clId="{7FDB0634-BDDA-4370-9394-F594AE6FAFA6}" dt="2024-08-05T17:00:44.221" v="2186" actId="478"/>
          <ac:picMkLst>
            <pc:docMk/>
            <pc:sldMk cId="672520466" sldId="263"/>
            <ac:picMk id="9" creationId="{1AA7CA97-669A-C0CB-7EC8-7CCD4993BE4A}"/>
          </ac:picMkLst>
        </pc:picChg>
        <pc:picChg chg="del">
          <ac:chgData name="Sharat Gupta" userId="fa46b2f4-5a4b-4c9f-b536-59e22358d982" providerId="ADAL" clId="{7FDB0634-BDDA-4370-9394-F594AE6FAFA6}" dt="2024-08-05T17:00:44.221" v="2186" actId="478"/>
          <ac:picMkLst>
            <pc:docMk/>
            <pc:sldMk cId="672520466" sldId="263"/>
            <ac:picMk id="11" creationId="{A3EF8995-C8D9-0ED7-E4F7-298B311B0227}"/>
          </ac:picMkLst>
        </pc:picChg>
        <pc:picChg chg="del">
          <ac:chgData name="Sharat Gupta" userId="fa46b2f4-5a4b-4c9f-b536-59e22358d982" providerId="ADAL" clId="{7FDB0634-BDDA-4370-9394-F594AE6FAFA6}" dt="2024-08-05T17:00:44.221" v="2186" actId="478"/>
          <ac:picMkLst>
            <pc:docMk/>
            <pc:sldMk cId="672520466" sldId="263"/>
            <ac:picMk id="13" creationId="{6E4E7D33-5BAC-FCB2-6786-A183520743D2}"/>
          </ac:picMkLst>
        </pc:picChg>
      </pc:sldChg>
      <pc:sldChg chg="addSp delSp modSp add mod">
        <pc:chgData name="Sharat Gupta" userId="fa46b2f4-5a4b-4c9f-b536-59e22358d982" providerId="ADAL" clId="{7FDB0634-BDDA-4370-9394-F594AE6FAFA6}" dt="2024-08-08T05:57:55.689" v="9496" actId="571"/>
        <pc:sldMkLst>
          <pc:docMk/>
          <pc:sldMk cId="612077131" sldId="264"/>
        </pc:sldMkLst>
        <pc:spChg chg="add mod">
          <ac:chgData name="Sharat Gupta" userId="fa46b2f4-5a4b-4c9f-b536-59e22358d982" providerId="ADAL" clId="{7FDB0634-BDDA-4370-9394-F594AE6FAFA6}" dt="2024-08-08T05:32:51.632" v="8512" actId="20577"/>
          <ac:spMkLst>
            <pc:docMk/>
            <pc:sldMk cId="612077131" sldId="264"/>
            <ac:spMk id="2" creationId="{72C7AE10-7F4A-45B3-0597-2A46ABC8EE8F}"/>
          </ac:spMkLst>
        </pc:spChg>
        <pc:spChg chg="add mod">
          <ac:chgData name="Sharat Gupta" userId="fa46b2f4-5a4b-4c9f-b536-59e22358d982" providerId="ADAL" clId="{7FDB0634-BDDA-4370-9394-F594AE6FAFA6}" dt="2024-08-08T05:57:52.073" v="9495" actId="207"/>
          <ac:spMkLst>
            <pc:docMk/>
            <pc:sldMk cId="612077131" sldId="264"/>
            <ac:spMk id="3" creationId="{ABAF5EB9-0F73-1CFC-4C27-9704B041FCE5}"/>
          </ac:spMkLst>
        </pc:spChg>
        <pc:spChg chg="mod">
          <ac:chgData name="Sharat Gupta" userId="fa46b2f4-5a4b-4c9f-b536-59e22358d982" providerId="ADAL" clId="{7FDB0634-BDDA-4370-9394-F594AE6FAFA6}" dt="2024-08-05T17:21:04.201" v="2835" actId="313"/>
          <ac:spMkLst>
            <pc:docMk/>
            <pc:sldMk cId="612077131" sldId="264"/>
            <ac:spMk id="5" creationId="{3197674B-3953-C58E-2E78-009F3AED1455}"/>
          </ac:spMkLst>
        </pc:spChg>
        <pc:spChg chg="add mod">
          <ac:chgData name="Sharat Gupta" userId="fa46b2f4-5a4b-4c9f-b536-59e22358d982" providerId="ADAL" clId="{7FDB0634-BDDA-4370-9394-F594AE6FAFA6}" dt="2024-08-08T05:57:55.689" v="9496" actId="571"/>
          <ac:spMkLst>
            <pc:docMk/>
            <pc:sldMk cId="612077131" sldId="264"/>
            <ac:spMk id="7" creationId="{0772EE0E-5234-158B-BC8A-1CD66D68DBEF}"/>
          </ac:spMkLst>
        </pc:spChg>
        <pc:spChg chg="add mod">
          <ac:chgData name="Sharat Gupta" userId="fa46b2f4-5a4b-4c9f-b536-59e22358d982" providerId="ADAL" clId="{7FDB0634-BDDA-4370-9394-F594AE6FAFA6}" dt="2024-08-05T17:21:59.687" v="2845" actId="1076"/>
          <ac:spMkLst>
            <pc:docMk/>
            <pc:sldMk cId="612077131" sldId="264"/>
            <ac:spMk id="9" creationId="{1CF93A6D-B59D-CFB8-1DA2-D4D09DC36A8C}"/>
          </ac:spMkLst>
        </pc:spChg>
        <pc:spChg chg="add mod">
          <ac:chgData name="Sharat Gupta" userId="fa46b2f4-5a4b-4c9f-b536-59e22358d982" providerId="ADAL" clId="{7FDB0634-BDDA-4370-9394-F594AE6FAFA6}" dt="2024-08-05T17:22:11.094" v="2849" actId="6549"/>
          <ac:spMkLst>
            <pc:docMk/>
            <pc:sldMk cId="612077131" sldId="264"/>
            <ac:spMk id="10" creationId="{56A8058B-B442-78A3-CD06-EE15D26D848E}"/>
          </ac:spMkLst>
        </pc:spChg>
        <pc:spChg chg="add mod">
          <ac:chgData name="Sharat Gupta" userId="fa46b2f4-5a4b-4c9f-b536-59e22358d982" providerId="ADAL" clId="{7FDB0634-BDDA-4370-9394-F594AE6FAFA6}" dt="2024-08-05T17:22:20.467" v="2853" actId="20577"/>
          <ac:spMkLst>
            <pc:docMk/>
            <pc:sldMk cId="612077131" sldId="264"/>
            <ac:spMk id="11" creationId="{35A66543-15C0-E962-AEDD-BA9A0F48D743}"/>
          </ac:spMkLst>
        </pc:spChg>
        <pc:spChg chg="add del">
          <ac:chgData name="Sharat Gupta" userId="fa46b2f4-5a4b-4c9f-b536-59e22358d982" providerId="ADAL" clId="{7FDB0634-BDDA-4370-9394-F594AE6FAFA6}" dt="2024-08-05T17:23:40.181" v="2861" actId="478"/>
          <ac:spMkLst>
            <pc:docMk/>
            <pc:sldMk cId="612077131" sldId="264"/>
            <ac:spMk id="14" creationId="{9B0A62B7-C694-ED86-E039-B8C36236B26F}"/>
          </ac:spMkLst>
        </pc:spChg>
        <pc:spChg chg="add mod">
          <ac:chgData name="Sharat Gupta" userId="fa46b2f4-5a4b-4c9f-b536-59e22358d982" providerId="ADAL" clId="{7FDB0634-BDDA-4370-9394-F594AE6FAFA6}" dt="2024-08-05T17:26:18.490" v="2889"/>
          <ac:spMkLst>
            <pc:docMk/>
            <pc:sldMk cId="612077131" sldId="264"/>
            <ac:spMk id="15" creationId="{DBD40775-0E10-F6CB-2A71-C0ECAAFAD626}"/>
          </ac:spMkLst>
        </pc:spChg>
        <pc:spChg chg="add mod">
          <ac:chgData name="Sharat Gupta" userId="fa46b2f4-5a4b-4c9f-b536-59e22358d982" providerId="ADAL" clId="{7FDB0634-BDDA-4370-9394-F594AE6FAFA6}" dt="2024-08-05T17:25:29.293" v="2883" actId="693"/>
          <ac:spMkLst>
            <pc:docMk/>
            <pc:sldMk cId="612077131" sldId="264"/>
            <ac:spMk id="16" creationId="{B7FEEE58-2529-F386-D564-14C951731D08}"/>
          </ac:spMkLst>
        </pc:spChg>
        <pc:spChg chg="add mod">
          <ac:chgData name="Sharat Gupta" userId="fa46b2f4-5a4b-4c9f-b536-59e22358d982" providerId="ADAL" clId="{7FDB0634-BDDA-4370-9394-F594AE6FAFA6}" dt="2024-08-05T17:25:29.293" v="2883" actId="693"/>
          <ac:spMkLst>
            <pc:docMk/>
            <pc:sldMk cId="612077131" sldId="264"/>
            <ac:spMk id="17" creationId="{43604C6F-C62B-92B7-9C43-A5AAE694103A}"/>
          </ac:spMkLst>
        </pc:spChg>
        <pc:spChg chg="add mod">
          <ac:chgData name="Sharat Gupta" userId="fa46b2f4-5a4b-4c9f-b536-59e22358d982" providerId="ADAL" clId="{7FDB0634-BDDA-4370-9394-F594AE6FAFA6}" dt="2024-08-05T17:25:29.293" v="2883" actId="693"/>
          <ac:spMkLst>
            <pc:docMk/>
            <pc:sldMk cId="612077131" sldId="264"/>
            <ac:spMk id="18" creationId="{1DC842BB-10A6-1719-1C54-E655903DDA55}"/>
          </ac:spMkLst>
        </pc:spChg>
        <pc:spChg chg="add mod">
          <ac:chgData name="Sharat Gupta" userId="fa46b2f4-5a4b-4c9f-b536-59e22358d982" providerId="ADAL" clId="{7FDB0634-BDDA-4370-9394-F594AE6FAFA6}" dt="2024-08-05T17:25:29.293" v="2883" actId="693"/>
          <ac:spMkLst>
            <pc:docMk/>
            <pc:sldMk cId="612077131" sldId="264"/>
            <ac:spMk id="19" creationId="{2F6B000E-1D4C-880E-3276-FFF2D753CF57}"/>
          </ac:spMkLst>
        </pc:spChg>
        <pc:spChg chg="add mod">
          <ac:chgData name="Sharat Gupta" userId="fa46b2f4-5a4b-4c9f-b536-59e22358d982" providerId="ADAL" clId="{7FDB0634-BDDA-4370-9394-F594AE6FAFA6}" dt="2024-08-05T17:27:39.882" v="2908" actId="1076"/>
          <ac:spMkLst>
            <pc:docMk/>
            <pc:sldMk cId="612077131" sldId="264"/>
            <ac:spMk id="21" creationId="{C170291D-6923-86EE-BD30-3902E179C168}"/>
          </ac:spMkLst>
        </pc:spChg>
        <pc:spChg chg="add mod">
          <ac:chgData name="Sharat Gupta" userId="fa46b2f4-5a4b-4c9f-b536-59e22358d982" providerId="ADAL" clId="{7FDB0634-BDDA-4370-9394-F594AE6FAFA6}" dt="2024-08-05T17:28:07.775" v="2935" actId="1076"/>
          <ac:spMkLst>
            <pc:docMk/>
            <pc:sldMk cId="612077131" sldId="264"/>
            <ac:spMk id="22" creationId="{D04AAAFF-29D5-A74D-64B5-D7FD872BB8CA}"/>
          </ac:spMkLst>
        </pc:spChg>
        <pc:spChg chg="add mod">
          <ac:chgData name="Sharat Gupta" userId="fa46b2f4-5a4b-4c9f-b536-59e22358d982" providerId="ADAL" clId="{7FDB0634-BDDA-4370-9394-F594AE6FAFA6}" dt="2024-08-05T17:27:54.283" v="2924" actId="1076"/>
          <ac:spMkLst>
            <pc:docMk/>
            <pc:sldMk cId="612077131" sldId="264"/>
            <ac:spMk id="23" creationId="{2C7C9C58-E91A-A9F3-EB55-DD87302D5018}"/>
          </ac:spMkLst>
        </pc:spChg>
        <pc:spChg chg="add mod">
          <ac:chgData name="Sharat Gupta" userId="fa46b2f4-5a4b-4c9f-b536-59e22358d982" providerId="ADAL" clId="{7FDB0634-BDDA-4370-9394-F594AE6FAFA6}" dt="2024-08-05T17:48:03.049" v="4193" actId="20577"/>
          <ac:spMkLst>
            <pc:docMk/>
            <pc:sldMk cId="612077131" sldId="264"/>
            <ac:spMk id="24" creationId="{2AC62A86-C19D-DDF7-893D-9123169BEC66}"/>
          </ac:spMkLst>
        </pc:spChg>
        <pc:spChg chg="add mod">
          <ac:chgData name="Sharat Gupta" userId="fa46b2f4-5a4b-4c9f-b536-59e22358d982" providerId="ADAL" clId="{7FDB0634-BDDA-4370-9394-F594AE6FAFA6}" dt="2024-08-05T17:28:33.308" v="2957" actId="1076"/>
          <ac:spMkLst>
            <pc:docMk/>
            <pc:sldMk cId="612077131" sldId="264"/>
            <ac:spMk id="25" creationId="{74259FE0-29F0-7E2C-7F57-F3974E4F2060}"/>
          </ac:spMkLst>
        </pc:spChg>
        <pc:spChg chg="add mod">
          <ac:chgData name="Sharat Gupta" userId="fa46b2f4-5a4b-4c9f-b536-59e22358d982" providerId="ADAL" clId="{7FDB0634-BDDA-4370-9394-F594AE6FAFA6}" dt="2024-08-08T05:55:12.242" v="9426" actId="20577"/>
          <ac:spMkLst>
            <pc:docMk/>
            <pc:sldMk cId="612077131" sldId="264"/>
            <ac:spMk id="26" creationId="{03EEC465-31EC-CF9A-0D50-08E49D34C1B8}"/>
          </ac:spMkLst>
        </pc:spChg>
        <pc:spChg chg="add mod">
          <ac:chgData name="Sharat Gupta" userId="fa46b2f4-5a4b-4c9f-b536-59e22358d982" providerId="ADAL" clId="{7FDB0634-BDDA-4370-9394-F594AE6FAFA6}" dt="2024-08-08T05:57:13.544" v="9493" actId="14100"/>
          <ac:spMkLst>
            <pc:docMk/>
            <pc:sldMk cId="612077131" sldId="264"/>
            <ac:spMk id="27" creationId="{F1398526-DF1B-09D3-FD85-123A66B6ECE0}"/>
          </ac:spMkLst>
        </pc:spChg>
        <pc:spChg chg="add mod">
          <ac:chgData name="Sharat Gupta" userId="fa46b2f4-5a4b-4c9f-b536-59e22358d982" providerId="ADAL" clId="{7FDB0634-BDDA-4370-9394-F594AE6FAFA6}" dt="2024-08-08T05:55:53.821" v="9453" actId="1076"/>
          <ac:spMkLst>
            <pc:docMk/>
            <pc:sldMk cId="612077131" sldId="264"/>
            <ac:spMk id="28" creationId="{69947CAD-AC51-B668-9317-CDD13A51B453}"/>
          </ac:spMkLst>
        </pc:spChg>
        <pc:spChg chg="add mod">
          <ac:chgData name="Sharat Gupta" userId="fa46b2f4-5a4b-4c9f-b536-59e22358d982" providerId="ADAL" clId="{7FDB0634-BDDA-4370-9394-F594AE6FAFA6}" dt="2024-08-08T05:46:48.865" v="9132" actId="255"/>
          <ac:spMkLst>
            <pc:docMk/>
            <pc:sldMk cId="612077131" sldId="264"/>
            <ac:spMk id="29" creationId="{E06C7EBD-B203-C74B-C99E-13C57F47E440}"/>
          </ac:spMkLst>
        </pc:spChg>
        <pc:spChg chg="add mod">
          <ac:chgData name="Sharat Gupta" userId="fa46b2f4-5a4b-4c9f-b536-59e22358d982" providerId="ADAL" clId="{7FDB0634-BDDA-4370-9394-F594AE6FAFA6}" dt="2024-08-08T05:47:23.252" v="9227" actId="20577"/>
          <ac:spMkLst>
            <pc:docMk/>
            <pc:sldMk cId="612077131" sldId="264"/>
            <ac:spMk id="30" creationId="{8BB52C2B-6895-948B-59F8-CF0E69378EB1}"/>
          </ac:spMkLst>
        </pc:spChg>
        <pc:spChg chg="add del">
          <ac:chgData name="Sharat Gupta" userId="fa46b2f4-5a4b-4c9f-b536-59e22358d982" providerId="ADAL" clId="{7FDB0634-BDDA-4370-9394-F594AE6FAFA6}" dt="2024-08-05T17:29:53.058" v="2975" actId="478"/>
          <ac:spMkLst>
            <pc:docMk/>
            <pc:sldMk cId="612077131" sldId="264"/>
            <ac:spMk id="31" creationId="{FE78626F-C5DA-CA6B-1064-71D060FC9EF3}"/>
          </ac:spMkLst>
        </pc:spChg>
        <pc:spChg chg="add mod">
          <ac:chgData name="Sharat Gupta" userId="fa46b2f4-5a4b-4c9f-b536-59e22358d982" providerId="ADAL" clId="{7FDB0634-BDDA-4370-9394-F594AE6FAFA6}" dt="2024-08-05T17:30:21.854" v="2985" actId="571"/>
          <ac:spMkLst>
            <pc:docMk/>
            <pc:sldMk cId="612077131" sldId="264"/>
            <ac:spMk id="33" creationId="{81599D6F-4E4F-1B1C-F00B-80031E466327}"/>
          </ac:spMkLst>
        </pc:spChg>
        <pc:spChg chg="add mod">
          <ac:chgData name="Sharat Gupta" userId="fa46b2f4-5a4b-4c9f-b536-59e22358d982" providerId="ADAL" clId="{7FDB0634-BDDA-4370-9394-F594AE6FAFA6}" dt="2024-08-05T17:30:21.854" v="2985" actId="571"/>
          <ac:spMkLst>
            <pc:docMk/>
            <pc:sldMk cId="612077131" sldId="264"/>
            <ac:spMk id="34" creationId="{23A73101-15F0-B19A-7C12-F658D3104BC9}"/>
          </ac:spMkLst>
        </pc:spChg>
        <pc:spChg chg="add mod">
          <ac:chgData name="Sharat Gupta" userId="fa46b2f4-5a4b-4c9f-b536-59e22358d982" providerId="ADAL" clId="{7FDB0634-BDDA-4370-9394-F594AE6FAFA6}" dt="2024-08-05T17:30:21.854" v="2985" actId="571"/>
          <ac:spMkLst>
            <pc:docMk/>
            <pc:sldMk cId="612077131" sldId="264"/>
            <ac:spMk id="35" creationId="{B982E888-D04F-B3B9-8212-FDDFB2CCDE34}"/>
          </ac:spMkLst>
        </pc:spChg>
        <pc:spChg chg="add del mod">
          <ac:chgData name="Sharat Gupta" userId="fa46b2f4-5a4b-4c9f-b536-59e22358d982" providerId="ADAL" clId="{7FDB0634-BDDA-4370-9394-F594AE6FAFA6}" dt="2024-08-05T17:31:19.712" v="3008" actId="478"/>
          <ac:spMkLst>
            <pc:docMk/>
            <pc:sldMk cId="612077131" sldId="264"/>
            <ac:spMk id="36" creationId="{45E64FDA-DCC1-7A7A-E83F-E0776070C239}"/>
          </ac:spMkLst>
        </pc:spChg>
        <pc:spChg chg="add del mod">
          <ac:chgData name="Sharat Gupta" userId="fa46b2f4-5a4b-4c9f-b536-59e22358d982" providerId="ADAL" clId="{7FDB0634-BDDA-4370-9394-F594AE6FAFA6}" dt="2024-08-05T17:31:21.041" v="3010" actId="478"/>
          <ac:spMkLst>
            <pc:docMk/>
            <pc:sldMk cId="612077131" sldId="264"/>
            <ac:spMk id="37" creationId="{3F7A81B2-82F4-E11E-25CF-AB39B2D25014}"/>
          </ac:spMkLst>
        </pc:spChg>
        <pc:spChg chg="add del mod">
          <ac:chgData name="Sharat Gupta" userId="fa46b2f4-5a4b-4c9f-b536-59e22358d982" providerId="ADAL" clId="{7FDB0634-BDDA-4370-9394-F594AE6FAFA6}" dt="2024-08-05T17:31:22.511" v="3012" actId="478"/>
          <ac:spMkLst>
            <pc:docMk/>
            <pc:sldMk cId="612077131" sldId="264"/>
            <ac:spMk id="38" creationId="{C7041C52-D63B-4C0E-8C6D-C6B580FCD52F}"/>
          </ac:spMkLst>
        </pc:spChg>
        <pc:spChg chg="add del mod">
          <ac:chgData name="Sharat Gupta" userId="fa46b2f4-5a4b-4c9f-b536-59e22358d982" providerId="ADAL" clId="{7FDB0634-BDDA-4370-9394-F594AE6FAFA6}" dt="2024-08-05T17:31:26.610" v="3016" actId="478"/>
          <ac:spMkLst>
            <pc:docMk/>
            <pc:sldMk cId="612077131" sldId="264"/>
            <ac:spMk id="39" creationId="{F51CA87D-18AC-3F2D-87F1-625ECE74E8E8}"/>
          </ac:spMkLst>
        </pc:spChg>
        <pc:grpChg chg="add mod">
          <ac:chgData name="Sharat Gupta" userId="fa46b2f4-5a4b-4c9f-b536-59e22358d982" providerId="ADAL" clId="{7FDB0634-BDDA-4370-9394-F594AE6FAFA6}" dt="2024-08-05T17:26:34.421" v="2890"/>
          <ac:grpSpMkLst>
            <pc:docMk/>
            <pc:sldMk cId="612077131" sldId="264"/>
            <ac:grpSpMk id="20" creationId="{D26EFCB4-22B4-0096-791F-02E9ECE2A837}"/>
          </ac:grpSpMkLst>
        </pc:grpChg>
        <pc:graphicFrameChg chg="add del mod modGraphic">
          <ac:chgData name="Sharat Gupta" userId="fa46b2f4-5a4b-4c9f-b536-59e22358d982" providerId="ADAL" clId="{7FDB0634-BDDA-4370-9394-F594AE6FAFA6}" dt="2024-08-05T17:24:54.560" v="2879" actId="478"/>
          <ac:graphicFrameMkLst>
            <pc:docMk/>
            <pc:sldMk cId="612077131" sldId="264"/>
            <ac:graphicFrameMk id="13" creationId="{93FB7A5C-1793-518D-3BDA-16E3224E7693}"/>
          </ac:graphicFrameMkLst>
        </pc:graphicFrameChg>
        <pc:picChg chg="del">
          <ac:chgData name="Sharat Gupta" userId="fa46b2f4-5a4b-4c9f-b536-59e22358d982" providerId="ADAL" clId="{7FDB0634-BDDA-4370-9394-F594AE6FAFA6}" dt="2024-08-05T17:16:26.815" v="2814" actId="478"/>
          <ac:picMkLst>
            <pc:docMk/>
            <pc:sldMk cId="612077131" sldId="264"/>
            <ac:picMk id="3" creationId="{70BFF347-F9A7-A2C9-51DE-570BAEFD6D70}"/>
          </ac:picMkLst>
        </pc:picChg>
        <pc:cxnChg chg="add mod">
          <ac:chgData name="Sharat Gupta" userId="fa46b2f4-5a4b-4c9f-b536-59e22358d982" providerId="ADAL" clId="{7FDB0634-BDDA-4370-9394-F594AE6FAFA6}" dt="2024-08-05T17:30:16.452" v="2983" actId="14100"/>
          <ac:cxnSpMkLst>
            <pc:docMk/>
            <pc:sldMk cId="612077131" sldId="264"/>
            <ac:cxnSpMk id="6" creationId="{4C8BC13B-38E6-20F7-A14C-55DD61A92907}"/>
          </ac:cxnSpMkLst>
        </pc:cxnChg>
        <pc:cxnChg chg="add mod">
          <ac:chgData name="Sharat Gupta" userId="fa46b2f4-5a4b-4c9f-b536-59e22358d982" providerId="ADAL" clId="{7FDB0634-BDDA-4370-9394-F594AE6FAFA6}" dt="2024-08-05T17:21:38.570" v="2839" actId="1037"/>
          <ac:cxnSpMkLst>
            <pc:docMk/>
            <pc:sldMk cId="612077131" sldId="264"/>
            <ac:cxnSpMk id="8" creationId="{E9ACCEFC-AB11-C7DC-717E-32E939B2F9EA}"/>
          </ac:cxnSpMkLst>
        </pc:cxnChg>
        <pc:cxnChg chg="add del mod">
          <ac:chgData name="Sharat Gupta" userId="fa46b2f4-5a4b-4c9f-b536-59e22358d982" providerId="ADAL" clId="{7FDB0634-BDDA-4370-9394-F594AE6FAFA6}" dt="2024-08-05T17:24:57.446" v="2880" actId="478"/>
          <ac:cxnSpMkLst>
            <pc:docMk/>
            <pc:sldMk cId="612077131" sldId="264"/>
            <ac:cxnSpMk id="12" creationId="{F981CEBF-8CF7-84A8-F3C1-CCF32F6D4E90}"/>
          </ac:cxnSpMkLst>
        </pc:cxnChg>
      </pc:sldChg>
      <pc:sldChg chg="add del">
        <pc:chgData name="Sharat Gupta" userId="fa46b2f4-5a4b-4c9f-b536-59e22358d982" providerId="ADAL" clId="{7FDB0634-BDDA-4370-9394-F594AE6FAFA6}" dt="2024-08-05T17:17:13.292" v="2830" actId="47"/>
        <pc:sldMkLst>
          <pc:docMk/>
          <pc:sldMk cId="2154963310" sldId="265"/>
        </pc:sldMkLst>
      </pc:sldChg>
      <pc:sldChg chg="addSp delSp modSp add mod">
        <pc:chgData name="Sharat Gupta" userId="fa46b2f4-5a4b-4c9f-b536-59e22358d982" providerId="ADAL" clId="{7FDB0634-BDDA-4370-9394-F594AE6FAFA6}" dt="2024-08-08T05:43:28.224" v="9052" actId="20577"/>
        <pc:sldMkLst>
          <pc:docMk/>
          <pc:sldMk cId="3011478992" sldId="266"/>
        </pc:sldMkLst>
        <pc:spChg chg="add mod">
          <ac:chgData name="Sharat Gupta" userId="fa46b2f4-5a4b-4c9f-b536-59e22358d982" providerId="ADAL" clId="{7FDB0634-BDDA-4370-9394-F594AE6FAFA6}" dt="2024-08-08T05:43:28.224" v="9052" actId="20577"/>
          <ac:spMkLst>
            <pc:docMk/>
            <pc:sldMk cId="3011478992" sldId="266"/>
            <ac:spMk id="2" creationId="{76B9F3AD-1695-F308-3E16-EDFFABD02BD8}"/>
          </ac:spMkLst>
        </pc:spChg>
        <pc:spChg chg="del mod">
          <ac:chgData name="Sharat Gupta" userId="fa46b2f4-5a4b-4c9f-b536-59e22358d982" providerId="ADAL" clId="{7FDB0634-BDDA-4370-9394-F594AE6FAFA6}" dt="2024-08-06T11:53:07.072" v="4801" actId="478"/>
          <ac:spMkLst>
            <pc:docMk/>
            <pc:sldMk cId="3011478992" sldId="266"/>
            <ac:spMk id="4" creationId="{B2B11D97-5592-A5E1-0073-F06B02FE0DCC}"/>
          </ac:spMkLst>
        </pc:spChg>
        <pc:spChg chg="mod">
          <ac:chgData name="Sharat Gupta" userId="fa46b2f4-5a4b-4c9f-b536-59e22358d982" providerId="ADAL" clId="{7FDB0634-BDDA-4370-9394-F594AE6FAFA6}" dt="2024-08-06T11:53:12.995" v="4803" actId="1076"/>
          <ac:spMkLst>
            <pc:docMk/>
            <pc:sldMk cId="3011478992" sldId="266"/>
            <ac:spMk id="5" creationId="{3197674B-3953-C58E-2E78-009F3AED1455}"/>
          </ac:spMkLst>
        </pc:spChg>
        <pc:picChg chg="add del mod">
          <ac:chgData name="Sharat Gupta" userId="fa46b2f4-5a4b-4c9f-b536-59e22358d982" providerId="ADAL" clId="{7FDB0634-BDDA-4370-9394-F594AE6FAFA6}" dt="2024-08-07T10:39:10.248" v="7831" actId="21"/>
          <ac:picMkLst>
            <pc:docMk/>
            <pc:sldMk cId="3011478992" sldId="266"/>
            <ac:picMk id="3" creationId="{1B486772-DCFA-E768-60EC-A20F515A8EB8}"/>
          </ac:picMkLst>
        </pc:picChg>
      </pc:sldChg>
      <pc:sldChg chg="addSp delSp modSp add mod">
        <pc:chgData name="Sharat Gupta" userId="fa46b2f4-5a4b-4c9f-b536-59e22358d982" providerId="ADAL" clId="{7FDB0634-BDDA-4370-9394-F594AE6FAFA6}" dt="2024-08-08T05:56:55.431" v="9492" actId="20577"/>
        <pc:sldMkLst>
          <pc:docMk/>
          <pc:sldMk cId="840152875" sldId="267"/>
        </pc:sldMkLst>
        <pc:spChg chg="add mod">
          <ac:chgData name="Sharat Gupta" userId="fa46b2f4-5a4b-4c9f-b536-59e22358d982" providerId="ADAL" clId="{7FDB0634-BDDA-4370-9394-F594AE6FAFA6}" dt="2024-08-08T05:56:55.431" v="9492" actId="20577"/>
          <ac:spMkLst>
            <pc:docMk/>
            <pc:sldMk cId="840152875" sldId="267"/>
            <ac:spMk id="2" creationId="{F4142926-6A85-8FC1-F17F-5AAAB4AA6C26}"/>
          </ac:spMkLst>
        </pc:spChg>
        <pc:spChg chg="del">
          <ac:chgData name="Sharat Gupta" userId="fa46b2f4-5a4b-4c9f-b536-59e22358d982" providerId="ADAL" clId="{7FDB0634-BDDA-4370-9394-F594AE6FAFA6}" dt="2024-08-06T11:52:52.110" v="4797" actId="478"/>
          <ac:spMkLst>
            <pc:docMk/>
            <pc:sldMk cId="840152875" sldId="267"/>
            <ac:spMk id="4" creationId="{B2B11D97-5592-A5E1-0073-F06B02FE0DCC}"/>
          </ac:spMkLst>
        </pc:spChg>
        <pc:spChg chg="mod">
          <ac:chgData name="Sharat Gupta" userId="fa46b2f4-5a4b-4c9f-b536-59e22358d982" providerId="ADAL" clId="{7FDB0634-BDDA-4370-9394-F594AE6FAFA6}" dt="2024-08-06T11:53:00.743" v="4799" actId="1076"/>
          <ac:spMkLst>
            <pc:docMk/>
            <pc:sldMk cId="840152875" sldId="267"/>
            <ac:spMk id="5" creationId="{3197674B-3953-C58E-2E78-009F3AED1455}"/>
          </ac:spMkLst>
        </pc:spChg>
        <pc:picChg chg="add mod">
          <ac:chgData name="Sharat Gupta" userId="fa46b2f4-5a4b-4c9f-b536-59e22358d982" providerId="ADAL" clId="{7FDB0634-BDDA-4370-9394-F594AE6FAFA6}" dt="2024-08-07T09:18:12.510" v="7795" actId="14100"/>
          <ac:picMkLst>
            <pc:docMk/>
            <pc:sldMk cId="840152875" sldId="267"/>
            <ac:picMk id="3" creationId="{E3F127CD-A5FD-4752-6A1E-7E9059A1FCA9}"/>
          </ac:picMkLst>
        </pc:picChg>
      </pc:sldChg>
      <pc:sldChg chg="new del">
        <pc:chgData name="Sharat Gupta" userId="fa46b2f4-5a4b-4c9f-b536-59e22358d982" providerId="ADAL" clId="{7FDB0634-BDDA-4370-9394-F594AE6FAFA6}" dt="2024-08-06T09:03:46.253" v="4491" actId="47"/>
        <pc:sldMkLst>
          <pc:docMk/>
          <pc:sldMk cId="4001542154" sldId="268"/>
        </pc:sldMkLst>
      </pc:sldChg>
      <pc:sldChg chg="modSp new mod">
        <pc:chgData name="Sharat Gupta" userId="fa46b2f4-5a4b-4c9f-b536-59e22358d982" providerId="ADAL" clId="{7FDB0634-BDDA-4370-9394-F594AE6FAFA6}" dt="2024-08-06T09:03:44.185" v="4490" actId="20577"/>
        <pc:sldMkLst>
          <pc:docMk/>
          <pc:sldMk cId="2247325544" sldId="269"/>
        </pc:sldMkLst>
        <pc:spChg chg="mod">
          <ac:chgData name="Sharat Gupta" userId="fa46b2f4-5a4b-4c9f-b536-59e22358d982" providerId="ADAL" clId="{7FDB0634-BDDA-4370-9394-F594AE6FAFA6}" dt="2024-08-06T09:03:44.185" v="4490" actId="20577"/>
          <ac:spMkLst>
            <pc:docMk/>
            <pc:sldMk cId="2247325544" sldId="269"/>
            <ac:spMk id="2" creationId="{1C0DD275-3342-537D-FDE3-E7E2B1DB67EB}"/>
          </ac:spMkLst>
        </pc:spChg>
      </pc:sldChg>
      <pc:sldChg chg="modSp new mod">
        <pc:chgData name="Sharat Gupta" userId="fa46b2f4-5a4b-4c9f-b536-59e22358d982" providerId="ADAL" clId="{7FDB0634-BDDA-4370-9394-F594AE6FAFA6}" dt="2024-08-07T10:39:34.983" v="7836" actId="20577"/>
        <pc:sldMkLst>
          <pc:docMk/>
          <pc:sldMk cId="905142495" sldId="270"/>
        </pc:sldMkLst>
        <pc:spChg chg="mod">
          <ac:chgData name="Sharat Gupta" userId="fa46b2f4-5a4b-4c9f-b536-59e22358d982" providerId="ADAL" clId="{7FDB0634-BDDA-4370-9394-F594AE6FAFA6}" dt="2024-08-07T10:39:34.983" v="7836" actId="20577"/>
          <ac:spMkLst>
            <pc:docMk/>
            <pc:sldMk cId="905142495" sldId="270"/>
            <ac:spMk id="2" creationId="{DE00CB9C-CE53-5657-3B58-8331682B8362}"/>
          </ac:spMkLst>
        </pc:spChg>
      </pc:sldChg>
      <pc:sldChg chg="addSp delSp modSp new mod ord">
        <pc:chgData name="Sharat Gupta" userId="fa46b2f4-5a4b-4c9f-b536-59e22358d982" providerId="ADAL" clId="{7FDB0634-BDDA-4370-9394-F594AE6FAFA6}" dt="2024-08-06T09:36:01.229" v="4788" actId="313"/>
        <pc:sldMkLst>
          <pc:docMk/>
          <pc:sldMk cId="3839318119" sldId="271"/>
        </pc:sldMkLst>
        <pc:spChg chg="del">
          <ac:chgData name="Sharat Gupta" userId="fa46b2f4-5a4b-4c9f-b536-59e22358d982" providerId="ADAL" clId="{7FDB0634-BDDA-4370-9394-F594AE6FAFA6}" dt="2024-08-06T09:04:10.988" v="4506" actId="478"/>
          <ac:spMkLst>
            <pc:docMk/>
            <pc:sldMk cId="3839318119" sldId="271"/>
            <ac:spMk id="2" creationId="{AC773FBB-4CB7-C32D-7AD7-892AE6D051DE}"/>
          </ac:spMkLst>
        </pc:spChg>
        <pc:spChg chg="del">
          <ac:chgData name="Sharat Gupta" userId="fa46b2f4-5a4b-4c9f-b536-59e22358d982" providerId="ADAL" clId="{7FDB0634-BDDA-4370-9394-F594AE6FAFA6}" dt="2024-08-06T09:04:10.988" v="4506" actId="478"/>
          <ac:spMkLst>
            <pc:docMk/>
            <pc:sldMk cId="3839318119" sldId="271"/>
            <ac:spMk id="3" creationId="{2475CB36-E309-F0E8-C758-4D5A549BDE6A}"/>
          </ac:spMkLst>
        </pc:spChg>
        <pc:spChg chg="add mod">
          <ac:chgData name="Sharat Gupta" userId="fa46b2f4-5a4b-4c9f-b536-59e22358d982" providerId="ADAL" clId="{7FDB0634-BDDA-4370-9394-F594AE6FAFA6}" dt="2024-08-06T09:36:01.229" v="4788" actId="313"/>
          <ac:spMkLst>
            <pc:docMk/>
            <pc:sldMk cId="3839318119" sldId="271"/>
            <ac:spMk id="4" creationId="{78F5285A-6305-6C9B-C77F-319BB5A371B0}"/>
          </ac:spMkLst>
        </pc:spChg>
      </pc:sldChg>
      <pc:sldChg chg="addSp delSp modSp new mod">
        <pc:chgData name="Sharat Gupta" userId="fa46b2f4-5a4b-4c9f-b536-59e22358d982" providerId="ADAL" clId="{7FDB0634-BDDA-4370-9394-F594AE6FAFA6}" dt="2024-08-07T11:22:36.026" v="8149" actId="20577"/>
        <pc:sldMkLst>
          <pc:docMk/>
          <pc:sldMk cId="3557413723" sldId="272"/>
        </pc:sldMkLst>
        <pc:spChg chg="del">
          <ac:chgData name="Sharat Gupta" userId="fa46b2f4-5a4b-4c9f-b536-59e22358d982" providerId="ADAL" clId="{7FDB0634-BDDA-4370-9394-F594AE6FAFA6}" dt="2024-08-06T09:30:20.842" v="4773" actId="478"/>
          <ac:spMkLst>
            <pc:docMk/>
            <pc:sldMk cId="3557413723" sldId="272"/>
            <ac:spMk id="2" creationId="{ECA5B79F-A436-56E8-8024-7F6E5F006C88}"/>
          </ac:spMkLst>
        </pc:spChg>
        <pc:spChg chg="del">
          <ac:chgData name="Sharat Gupta" userId="fa46b2f4-5a4b-4c9f-b536-59e22358d982" providerId="ADAL" clId="{7FDB0634-BDDA-4370-9394-F594AE6FAFA6}" dt="2024-08-06T09:30:20.842" v="4773" actId="478"/>
          <ac:spMkLst>
            <pc:docMk/>
            <pc:sldMk cId="3557413723" sldId="272"/>
            <ac:spMk id="3" creationId="{E0E4255C-E099-0ECF-48D0-F3F9B238BED6}"/>
          </ac:spMkLst>
        </pc:spChg>
        <pc:spChg chg="add mod">
          <ac:chgData name="Sharat Gupta" userId="fa46b2f4-5a4b-4c9f-b536-59e22358d982" providerId="ADAL" clId="{7FDB0634-BDDA-4370-9394-F594AE6FAFA6}" dt="2024-08-07T11:22:36.026" v="8149" actId="20577"/>
          <ac:spMkLst>
            <pc:docMk/>
            <pc:sldMk cId="3557413723" sldId="272"/>
            <ac:spMk id="4" creationId="{3324FE50-8BEF-BAF0-F23D-2A5A66941959}"/>
          </ac:spMkLst>
        </pc:spChg>
      </pc:sldChg>
      <pc:sldChg chg="addSp delSp modSp new mod">
        <pc:chgData name="Sharat Gupta" userId="fa46b2f4-5a4b-4c9f-b536-59e22358d982" providerId="ADAL" clId="{7FDB0634-BDDA-4370-9394-F594AE6FAFA6}" dt="2024-08-06T11:51:15.480" v="4795" actId="14100"/>
        <pc:sldMkLst>
          <pc:docMk/>
          <pc:sldMk cId="3731541473" sldId="273"/>
        </pc:sldMkLst>
        <pc:spChg chg="del">
          <ac:chgData name="Sharat Gupta" userId="fa46b2f4-5a4b-4c9f-b536-59e22358d982" providerId="ADAL" clId="{7FDB0634-BDDA-4370-9394-F594AE6FAFA6}" dt="2024-08-06T11:51:00.277" v="4790" actId="478"/>
          <ac:spMkLst>
            <pc:docMk/>
            <pc:sldMk cId="3731541473" sldId="273"/>
            <ac:spMk id="2" creationId="{BCE15F1C-8A0B-23EA-9D24-DF03FC205C4B}"/>
          </ac:spMkLst>
        </pc:spChg>
        <pc:spChg chg="del">
          <ac:chgData name="Sharat Gupta" userId="fa46b2f4-5a4b-4c9f-b536-59e22358d982" providerId="ADAL" clId="{7FDB0634-BDDA-4370-9394-F594AE6FAFA6}" dt="2024-08-06T11:51:00.277" v="4790" actId="478"/>
          <ac:spMkLst>
            <pc:docMk/>
            <pc:sldMk cId="3731541473" sldId="273"/>
            <ac:spMk id="3" creationId="{37A34013-D24A-0836-CB9E-AFCD85C70FBB}"/>
          </ac:spMkLst>
        </pc:spChg>
        <pc:picChg chg="add mod">
          <ac:chgData name="Sharat Gupta" userId="fa46b2f4-5a4b-4c9f-b536-59e22358d982" providerId="ADAL" clId="{7FDB0634-BDDA-4370-9394-F594AE6FAFA6}" dt="2024-08-06T11:51:15.480" v="4795" actId="14100"/>
          <ac:picMkLst>
            <pc:docMk/>
            <pc:sldMk cId="3731541473" sldId="273"/>
            <ac:picMk id="4" creationId="{71DD5898-F349-5C44-F705-37805C381724}"/>
          </ac:picMkLst>
        </pc:picChg>
      </pc:sldChg>
      <pc:sldChg chg="modSp add mod">
        <pc:chgData name="Sharat Gupta" userId="fa46b2f4-5a4b-4c9f-b536-59e22358d982" providerId="ADAL" clId="{7FDB0634-BDDA-4370-9394-F594AE6FAFA6}" dt="2024-08-07T10:43:06.787" v="7864" actId="20577"/>
        <pc:sldMkLst>
          <pc:docMk/>
          <pc:sldMk cId="2047612674" sldId="274"/>
        </pc:sldMkLst>
        <pc:spChg chg="mod">
          <ac:chgData name="Sharat Gupta" userId="fa46b2f4-5a4b-4c9f-b536-59e22358d982" providerId="ADAL" clId="{7FDB0634-BDDA-4370-9394-F594AE6FAFA6}" dt="2024-08-07T10:43:06.787" v="7864" actId="20577"/>
          <ac:spMkLst>
            <pc:docMk/>
            <pc:sldMk cId="2047612674" sldId="274"/>
            <ac:spMk id="2" creationId="{DE00CB9C-CE53-5657-3B58-8331682B8362}"/>
          </ac:spMkLst>
        </pc:spChg>
      </pc:sldChg>
      <pc:sldChg chg="new del">
        <pc:chgData name="Sharat Gupta" userId="fa46b2f4-5a4b-4c9f-b536-59e22358d982" providerId="ADAL" clId="{7FDB0634-BDDA-4370-9394-F594AE6FAFA6}" dt="2024-08-06T09:20:53.837" v="4683" actId="680"/>
        <pc:sldMkLst>
          <pc:docMk/>
          <pc:sldMk cId="83321295" sldId="275"/>
        </pc:sldMkLst>
      </pc:sldChg>
      <pc:sldChg chg="modSp add mod">
        <pc:chgData name="Sharat Gupta" userId="fa46b2f4-5a4b-4c9f-b536-59e22358d982" providerId="ADAL" clId="{7FDB0634-BDDA-4370-9394-F594AE6FAFA6}" dt="2024-08-06T09:36:03.644" v="4789" actId="20577"/>
        <pc:sldMkLst>
          <pc:docMk/>
          <pc:sldMk cId="2226443421" sldId="275"/>
        </pc:sldMkLst>
        <pc:spChg chg="mod">
          <ac:chgData name="Sharat Gupta" userId="fa46b2f4-5a4b-4c9f-b536-59e22358d982" providerId="ADAL" clId="{7FDB0634-BDDA-4370-9394-F594AE6FAFA6}" dt="2024-08-06T09:36:03.644" v="4789" actId="20577"/>
          <ac:spMkLst>
            <pc:docMk/>
            <pc:sldMk cId="2226443421" sldId="275"/>
            <ac:spMk id="4" creationId="{78F5285A-6305-6C9B-C77F-319BB5A371B0}"/>
          </ac:spMkLst>
        </pc:spChg>
      </pc:sldChg>
      <pc:sldChg chg="addSp delSp modSp add mod ord modShow">
        <pc:chgData name="Sharat Gupta" userId="fa46b2f4-5a4b-4c9f-b536-59e22358d982" providerId="ADAL" clId="{7FDB0634-BDDA-4370-9394-F594AE6FAFA6}" dt="2024-08-08T05:45:51.035" v="9080" actId="729"/>
        <pc:sldMkLst>
          <pc:docMk/>
          <pc:sldMk cId="826861435" sldId="276"/>
        </pc:sldMkLst>
        <pc:spChg chg="add mod">
          <ac:chgData name="Sharat Gupta" userId="fa46b2f4-5a4b-4c9f-b536-59e22358d982" providerId="ADAL" clId="{7FDB0634-BDDA-4370-9394-F594AE6FAFA6}" dt="2024-08-06T17:14:13.287" v="6392" actId="14100"/>
          <ac:spMkLst>
            <pc:docMk/>
            <pc:sldMk cId="826861435" sldId="276"/>
            <ac:spMk id="2" creationId="{E8E20BB9-C51D-D348-7260-219BD25EC878}"/>
          </ac:spMkLst>
        </pc:spChg>
        <pc:spChg chg="add mod">
          <ac:chgData name="Sharat Gupta" userId="fa46b2f4-5a4b-4c9f-b536-59e22358d982" providerId="ADAL" clId="{7FDB0634-BDDA-4370-9394-F594AE6FAFA6}" dt="2024-08-06T17:36:52.410" v="6868" actId="1076"/>
          <ac:spMkLst>
            <pc:docMk/>
            <pc:sldMk cId="826861435" sldId="276"/>
            <ac:spMk id="3" creationId="{BBCA12B8-C5D9-9E1A-AA90-0A127FB18119}"/>
          </ac:spMkLst>
        </pc:spChg>
        <pc:spChg chg="add mod">
          <ac:chgData name="Sharat Gupta" userId="fa46b2f4-5a4b-4c9f-b536-59e22358d982" providerId="ADAL" clId="{7FDB0634-BDDA-4370-9394-F594AE6FAFA6}" dt="2024-08-06T17:36:54.138" v="6869" actId="1076"/>
          <ac:spMkLst>
            <pc:docMk/>
            <pc:sldMk cId="826861435" sldId="276"/>
            <ac:spMk id="5" creationId="{C63AACB1-1144-1330-543A-7A198F04D739}"/>
          </ac:spMkLst>
        </pc:spChg>
        <pc:spChg chg="add mod">
          <ac:chgData name="Sharat Gupta" userId="fa46b2f4-5a4b-4c9f-b536-59e22358d982" providerId="ADAL" clId="{7FDB0634-BDDA-4370-9394-F594AE6FAFA6}" dt="2024-08-06T17:25:08.736" v="6672" actId="20577"/>
          <ac:spMkLst>
            <pc:docMk/>
            <pc:sldMk cId="826861435" sldId="276"/>
            <ac:spMk id="6" creationId="{DF76CED2-2976-C6E2-9CB2-13F4F55FFF9D}"/>
          </ac:spMkLst>
        </pc:spChg>
        <pc:picChg chg="del">
          <ac:chgData name="Sharat Gupta" userId="fa46b2f4-5a4b-4c9f-b536-59e22358d982" providerId="ADAL" clId="{7FDB0634-BDDA-4370-9394-F594AE6FAFA6}" dt="2024-08-06T16:56:27.058" v="6105" actId="478"/>
          <ac:picMkLst>
            <pc:docMk/>
            <pc:sldMk cId="826861435" sldId="276"/>
            <ac:picMk id="4" creationId="{71DD5898-F349-5C44-F705-37805C381724}"/>
          </ac:picMkLst>
        </pc:picChg>
      </pc:sldChg>
      <pc:sldChg chg="add del">
        <pc:chgData name="Sharat Gupta" userId="fa46b2f4-5a4b-4c9f-b536-59e22358d982" providerId="ADAL" clId="{7FDB0634-BDDA-4370-9394-F594AE6FAFA6}" dt="2024-08-06T11:51:08.430" v="4793" actId="47"/>
        <pc:sldMkLst>
          <pc:docMk/>
          <pc:sldMk cId="1477941849" sldId="276"/>
        </pc:sldMkLst>
      </pc:sldChg>
      <pc:sldChg chg="addSp delSp modSp add mod ord">
        <pc:chgData name="Sharat Gupta" userId="fa46b2f4-5a4b-4c9f-b536-59e22358d982" providerId="ADAL" clId="{7FDB0634-BDDA-4370-9394-F594AE6FAFA6}" dt="2024-08-07T10:44:26.215" v="7940" actId="20577"/>
        <pc:sldMkLst>
          <pc:docMk/>
          <pc:sldMk cId="3383282495" sldId="277"/>
        </pc:sldMkLst>
        <pc:spChg chg="del">
          <ac:chgData name="Sharat Gupta" userId="fa46b2f4-5a4b-4c9f-b536-59e22358d982" providerId="ADAL" clId="{7FDB0634-BDDA-4370-9394-F594AE6FAFA6}" dt="2024-08-07T10:39:57.877" v="7838" actId="478"/>
          <ac:spMkLst>
            <pc:docMk/>
            <pc:sldMk cId="3383282495" sldId="277"/>
            <ac:spMk id="2" creationId="{E8E20BB9-C51D-D348-7260-219BD25EC878}"/>
          </ac:spMkLst>
        </pc:spChg>
        <pc:spChg chg="del">
          <ac:chgData name="Sharat Gupta" userId="fa46b2f4-5a4b-4c9f-b536-59e22358d982" providerId="ADAL" clId="{7FDB0634-BDDA-4370-9394-F594AE6FAFA6}" dt="2024-08-07T10:39:57.877" v="7838" actId="478"/>
          <ac:spMkLst>
            <pc:docMk/>
            <pc:sldMk cId="3383282495" sldId="277"/>
            <ac:spMk id="3" creationId="{BBCA12B8-C5D9-9E1A-AA90-0A127FB18119}"/>
          </ac:spMkLst>
        </pc:spChg>
        <pc:spChg chg="del">
          <ac:chgData name="Sharat Gupta" userId="fa46b2f4-5a4b-4c9f-b536-59e22358d982" providerId="ADAL" clId="{7FDB0634-BDDA-4370-9394-F594AE6FAFA6}" dt="2024-08-07T10:39:57.877" v="7838" actId="478"/>
          <ac:spMkLst>
            <pc:docMk/>
            <pc:sldMk cId="3383282495" sldId="277"/>
            <ac:spMk id="5" creationId="{C63AACB1-1144-1330-543A-7A198F04D739}"/>
          </ac:spMkLst>
        </pc:spChg>
        <pc:spChg chg="del">
          <ac:chgData name="Sharat Gupta" userId="fa46b2f4-5a4b-4c9f-b536-59e22358d982" providerId="ADAL" clId="{7FDB0634-BDDA-4370-9394-F594AE6FAFA6}" dt="2024-08-07T10:39:59.610" v="7839" actId="478"/>
          <ac:spMkLst>
            <pc:docMk/>
            <pc:sldMk cId="3383282495" sldId="277"/>
            <ac:spMk id="6" creationId="{DF76CED2-2976-C6E2-9CB2-13F4F55FFF9D}"/>
          </ac:spMkLst>
        </pc:spChg>
        <pc:spChg chg="add mod">
          <ac:chgData name="Sharat Gupta" userId="fa46b2f4-5a4b-4c9f-b536-59e22358d982" providerId="ADAL" clId="{7FDB0634-BDDA-4370-9394-F594AE6FAFA6}" dt="2024-08-07T10:44:26.215" v="7940" actId="20577"/>
          <ac:spMkLst>
            <pc:docMk/>
            <pc:sldMk cId="3383282495" sldId="277"/>
            <ac:spMk id="10" creationId="{ACF2BEAE-499D-52F5-ED2A-7DA2FC2CD93C}"/>
          </ac:spMkLst>
        </pc:spChg>
        <pc:picChg chg="add mod">
          <ac:chgData name="Sharat Gupta" userId="fa46b2f4-5a4b-4c9f-b536-59e22358d982" providerId="ADAL" clId="{7FDB0634-BDDA-4370-9394-F594AE6FAFA6}" dt="2024-08-07T10:40:07.631" v="7844" actId="1076"/>
          <ac:picMkLst>
            <pc:docMk/>
            <pc:sldMk cId="3383282495" sldId="277"/>
            <ac:picMk id="4" creationId="{E51D5D4C-164F-F288-FCE1-70F9DF32E061}"/>
          </ac:picMkLst>
        </pc:picChg>
        <pc:picChg chg="add mod">
          <ac:chgData name="Sharat Gupta" userId="fa46b2f4-5a4b-4c9f-b536-59e22358d982" providerId="ADAL" clId="{7FDB0634-BDDA-4370-9394-F594AE6FAFA6}" dt="2024-08-07T10:40:32.419" v="7849" actId="1076"/>
          <ac:picMkLst>
            <pc:docMk/>
            <pc:sldMk cId="3383282495" sldId="277"/>
            <ac:picMk id="8" creationId="{42BCE741-60FD-059D-6CBA-61D73777C4C0}"/>
          </ac:picMkLst>
        </pc:picChg>
        <pc:picChg chg="add mod">
          <ac:chgData name="Sharat Gupta" userId="fa46b2f4-5a4b-4c9f-b536-59e22358d982" providerId="ADAL" clId="{7FDB0634-BDDA-4370-9394-F594AE6FAFA6}" dt="2024-08-07T10:43:29.543" v="7869" actId="1076"/>
          <ac:picMkLst>
            <pc:docMk/>
            <pc:sldMk cId="3383282495" sldId="277"/>
            <ac:picMk id="9" creationId="{215CAFD0-2E44-0209-0C81-14965914C370}"/>
          </ac:picMkLst>
        </pc:picChg>
      </pc:sldChg>
      <pc:sldChg chg="addSp delSp modSp new mod ord">
        <pc:chgData name="Sharat Gupta" userId="fa46b2f4-5a4b-4c9f-b536-59e22358d982" providerId="ADAL" clId="{7FDB0634-BDDA-4370-9394-F594AE6FAFA6}" dt="2024-08-08T05:54:12.040" v="9424" actId="122"/>
        <pc:sldMkLst>
          <pc:docMk/>
          <pc:sldMk cId="318646887" sldId="278"/>
        </pc:sldMkLst>
        <pc:spChg chg="del">
          <ac:chgData name="Sharat Gupta" userId="fa46b2f4-5a4b-4c9f-b536-59e22358d982" providerId="ADAL" clId="{7FDB0634-BDDA-4370-9394-F594AE6FAFA6}" dt="2024-08-08T05:27:42.264" v="8406" actId="478"/>
          <ac:spMkLst>
            <pc:docMk/>
            <pc:sldMk cId="318646887" sldId="278"/>
            <ac:spMk id="2" creationId="{B19080F6-2AF3-972D-C3F4-BE88C5CCB0AD}"/>
          </ac:spMkLst>
        </pc:spChg>
        <pc:spChg chg="del">
          <ac:chgData name="Sharat Gupta" userId="fa46b2f4-5a4b-4c9f-b536-59e22358d982" providerId="ADAL" clId="{7FDB0634-BDDA-4370-9394-F594AE6FAFA6}" dt="2024-08-08T05:27:42.264" v="8406" actId="478"/>
          <ac:spMkLst>
            <pc:docMk/>
            <pc:sldMk cId="318646887" sldId="278"/>
            <ac:spMk id="3" creationId="{04B6796F-B156-85AB-CE8D-7C3032B8E132}"/>
          </ac:spMkLst>
        </pc:spChg>
        <pc:spChg chg="add mod">
          <ac:chgData name="Sharat Gupta" userId="fa46b2f4-5a4b-4c9f-b536-59e22358d982" providerId="ADAL" clId="{7FDB0634-BDDA-4370-9394-F594AE6FAFA6}" dt="2024-08-08T05:54:12.040" v="9424" actId="122"/>
          <ac:spMkLst>
            <pc:docMk/>
            <pc:sldMk cId="318646887" sldId="278"/>
            <ac:spMk id="4" creationId="{6F61F720-3AFC-1387-440B-2C23BA57471C}"/>
          </ac:spMkLst>
        </pc:spChg>
        <pc:picChg chg="add mod">
          <ac:chgData name="Sharat Gupta" userId="fa46b2f4-5a4b-4c9f-b536-59e22358d982" providerId="ADAL" clId="{7FDB0634-BDDA-4370-9394-F594AE6FAFA6}" dt="2024-08-08T05:45:45.671" v="9079" actId="1076"/>
          <ac:picMkLst>
            <pc:docMk/>
            <pc:sldMk cId="318646887" sldId="278"/>
            <ac:picMk id="6" creationId="{CC535F9B-2AF4-1C94-87EE-57BB39F4DF9F}"/>
          </ac:picMkLst>
        </pc:picChg>
        <pc:picChg chg="add mod">
          <ac:chgData name="Sharat Gupta" userId="fa46b2f4-5a4b-4c9f-b536-59e22358d982" providerId="ADAL" clId="{7FDB0634-BDDA-4370-9394-F594AE6FAFA6}" dt="2024-08-08T05:38:59.431" v="8659" actId="1076"/>
          <ac:picMkLst>
            <pc:docMk/>
            <pc:sldMk cId="318646887" sldId="278"/>
            <ac:picMk id="1026" creationId="{02572CCC-5557-580D-7794-28453D37ACB6}"/>
          </ac:picMkLst>
        </pc:picChg>
      </pc:sldChg>
      <pc:sldChg chg="delSp modSp add mod ord">
        <pc:chgData name="Sharat Gupta" userId="fa46b2f4-5a4b-4c9f-b536-59e22358d982" providerId="ADAL" clId="{7FDB0634-BDDA-4370-9394-F594AE6FAFA6}" dt="2024-08-08T05:48:50.220" v="9233" actId="1076"/>
        <pc:sldMkLst>
          <pc:docMk/>
          <pc:sldMk cId="202387924" sldId="279"/>
        </pc:sldMkLst>
        <pc:graphicFrameChg chg="mod">
          <ac:chgData name="Sharat Gupta" userId="fa46b2f4-5a4b-4c9f-b536-59e22358d982" providerId="ADAL" clId="{7FDB0634-BDDA-4370-9394-F594AE6FAFA6}" dt="2024-08-08T05:48:50.220" v="9233" actId="1076"/>
          <ac:graphicFrameMkLst>
            <pc:docMk/>
            <pc:sldMk cId="202387924" sldId="279"/>
            <ac:graphicFrameMk id="2" creationId="{C452BFCA-B63C-373B-85A9-D37FD0BBE1AB}"/>
          </ac:graphicFrameMkLst>
        </pc:graphicFrameChg>
        <pc:graphicFrameChg chg="del">
          <ac:chgData name="Sharat Gupta" userId="fa46b2f4-5a4b-4c9f-b536-59e22358d982" providerId="ADAL" clId="{7FDB0634-BDDA-4370-9394-F594AE6FAFA6}" dt="2024-08-08T05:39:33.781" v="8665" actId="478"/>
          <ac:graphicFrameMkLst>
            <pc:docMk/>
            <pc:sldMk cId="202387924" sldId="279"/>
            <ac:graphicFrameMk id="3" creationId="{D0EF72D4-051C-A332-D64E-528C712B6B6C}"/>
          </ac:graphicFrameMkLst>
        </pc:graphicFrameChg>
        <pc:graphicFrameChg chg="mod">
          <ac:chgData name="Sharat Gupta" userId="fa46b2f4-5a4b-4c9f-b536-59e22358d982" providerId="ADAL" clId="{7FDB0634-BDDA-4370-9394-F594AE6FAFA6}" dt="2024-08-08T05:40:13.619" v="8674" actId="255"/>
          <ac:graphicFrameMkLst>
            <pc:docMk/>
            <pc:sldMk cId="202387924" sldId="279"/>
            <ac:graphicFrameMk id="7" creationId="{F53C6663-8639-9127-AEDF-54CF30260B92}"/>
          </ac:graphicFrameMkLst>
        </pc:graphicFrameChg>
      </pc:sldChg>
      <pc:sldMasterChg chg="addSp modSp">
        <pc:chgData name="Sharat Gupta" userId="fa46b2f4-5a4b-4c9f-b536-59e22358d982" providerId="ADAL" clId="{7FDB0634-BDDA-4370-9394-F594AE6FAFA6}" dt="2024-08-06T09:04:49.155" v="4508"/>
        <pc:sldMasterMkLst>
          <pc:docMk/>
          <pc:sldMasterMk cId="2077422995" sldId="2147483648"/>
        </pc:sldMasterMkLst>
        <pc:spChg chg="add mod">
          <ac:chgData name="Sharat Gupta" userId="fa46b2f4-5a4b-4c9f-b536-59e22358d982" providerId="ADAL" clId="{7FDB0634-BDDA-4370-9394-F594AE6FAFA6}" dt="2024-08-06T09:04:49.155" v="4508"/>
          <ac:spMkLst>
            <pc:docMk/>
            <pc:sldMasterMk cId="2077422995" sldId="2147483648"/>
            <ac:spMk id="7" creationId="{92C9A5BE-8024-BD17-62FA-38E74CE95F02}"/>
          </ac:spMkLst>
        </pc:spChg>
      </pc:sldMasterChg>
      <pc:sldMasterChg chg="del delSldLayout">
        <pc:chgData name="Sharat Gupta" userId="fa46b2f4-5a4b-4c9f-b536-59e22358d982" providerId="ADAL" clId="{7FDB0634-BDDA-4370-9394-F594AE6FAFA6}" dt="2024-08-06T11:51:08.430" v="4793" actId="47"/>
        <pc:sldMasterMkLst>
          <pc:docMk/>
          <pc:sldMasterMk cId="60895768" sldId="2147483660"/>
        </pc:sldMasterMkLst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923574072" sldId="2147483661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1288342470" sldId="2147483662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2225364133" sldId="2147483663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3265186612" sldId="2147483664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2549894849" sldId="2147483665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58476313" sldId="2147483666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740672802" sldId="2147483667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1596823066" sldId="2147483668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2848702783" sldId="2147483669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1544868687" sldId="2147483670"/>
          </pc:sldLayoutMkLst>
        </pc:sldLayoutChg>
        <pc:sldLayoutChg chg="del">
          <pc:chgData name="Sharat Gupta" userId="fa46b2f4-5a4b-4c9f-b536-59e22358d982" providerId="ADAL" clId="{7FDB0634-BDDA-4370-9394-F594AE6FAFA6}" dt="2024-08-06T11:51:08.430" v="4793" actId="47"/>
          <pc:sldLayoutMkLst>
            <pc:docMk/>
            <pc:sldMasterMk cId="60895768" sldId="2147483660"/>
            <pc:sldLayoutMk cId="2228626999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6469816272965873E-2"/>
          <c:y val="5.5555555555555552E-2"/>
          <c:w val="0.90297462817147855"/>
          <c:h val="0.73614173228346458"/>
        </c:manualLayout>
      </c:layout>
      <c:lineChart>
        <c:grouping val="standard"/>
        <c:varyColors val="0"/>
        <c:ser>
          <c:idx val="0"/>
          <c:order val="0"/>
          <c:tx>
            <c:strRef>
              <c:f>'[Volume Data.xlsx]Sheet1'!$H$7</c:f>
              <c:strCache>
                <c:ptCount val="1"/>
                <c:pt idx="0">
                  <c:v>Total 2W Volume in Mill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'[Volume Data.xlsx]Sheet1'!$G$8:$G$14</c:f>
              <c:strCache>
                <c:ptCount val="7"/>
                <c:pt idx="0">
                  <c:v>FY20</c:v>
                </c:pt>
                <c:pt idx="1">
                  <c:v>FY21</c:v>
                </c:pt>
                <c:pt idx="2">
                  <c:v>FY22</c:v>
                </c:pt>
                <c:pt idx="3">
                  <c:v>FY23</c:v>
                </c:pt>
                <c:pt idx="4">
                  <c:v>FY24</c:v>
                </c:pt>
                <c:pt idx="5">
                  <c:v>FY25</c:v>
                </c:pt>
                <c:pt idx="6">
                  <c:v>FY26</c:v>
                </c:pt>
              </c:strCache>
            </c:strRef>
          </c:cat>
          <c:val>
            <c:numRef>
              <c:f>'[Volume Data.xlsx]Sheet1'!$H$8:$H$14</c:f>
              <c:numCache>
                <c:formatCode>General</c:formatCode>
                <c:ptCount val="7"/>
                <c:pt idx="0">
                  <c:v>15.12</c:v>
                </c:pt>
                <c:pt idx="1">
                  <c:v>17.420000000000002</c:v>
                </c:pt>
                <c:pt idx="2">
                  <c:v>13.57</c:v>
                </c:pt>
                <c:pt idx="3">
                  <c:v>15.86</c:v>
                </c:pt>
                <c:pt idx="4">
                  <c:v>17.97</c:v>
                </c:pt>
                <c:pt idx="6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27-4CB2-A2BC-801F34EA558C}"/>
            </c:ext>
          </c:extLst>
        </c:ser>
        <c:ser>
          <c:idx val="1"/>
          <c:order val="1"/>
          <c:tx>
            <c:strRef>
              <c:f>'[Volume Data.xlsx]Sheet1'!$J$7</c:f>
              <c:strCache>
                <c:ptCount val="1"/>
                <c:pt idx="0">
                  <c:v>Pecentage of EV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forward val="2"/>
            <c:dispRSqr val="0"/>
            <c:dispEq val="0"/>
          </c:trendline>
          <c:val>
            <c:numRef>
              <c:f>'[Volume Data.xlsx]Sheet1'!$J$8:$J$12</c:f>
              <c:numCache>
                <c:formatCode>_(* #,##0.00_);_(* \(#,##0.00\);_(* "-"??_);_(@_)</c:formatCode>
                <c:ptCount val="5"/>
                <c:pt idx="0">
                  <c:v>0.17747354497354498</c:v>
                </c:pt>
                <c:pt idx="1">
                  <c:v>0.25719288174512056</c:v>
                </c:pt>
                <c:pt idx="2">
                  <c:v>1.8617612380250552</c:v>
                </c:pt>
                <c:pt idx="3">
                  <c:v>4.5905044136191675</c:v>
                </c:pt>
                <c:pt idx="4">
                  <c:v>5.2539009460211474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27-4CB2-A2BC-801F34EA55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330480"/>
        <c:axId val="14338160"/>
      </c:lineChart>
      <c:catAx>
        <c:axId val="1433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8160"/>
        <c:crosses val="autoZero"/>
        <c:auto val="1"/>
        <c:lblAlgn val="ctr"/>
        <c:lblOffset val="100"/>
        <c:noMultiLvlLbl val="0"/>
      </c:catAx>
      <c:valAx>
        <c:axId val="143381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6469816272965873E-2"/>
          <c:y val="5.5555555555555552E-2"/>
          <c:w val="0.90297462817147855"/>
          <c:h val="0.73614173228346458"/>
        </c:manualLayout>
      </c:layout>
      <c:lineChart>
        <c:grouping val="standard"/>
        <c:varyColors val="0"/>
        <c:ser>
          <c:idx val="0"/>
          <c:order val="0"/>
          <c:tx>
            <c:strRef>
              <c:f>'[Volume Data.xlsx]Sheet1'!$H$7</c:f>
              <c:strCache>
                <c:ptCount val="1"/>
                <c:pt idx="0">
                  <c:v>Total 2W Volume in Mill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'[Volume Data.xlsx]Sheet1'!$G$8:$G$14</c:f>
              <c:strCache>
                <c:ptCount val="7"/>
                <c:pt idx="0">
                  <c:v>FY20</c:v>
                </c:pt>
                <c:pt idx="1">
                  <c:v>FY21</c:v>
                </c:pt>
                <c:pt idx="2">
                  <c:v>FY22</c:v>
                </c:pt>
                <c:pt idx="3">
                  <c:v>FY23</c:v>
                </c:pt>
                <c:pt idx="4">
                  <c:v>FY24</c:v>
                </c:pt>
                <c:pt idx="5">
                  <c:v>FY25</c:v>
                </c:pt>
                <c:pt idx="6">
                  <c:v>FY26</c:v>
                </c:pt>
              </c:strCache>
            </c:strRef>
          </c:cat>
          <c:val>
            <c:numRef>
              <c:f>'[Volume Data.xlsx]Sheet1'!$H$8:$H$14</c:f>
              <c:numCache>
                <c:formatCode>General</c:formatCode>
                <c:ptCount val="7"/>
                <c:pt idx="0">
                  <c:v>15.12</c:v>
                </c:pt>
                <c:pt idx="1">
                  <c:v>17.420000000000002</c:v>
                </c:pt>
                <c:pt idx="2">
                  <c:v>13.57</c:v>
                </c:pt>
                <c:pt idx="3">
                  <c:v>15.86</c:v>
                </c:pt>
                <c:pt idx="4">
                  <c:v>17.97</c:v>
                </c:pt>
                <c:pt idx="6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27-4CB2-A2BC-801F34EA558C}"/>
            </c:ext>
          </c:extLst>
        </c:ser>
        <c:ser>
          <c:idx val="1"/>
          <c:order val="1"/>
          <c:tx>
            <c:strRef>
              <c:f>'[Volume Data.xlsx]Sheet1'!$J$7</c:f>
              <c:strCache>
                <c:ptCount val="1"/>
                <c:pt idx="0">
                  <c:v>Pecentage of EV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forward val="2"/>
            <c:dispRSqr val="0"/>
            <c:dispEq val="0"/>
          </c:trendline>
          <c:val>
            <c:numRef>
              <c:f>'[Volume Data.xlsx]Sheet1'!$J$8:$J$12</c:f>
              <c:numCache>
                <c:formatCode>_(* #,##0.00_);_(* \(#,##0.00\);_(* "-"??_);_(@_)</c:formatCode>
                <c:ptCount val="5"/>
                <c:pt idx="0">
                  <c:v>0.17747354497354498</c:v>
                </c:pt>
                <c:pt idx="1">
                  <c:v>0.25719288174512056</c:v>
                </c:pt>
                <c:pt idx="2">
                  <c:v>1.8617612380250552</c:v>
                </c:pt>
                <c:pt idx="3">
                  <c:v>4.5905044136191675</c:v>
                </c:pt>
                <c:pt idx="4">
                  <c:v>5.2539009460211474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27-4CB2-A2BC-801F34EA55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330480"/>
        <c:axId val="14338160"/>
      </c:lineChart>
      <c:catAx>
        <c:axId val="1433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8160"/>
        <c:crosses val="autoZero"/>
        <c:auto val="1"/>
        <c:lblAlgn val="ctr"/>
        <c:lblOffset val="100"/>
        <c:noMultiLvlLbl val="0"/>
      </c:catAx>
      <c:valAx>
        <c:axId val="143381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B6C7-3C4C-3E19-13F2-206A4728D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A7F5-6129-42F6-E847-5629C9E02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CC8A-256D-F9E4-B42D-E6C0E6B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348B2-D89E-2FA0-DA2F-A64A6859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04F6-4709-B0E3-4F81-610B7729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E324-0A05-73E7-7F74-5A81844D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2A0D-5F05-F9F7-E61E-CB190E1B2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981D-79EF-DC1B-7EB8-4B5170CA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BBE7-B91A-F6BD-FB49-632DA46E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C376-591B-4B04-C83D-A55E7BBF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63B3B-4677-1E34-BCD7-140298118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7C5A-A9E9-5BCD-77F8-08CB3E7C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ACE3-4A17-AB28-A014-880318CE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5792-A936-150F-336A-35756F2D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303A-E65B-E7FB-4664-1ABA3709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A567-5558-5C66-B5DC-7A8904D0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B78E-A436-10D9-278B-83610769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7B9D-ACFA-96A9-3391-7455C15D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0DD6-9F53-5D1A-60C3-1C7CFA84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AADC-4C82-8F55-F02B-833952B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4EA9-0386-F978-9B91-184F892D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7BE4C-C14B-43D8-CD78-841DE9CD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B14B-4959-4267-D8FD-A430F73F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CB5F-FF58-F97D-50A6-3A8FCD6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4776-0D95-505A-67EE-32E710F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0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BEEF-BD46-4661-958F-8600DDAF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D157-84D6-5D33-7F81-CCBE072FD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A7855-70BC-C41D-D707-35D1DB93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5645-498B-7A1B-3478-D31988BE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56BA6-440A-7325-626D-33E109E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82C1-49CC-539F-27E4-971131D9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22EA-480D-B96C-F611-BA4BA5CF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F4FCC-3B40-7409-AD21-D277958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B8DFC-3644-B30A-F00F-7BE8E03D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F257F-97A7-5BF2-C729-AE2BB179B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2EA11-AE0C-D4F7-3EFB-1D9922CA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4D55D-F06B-7BC0-D9E4-1D82500F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2A20E-9906-2120-73D7-334E282E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5481E-FA62-62ED-57C5-C25B2575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C9AF-4BEE-0294-43E8-60F8E606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4E95B-CA65-C66A-1095-622FD745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5BCB-A4A8-2868-9B65-6E48E0E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018E9-F507-6560-B660-81DA2A27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03AAF-5394-68CE-BE3D-01D3234D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37CD5-1720-4289-8B89-A87ADAE3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E78B-810C-D1C5-E419-EDD64EB8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D05A-F3B1-59DF-FFDC-9AD4782E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1139-7716-D289-795E-C03C469B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09056-B1AF-E1CC-7459-50BA8D16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A7951-5EEC-FD63-8971-F19C66FD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0383B-668A-9157-EC9F-A14671EE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3A9B-71D1-366D-574B-D283C31E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191C-A9F8-E690-9DB9-A5B4E3D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13801-C500-35C6-73D3-CCFE445F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71F7-FBAB-C2A6-F426-30B8AE895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56BC-4DF1-88C9-C8C7-7502A74C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EE73-EF5A-22C8-113F-7E568A2F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4C95D-1D57-EE59-D645-6DD03087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DEB7D-8DB9-79AA-BF02-7D7E58E8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F5D05-34B8-97DD-717B-954DB9BA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1B3D3-0884-6AEB-FA8E-EE4CD9CBE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5099F-C6C1-46CD-8346-53EAC4539000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6053-1591-6157-A3FC-AA50E30E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C0DC-C967-65C4-0E6E-59D5AEA59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CDEFD-D373-4EB8-B5FB-780ECFC919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92C9A5BE-8024-BD17-62FA-38E74CE95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4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India Market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EF72D4-051C-A332-D64E-528C712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43012"/>
              </p:ext>
            </p:extLst>
          </p:nvPr>
        </p:nvGraphicFramePr>
        <p:xfrm>
          <a:off x="1875437" y="780072"/>
          <a:ext cx="6483120" cy="25984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15780">
                  <a:extLst>
                    <a:ext uri="{9D8B030D-6E8A-4147-A177-3AD203B41FA5}">
                      <a16:colId xmlns:a16="http://schemas.microsoft.com/office/drawing/2014/main" val="4076459093"/>
                    </a:ext>
                  </a:extLst>
                </a:gridCol>
                <a:gridCol w="1215780">
                  <a:extLst>
                    <a:ext uri="{9D8B030D-6E8A-4147-A177-3AD203B41FA5}">
                      <a16:colId xmlns:a16="http://schemas.microsoft.com/office/drawing/2014/main" val="4125843057"/>
                    </a:ext>
                  </a:extLst>
                </a:gridCol>
                <a:gridCol w="1215780">
                  <a:extLst>
                    <a:ext uri="{9D8B030D-6E8A-4147-A177-3AD203B41FA5}">
                      <a16:colId xmlns:a16="http://schemas.microsoft.com/office/drawing/2014/main" val="1314004560"/>
                    </a:ext>
                  </a:extLst>
                </a:gridCol>
                <a:gridCol w="1215780">
                  <a:extLst>
                    <a:ext uri="{9D8B030D-6E8A-4147-A177-3AD203B41FA5}">
                      <a16:colId xmlns:a16="http://schemas.microsoft.com/office/drawing/2014/main" val="160606721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755560985"/>
                    </a:ext>
                  </a:extLst>
                </a:gridCol>
              </a:tblGrid>
              <a:tr h="43307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FY23 Mill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FY25 Mill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0683653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Ratio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15.85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Volume Growth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4729265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0.646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10.2391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             5,910,900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3336674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4.86595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7.675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             2,809,050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1194517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Moped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0.4438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                  256,200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3892186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                  183,000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24931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52BFCA-B63C-373B-85A9-D37FD0BB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45899"/>
              </p:ext>
            </p:extLst>
          </p:nvPr>
        </p:nvGraphicFramePr>
        <p:xfrm>
          <a:off x="317996" y="4028148"/>
          <a:ext cx="5969000" cy="20497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33361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59152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5720001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52912351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241930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2600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651485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 of OEMs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EV 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2W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EV in Mill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Pecentage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EV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85499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  26,834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0.18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85705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  44,803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0.26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1880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252,641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1.86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8384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728,054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0.73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4.59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22593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944,126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0.94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5.25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741392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3C6663-8639-9127-AEDF-54CF30260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581549"/>
              </p:ext>
            </p:extLst>
          </p:nvPr>
        </p:nvGraphicFramePr>
        <p:xfrm>
          <a:off x="6705319" y="3715753"/>
          <a:ext cx="47371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442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Case Study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3B553F-D559-E223-F4A3-1DEB3B1EE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2523"/>
              </p:ext>
            </p:extLst>
          </p:nvPr>
        </p:nvGraphicFramePr>
        <p:xfrm>
          <a:off x="224465" y="696844"/>
          <a:ext cx="11832856" cy="65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6428">
                  <a:extLst>
                    <a:ext uri="{9D8B030D-6E8A-4147-A177-3AD203B41FA5}">
                      <a16:colId xmlns:a16="http://schemas.microsoft.com/office/drawing/2014/main" val="3808385689"/>
                    </a:ext>
                  </a:extLst>
                </a:gridCol>
                <a:gridCol w="5916428">
                  <a:extLst>
                    <a:ext uri="{9D8B030D-6E8A-4147-A177-3AD203B41FA5}">
                      <a16:colId xmlns:a16="http://schemas.microsoft.com/office/drawing/2014/main" val="699285288"/>
                    </a:ext>
                  </a:extLst>
                </a:gridCol>
              </a:tblGrid>
              <a:tr h="234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Strength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Strong R&amp;D Hold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Have Proprietary Technologies leads to low Child part Costs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15% Market Share &amp; Good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Feeback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about Product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Weakness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Only Single model in India till date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Less Features, Service Quality, Spare Parts Availability, Speed of Service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Export Market till date from 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40901"/>
                  </a:ext>
                </a:extLst>
              </a:tr>
              <a:tr h="4248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Opportunities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Explore Motorcycle &amp; Moped like NAVI with Multiple Variants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Customization/Personalization and Cult Following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Exploration of low-cost manufacturing in India to Export Models CKD or CBU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Development of Local Supplier to reduce Dependency on Global Supply Chains with help of PLI and FAME2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Adoption of Circular Economy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Get RM At low Cost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Penetration into Rural with Solar Panel and Swapable Battery Options [Addressing all Concerns of Rural Area]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FAME II &amp; PLI To boost Localization and Battery mfg.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Threats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Charging Infrastructure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Highly Completive Market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Less Brand Value Compared to Others, there by Impacting Trust of Customers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Supply Chaing Disruptions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Focus on Sustainability and Cleaner process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Economic Factors – Low Purchase power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</a:rPr>
                        <a:t>Quick Changes in Customer Preferences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 access to reliable service centers in rural areas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7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18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20BB9-C51D-D348-7260-219BD25EC878}"/>
              </a:ext>
            </a:extLst>
          </p:cNvPr>
          <p:cNvSpPr txBox="1"/>
          <p:nvPr/>
        </p:nvSpPr>
        <p:spPr>
          <a:xfrm>
            <a:off x="289932" y="1360449"/>
            <a:ext cx="362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Rural Market:</a:t>
            </a:r>
          </a:p>
          <a:p>
            <a:r>
              <a:rPr lang="en-US" dirty="0"/>
              <a:t>Rough Roads</a:t>
            </a:r>
          </a:p>
          <a:p>
            <a:r>
              <a:rPr lang="en-US" dirty="0"/>
              <a:t>Heavy Weight</a:t>
            </a:r>
          </a:p>
          <a:p>
            <a:r>
              <a:rPr lang="en-US" dirty="0"/>
              <a:t>Durability &amp; Safety</a:t>
            </a:r>
          </a:p>
          <a:p>
            <a:r>
              <a:rPr lang="en-US" dirty="0"/>
              <a:t>Moderate Side of Smart Feature</a:t>
            </a:r>
          </a:p>
          <a:p>
            <a:r>
              <a:rPr lang="en-US" dirty="0"/>
              <a:t>Long Range</a:t>
            </a:r>
          </a:p>
          <a:p>
            <a:r>
              <a:rPr lang="en-US" dirty="0"/>
              <a:t>Good House Charing System or Solar Panel Integrated roof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A12B8-C5D9-9E1A-AA90-0A127FB18119}"/>
              </a:ext>
            </a:extLst>
          </p:cNvPr>
          <p:cNvSpPr txBox="1"/>
          <p:nvPr/>
        </p:nvSpPr>
        <p:spPr>
          <a:xfrm>
            <a:off x="4315522" y="1405054"/>
            <a:ext cx="2732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Urban Market:</a:t>
            </a:r>
          </a:p>
          <a:p>
            <a:r>
              <a:rPr lang="en-US" dirty="0"/>
              <a:t>Tech Savvy</a:t>
            </a:r>
          </a:p>
          <a:p>
            <a:r>
              <a:rPr lang="en-US" dirty="0"/>
              <a:t>Durability &amp; Safety</a:t>
            </a:r>
          </a:p>
          <a:p>
            <a:r>
              <a:rPr lang="en-US" dirty="0"/>
              <a:t>Highly Smart Feature</a:t>
            </a:r>
          </a:p>
          <a:p>
            <a:r>
              <a:rPr lang="en-US" dirty="0"/>
              <a:t>Decent Range</a:t>
            </a:r>
          </a:p>
          <a:p>
            <a:r>
              <a:rPr lang="en-US" dirty="0"/>
              <a:t>Customizations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AACB1-1144-1330-543A-7A198F04D739}"/>
              </a:ext>
            </a:extLst>
          </p:cNvPr>
          <p:cNvSpPr txBox="1"/>
          <p:nvPr/>
        </p:nvSpPr>
        <p:spPr>
          <a:xfrm>
            <a:off x="6523463" y="1293541"/>
            <a:ext cx="28993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Advance Country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High quality</a:t>
            </a:r>
          </a:p>
          <a:p>
            <a:r>
              <a:rPr lang="en-US" dirty="0"/>
              <a:t>Superior Features like Smart Connectivity</a:t>
            </a:r>
          </a:p>
          <a:p>
            <a:r>
              <a:rPr lang="en-US" dirty="0"/>
              <a:t>Cruise Control</a:t>
            </a:r>
          </a:p>
          <a:p>
            <a:r>
              <a:rPr lang="en-US" dirty="0"/>
              <a:t>Modes[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Manrope"/>
              </a:rPr>
              <a:t>Eco, Urban, Rain, Sport</a:t>
            </a:r>
            <a:r>
              <a:rPr lang="en-US" dirty="0"/>
              <a:t>], Traction Control,</a:t>
            </a:r>
          </a:p>
          <a:p>
            <a:r>
              <a:rPr lang="en-US" dirty="0"/>
              <a:t>Park Assist</a:t>
            </a:r>
          </a:p>
          <a:p>
            <a:r>
              <a:rPr lang="en-US" dirty="0"/>
              <a:t>ABS and Cornering Controls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6CED2-2976-C6E2-9CB2-13F4F55FFF9D}"/>
              </a:ext>
            </a:extLst>
          </p:cNvPr>
          <p:cNvSpPr txBox="1"/>
          <p:nvPr/>
        </p:nvSpPr>
        <p:spPr>
          <a:xfrm>
            <a:off x="9322419" y="1293541"/>
            <a:ext cx="273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Developing Country</a:t>
            </a:r>
          </a:p>
          <a:p>
            <a:r>
              <a:rPr lang="en-US" dirty="0"/>
              <a:t>Almost Basic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6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Develop a roadmap for expanding SpeedX Motors's market share to 30% in the next 2 years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8BC13B-38E6-20F7-A14C-55DD61A92907}"/>
              </a:ext>
            </a:extLst>
          </p:cNvPr>
          <p:cNvCxnSpPr>
            <a:cxnSpLocks/>
          </p:cNvCxnSpPr>
          <p:nvPr/>
        </p:nvCxnSpPr>
        <p:spPr>
          <a:xfrm>
            <a:off x="988828" y="776177"/>
            <a:ext cx="0" cy="52099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ACCEFC-AB11-C7DC-717E-32E939B2F9EA}"/>
              </a:ext>
            </a:extLst>
          </p:cNvPr>
          <p:cNvCxnSpPr/>
          <p:nvPr/>
        </p:nvCxnSpPr>
        <p:spPr>
          <a:xfrm>
            <a:off x="584790" y="5539562"/>
            <a:ext cx="11047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F93A6D-B59D-CFB8-1DA2-D4D09DC36A8C}"/>
              </a:ext>
            </a:extLst>
          </p:cNvPr>
          <p:cNvSpPr txBox="1"/>
          <p:nvPr/>
        </p:nvSpPr>
        <p:spPr>
          <a:xfrm>
            <a:off x="435935" y="5170230"/>
            <a:ext cx="7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8058B-B442-78A3-CD06-EE15D26D848E}"/>
              </a:ext>
            </a:extLst>
          </p:cNvPr>
          <p:cNvSpPr txBox="1"/>
          <p:nvPr/>
        </p:nvSpPr>
        <p:spPr>
          <a:xfrm>
            <a:off x="350875" y="2621854"/>
            <a:ext cx="7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66543-15C0-E962-AEDD-BA9A0F48D743}"/>
              </a:ext>
            </a:extLst>
          </p:cNvPr>
          <p:cNvSpPr txBox="1"/>
          <p:nvPr/>
        </p:nvSpPr>
        <p:spPr>
          <a:xfrm>
            <a:off x="350874" y="1364404"/>
            <a:ext cx="7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6EFCB4-22B4-0096-791F-02E9ECE2A837}"/>
              </a:ext>
            </a:extLst>
          </p:cNvPr>
          <p:cNvGrpSpPr/>
          <p:nvPr/>
        </p:nvGrpSpPr>
        <p:grpSpPr>
          <a:xfrm>
            <a:off x="-935668" y="-786807"/>
            <a:ext cx="11920848" cy="6313781"/>
            <a:chOff x="-935668" y="-786807"/>
            <a:chExt cx="11920848" cy="6313781"/>
          </a:xfrm>
          <a:effectLst>
            <a:outerShdw blurRad="50800" dist="50800" dir="5400000" sx="5000" sy="5000" algn="ctr" rotWithShape="0">
              <a:srgbClr val="000000">
                <a:alpha val="43137"/>
              </a:srgbClr>
            </a:outerShdw>
          </a:effectLst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DBD40775-0E10-F6CB-2A71-C0ECAAFAD626}"/>
                </a:ext>
              </a:extLst>
            </p:cNvPr>
            <p:cNvSpPr/>
            <p:nvPr/>
          </p:nvSpPr>
          <p:spPr>
            <a:xfrm rot="5400000">
              <a:off x="366319" y="2855345"/>
              <a:ext cx="1369642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7FEEE58-2529-F386-D564-14C951731D08}"/>
                </a:ext>
              </a:extLst>
            </p:cNvPr>
            <p:cNvSpPr/>
            <p:nvPr/>
          </p:nvSpPr>
          <p:spPr>
            <a:xfrm rot="5400000">
              <a:off x="2353717" y="2199802"/>
              <a:ext cx="1369642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43604C6F-C62B-92B7-9C43-A5AAE694103A}"/>
                </a:ext>
              </a:extLst>
            </p:cNvPr>
            <p:cNvSpPr/>
            <p:nvPr/>
          </p:nvSpPr>
          <p:spPr>
            <a:xfrm rot="5400000">
              <a:off x="4339935" y="1508023"/>
              <a:ext cx="1369642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DC842BB-10A6-1719-1C54-E655903DDA55}"/>
                </a:ext>
              </a:extLst>
            </p:cNvPr>
            <p:cNvSpPr/>
            <p:nvPr/>
          </p:nvSpPr>
          <p:spPr>
            <a:xfrm rot="5400000">
              <a:off x="6326743" y="773715"/>
              <a:ext cx="1369642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F6B000E-1D4C-880E-3276-FFF2D753CF57}"/>
                </a:ext>
              </a:extLst>
            </p:cNvPr>
            <p:cNvSpPr/>
            <p:nvPr/>
          </p:nvSpPr>
          <p:spPr>
            <a:xfrm rot="5400000">
              <a:off x="7213207" y="-988450"/>
              <a:ext cx="3570329" cy="3973616"/>
            </a:xfrm>
            <a:prstGeom prst="arc">
              <a:avLst/>
            </a:prstGeom>
            <a:ln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170291D-6923-86EE-BD30-3902E179C168}"/>
              </a:ext>
            </a:extLst>
          </p:cNvPr>
          <p:cNvSpPr txBox="1"/>
          <p:nvPr/>
        </p:nvSpPr>
        <p:spPr>
          <a:xfrm>
            <a:off x="2433004" y="5616798"/>
            <a:ext cx="114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3months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AAAFF-29D5-A74D-64B5-D7FD872BB8CA}"/>
              </a:ext>
            </a:extLst>
          </p:cNvPr>
          <p:cNvSpPr txBox="1"/>
          <p:nvPr/>
        </p:nvSpPr>
        <p:spPr>
          <a:xfrm>
            <a:off x="6368106" y="5596426"/>
            <a:ext cx="13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Months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C9C58-E91A-A9F3-EB55-DD87302D5018}"/>
              </a:ext>
            </a:extLst>
          </p:cNvPr>
          <p:cNvSpPr txBox="1"/>
          <p:nvPr/>
        </p:nvSpPr>
        <p:spPr>
          <a:xfrm>
            <a:off x="4450967" y="5585364"/>
            <a:ext cx="114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months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62A86-C19D-DDF7-893D-9123169BEC66}"/>
              </a:ext>
            </a:extLst>
          </p:cNvPr>
          <p:cNvSpPr txBox="1"/>
          <p:nvPr/>
        </p:nvSpPr>
        <p:spPr>
          <a:xfrm>
            <a:off x="8494246" y="5596426"/>
            <a:ext cx="14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 Months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59FE0-29F0-7E2C-7F57-F3974E4F2060}"/>
              </a:ext>
            </a:extLst>
          </p:cNvPr>
          <p:cNvSpPr txBox="1"/>
          <p:nvPr/>
        </p:nvSpPr>
        <p:spPr>
          <a:xfrm>
            <a:off x="10372939" y="5607058"/>
            <a:ext cx="122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Months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03EEC465-31EC-CF9A-0D50-08E49D34C1B8}"/>
              </a:ext>
            </a:extLst>
          </p:cNvPr>
          <p:cNvSpPr/>
          <p:nvPr/>
        </p:nvSpPr>
        <p:spPr>
          <a:xfrm>
            <a:off x="1166618" y="2246547"/>
            <a:ext cx="2706320" cy="1640462"/>
          </a:xfrm>
          <a:prstGeom prst="wedgeRectCallout">
            <a:avLst>
              <a:gd name="adj1" fmla="val -17867"/>
              <a:gd name="adj2" fmla="val 13116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Extensive Market Survey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Feature Requirement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Rural Infrastructure Study for EV Sustainability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Customer Acceptance for Moped EV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Service Improvement </a:t>
            </a:r>
          </a:p>
          <a:p>
            <a:pPr marL="276225" lvl="1" indent="-9842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Service Training [efficiency up]</a:t>
            </a:r>
          </a:p>
          <a:p>
            <a:pPr marL="276225" lvl="1" indent="-98425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Ai utilize for Spare part Requirement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1398526-DF1B-09D3-FD85-123A66B6ECE0}"/>
              </a:ext>
            </a:extLst>
          </p:cNvPr>
          <p:cNvSpPr/>
          <p:nvPr/>
        </p:nvSpPr>
        <p:spPr>
          <a:xfrm>
            <a:off x="2366971" y="664375"/>
            <a:ext cx="2509283" cy="1498471"/>
          </a:xfrm>
          <a:prstGeom prst="wedgeRectCallout">
            <a:avLst>
              <a:gd name="adj1" fmla="val 26820"/>
              <a:gd name="adj2" fmla="val 2194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Model 1 Development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With Customizations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Swapable batteries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Sustainable in  Rural Environment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 variants to Cater Urban and Rural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Rural Charging Infrastructure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Mobile Charging Set up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9947CAD-AC51-B668-9317-CDD13A51B453}"/>
              </a:ext>
            </a:extLst>
          </p:cNvPr>
          <p:cNvSpPr/>
          <p:nvPr/>
        </p:nvSpPr>
        <p:spPr>
          <a:xfrm>
            <a:off x="4931242" y="1782046"/>
            <a:ext cx="2509283" cy="1269661"/>
          </a:xfrm>
          <a:prstGeom prst="wedgeRectCallout">
            <a:avLst>
              <a:gd name="adj1" fmla="val -5579"/>
              <a:gd name="adj2" fmla="val 119445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Recycle and OEM Collaborate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Aluminum , Frame Body, Battery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Localization</a:t>
            </a:r>
          </a:p>
          <a:p>
            <a:pPr marL="268288" lvl="1" indent="-87313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Major Import child parts to become Self Realian and utilize FAME II , PLI</a:t>
            </a:r>
          </a:p>
          <a:p>
            <a:pPr indent="-276225"/>
            <a:endParaRPr lang="en-US" sz="1000" dirty="0">
              <a:solidFill>
                <a:schemeClr val="tx1"/>
              </a:solidFill>
            </a:endParaRPr>
          </a:p>
          <a:p>
            <a:pPr marL="266700" lvl="1" indent="-85725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E06C7EBD-B203-C74B-C99E-13C57F47E440}"/>
              </a:ext>
            </a:extLst>
          </p:cNvPr>
          <p:cNvSpPr/>
          <p:nvPr/>
        </p:nvSpPr>
        <p:spPr>
          <a:xfrm>
            <a:off x="7104901" y="3848351"/>
            <a:ext cx="2509283" cy="1269661"/>
          </a:xfrm>
          <a:prstGeom prst="wedgeRectCallout">
            <a:avLst>
              <a:gd name="adj1" fmla="val -11935"/>
              <a:gd name="adj2" fmla="val -8656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Model 2 Development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Performance Focus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Export Quality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Customizations</a:t>
            </a:r>
          </a:p>
          <a:p>
            <a:pPr indent="-276225"/>
            <a:r>
              <a:rPr lang="en-US" sz="1400" dirty="0">
                <a:solidFill>
                  <a:schemeClr val="tx1"/>
                </a:solidFill>
              </a:rPr>
              <a:t>B2B Collaborations for Micro Mobility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8BB52C2B-6895-948B-59F8-CF0E69378EB1}"/>
              </a:ext>
            </a:extLst>
          </p:cNvPr>
          <p:cNvSpPr/>
          <p:nvPr/>
        </p:nvSpPr>
        <p:spPr>
          <a:xfrm>
            <a:off x="7617974" y="603012"/>
            <a:ext cx="2509283" cy="1555396"/>
          </a:xfrm>
          <a:prstGeom prst="wedgeRectCallout">
            <a:avLst>
              <a:gd name="adj1" fmla="val 80862"/>
              <a:gd name="adj2" fmla="val 13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Export Business Starting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With Customizations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CKD</a:t>
            </a:r>
          </a:p>
          <a:p>
            <a:pPr marL="265113" lvl="1" indent="-84138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CBU</a:t>
            </a:r>
          </a:p>
          <a:p>
            <a:pPr indent="-276225"/>
            <a:r>
              <a:rPr lang="en-US" sz="1000" dirty="0">
                <a:solidFill>
                  <a:schemeClr val="tx1"/>
                </a:solidFill>
              </a:rPr>
              <a:t>Review and Expand B2B </a:t>
            </a:r>
            <a:r>
              <a:rPr lang="en-US" sz="1000" dirty="0" err="1">
                <a:solidFill>
                  <a:schemeClr val="tx1"/>
                </a:solidFill>
              </a:rPr>
              <a:t>iboth</a:t>
            </a:r>
            <a:r>
              <a:rPr lang="en-US" sz="1000" dirty="0">
                <a:solidFill>
                  <a:schemeClr val="tx1"/>
                </a:solidFill>
              </a:rPr>
              <a:t> Domestic and International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7AE10-7F4A-45B3-0597-2A46ABC8EE8F}"/>
              </a:ext>
            </a:extLst>
          </p:cNvPr>
          <p:cNvSpPr txBox="1"/>
          <p:nvPr/>
        </p:nvSpPr>
        <p:spPr>
          <a:xfrm>
            <a:off x="584790" y="6154688"/>
            <a:ext cx="1036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Brand Enhancement by Participating in CSR and Associating with last Mil Delivery </a:t>
            </a:r>
            <a:r>
              <a:rPr lang="en-US" sz="1400" dirty="0" err="1"/>
              <a:t>Ageencies</a:t>
            </a:r>
            <a:r>
              <a:rPr lang="en-US" sz="1400" dirty="0"/>
              <a:t> and B2B Collaborations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Continuous PDCA and Market Customer Feedback taking and Immediate action on it</a:t>
            </a:r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ABAF5EB9-0F73-1CFC-4C27-9704B041FCE5}"/>
              </a:ext>
            </a:extLst>
          </p:cNvPr>
          <p:cNvSpPr/>
          <p:nvPr/>
        </p:nvSpPr>
        <p:spPr>
          <a:xfrm>
            <a:off x="4876254" y="3994484"/>
            <a:ext cx="388765" cy="396458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0772EE0E-5234-158B-BC8A-1CD66D68DBEF}"/>
              </a:ext>
            </a:extLst>
          </p:cNvPr>
          <p:cNvSpPr/>
          <p:nvPr/>
        </p:nvSpPr>
        <p:spPr>
          <a:xfrm>
            <a:off x="8825442" y="2579958"/>
            <a:ext cx="388765" cy="396458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7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9" y="111996"/>
            <a:ext cx="12125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What steps can SpeedX take to establish a unique market position and become the preferred choice or its targeted customer group?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9F3AD-1695-F308-3E16-EDFFABD02BD8}"/>
              </a:ext>
            </a:extLst>
          </p:cNvPr>
          <p:cNvSpPr txBox="1"/>
          <p:nvPr/>
        </p:nvSpPr>
        <p:spPr>
          <a:xfrm>
            <a:off x="289930" y="729270"/>
            <a:ext cx="10292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120% Meeting the Expectation of Customers in terms of Performance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Service &amp; Faster Problem Resolution with Customer Centric Approach with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Contributing to Environment Through Circular Economy, Mobility Solutions</a:t>
            </a:r>
          </a:p>
        </p:txBody>
      </p:sp>
    </p:spTree>
    <p:extLst>
      <p:ext uri="{BB962C8B-B14F-4D97-AF65-F5344CB8AC3E}">
        <p14:creationId xmlns:p14="http://schemas.microsoft.com/office/powerpoint/2010/main" val="301147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0" y="100846"/>
            <a:ext cx="12125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How can SpeedX align its commitment towards society and sustainability goals to create a roadmap for social responsibility?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42926-6A85-8FC1-F17F-5AAAB4AA6C26}"/>
              </a:ext>
            </a:extLst>
          </p:cNvPr>
          <p:cNvSpPr txBox="1"/>
          <p:nvPr/>
        </p:nvSpPr>
        <p:spPr>
          <a:xfrm>
            <a:off x="169324" y="1431796"/>
            <a:ext cx="8999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3: Ensure healthy lives and promote well-being for all at all ages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Propose E Bicycles, Mopeds like NAVI Concept in Developing Nations and Improvement of EV Technologies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6: Ensure availability and sustainable management of water and sanitation for all  --&gt;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Circular Economy to Extend the product life Cycle and Enhance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7: Affordable and Clean Energy: Ensure access to affordable, reliable, sustainable, and modern energy for all.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Propose Solar Umbrell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a and Surya </a:t>
            </a:r>
            <a:r>
              <a:rPr lang="en-US" sz="1400" dirty="0" err="1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Ghar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 Yojana</a:t>
            </a:r>
            <a:endParaRPr lang="en-US" sz="1400" b="0" i="0" u="none" strike="noStrike" baseline="0" dirty="0">
              <a:solidFill>
                <a:schemeClr val="tx2"/>
              </a:solidFill>
              <a:highlight>
                <a:srgbClr val="FF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9: Build resilient infrastructure, promote inclusive and sustainable industrialization and foster innovation.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Solar roof Tops, Piezo Electric Foot Path, Wind Turbine in Vehicle movement Area, Charging Stations, Rainwater Harvesting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11: Make cities and human settlements inclusive, safe, resilient and sustainable.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Sustainable Transport through Most Efficient Design, Rent basis Bike Sharing Network</a:t>
            </a:r>
            <a:endParaRPr lang="en-US" sz="1400" b="0" i="0" u="none" strike="noStrike" baseline="0" dirty="0">
              <a:solidFill>
                <a:schemeClr val="tx2"/>
              </a:solidFill>
              <a:highlight>
                <a:srgbClr val="FF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b="0" i="0" u="none" strike="noStrike" baseline="0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SDG 12: Ensure sustainable consumption and production patterns. </a:t>
            </a:r>
            <a:r>
              <a:rPr lang="en-US" sz="1400" b="0" i="0" u="none" strike="noStrike" baseline="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Scrap Policy and Recycled Material, Environmentally Friendly Packaging &amp;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Sustainable Transport Routes</a:t>
            </a:r>
            <a:endParaRPr lang="en-US" sz="1400" b="0" i="0" u="none" strike="noStrike" baseline="0" dirty="0">
              <a:solidFill>
                <a:schemeClr val="tx2"/>
              </a:solidFill>
              <a:highlight>
                <a:srgbClr val="FF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127CD-A5FD-4752-6A1E-7E9059A1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051" y="571500"/>
            <a:ext cx="2499073" cy="12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5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CB9C-CE53-5657-3B58-8331682B8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CBE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BCB35-434F-29B5-3FF4-694292420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4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5285A-6305-6C9B-C77F-319BB5A371B0}"/>
              </a:ext>
            </a:extLst>
          </p:cNvPr>
          <p:cNvSpPr txBox="1"/>
          <p:nvPr/>
        </p:nvSpPr>
        <p:spPr>
          <a:xfrm>
            <a:off x="76997" y="701749"/>
            <a:ext cx="1206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Unique Selling Proposition: </a:t>
            </a:r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SpeedX's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UrbanX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boasts a longer battery life, faster charging, and superior smart features compared to its competitors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Competitors hold approximately 70% of the electric scooter market.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Current Brand Awareness Level: 50% in targeted urban markets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Improvement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Issues with battery performance and the availability of charging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Customer Satisfaction rate to be increased from Existing 85% to 90%[Target 100%]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Goals for Next 1~2 Years: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Capture a 20% market share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customer satisfaction rate of 90% by resolving battery performance and charging infrastructure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Target Brand Awareness Level: 50%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75% within the first 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31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5285A-6305-6C9B-C77F-319BB5A371B0}"/>
              </a:ext>
            </a:extLst>
          </p:cNvPr>
          <p:cNvSpPr txBox="1"/>
          <p:nvPr/>
        </p:nvSpPr>
        <p:spPr>
          <a:xfrm>
            <a:off x="76997" y="701749"/>
            <a:ext cx="1206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How can we leverage our unique selling points to challenge established competitors in the market?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What steps can we take to ensure we meet and exceed customer expectations with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UrbanX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are more accessible to a diverse range of customers?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How can we enhance the customer experience to create joy and satisfaction?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How can we foster better collaboration between departments to ensure a successful product launch?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44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CB9C-CE53-5657-3B58-8331682B8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Play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BCB35-434F-29B5-3FF4-694292420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4FE50-8BEF-BAF0-F23D-2A5A66941959}"/>
              </a:ext>
            </a:extLst>
          </p:cNvPr>
          <p:cNvSpPr txBox="1"/>
          <p:nvPr/>
        </p:nvSpPr>
        <p:spPr>
          <a:xfrm>
            <a:off x="0" y="701749"/>
            <a:ext cx="12060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Requirement : A New Electric Scooter for International Market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Understand the Global Customer Requirement of Target Countries from Sales Research Team</a:t>
            </a: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Request Benchmarking of International Model with R&amp;D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Next Fix Product Line [Cost Positioning &amp; Features],  Categories Features  into Common + Exclusive [In Line with Regulations and Cost]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Next Fix Series of Variant W.r.t to Each Country &amp; Region for Development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Start Development of Model with large market &amp; Completive Cost and Proceed for Agile Development to Focus on Value Output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Next Target High-Cost High Performance Variants to give a Bam to Customer…Procced for all market with Minor time frame Gaps to Adopt PDCA and Improve Model</a:t>
            </a: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Look for Sustainable Sourcing [Local Sourcing, Minimum Export, Recycled RM usage], manufacturing Process like CKD or CBU for Reducing Carbon Footprint through less packaging and Freight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Focus on Logistics s of using </a:t>
            </a:r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Indina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Middle East Europe Corridor instead of  whole Sea Journey ASAP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Look for Market Feedback and Ramp up Production </a:t>
            </a:r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Accrodingly</a:t>
            </a: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Need Big Team for Parallel Agile Development </a:t>
            </a:r>
          </a:p>
        </p:txBody>
      </p:sp>
    </p:spTree>
    <p:extLst>
      <p:ext uri="{BB962C8B-B14F-4D97-AF65-F5344CB8AC3E}">
        <p14:creationId xmlns:p14="http://schemas.microsoft.com/office/powerpoint/2010/main" val="35574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</a:t>
            </a:r>
            <a:r>
              <a:rPr kumimoji="1" lang="en-IN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SpeedX</a:t>
            </a: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 Company Introduction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8F559-3B7A-3324-703B-05689EA07936}"/>
              </a:ext>
            </a:extLst>
          </p:cNvPr>
          <p:cNvSpPr txBox="1"/>
          <p:nvPr/>
        </p:nvSpPr>
        <p:spPr>
          <a:xfrm>
            <a:off x="76997" y="701749"/>
            <a:ext cx="1206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Established 2019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SpeedX-200 boasts an impressive range of up to 150 kilometers on a single charge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Invested heavily in R&amp;D &amp; Assembled team of Battery Tech, Design &amp;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enabled SpeedX Motors to develop proprietary technologies that set its products apart from competitors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integrated eco-friendly practices into every aspect of its operations use of sustainable materials in product manufacturing materials in product manufacturing,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aligns with global environmental goals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also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resonates with a growing segment eco-conscious consumers.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SpeedX-200, provide tailored solutions that meet the specific requirements of its customers,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whether they are looking for high-speed performance, extended range, or affordability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–&gt; robust build quality guarantees durability and safety advanced features such as smart connectivity, real-time performance monitoring, and user-friendly controls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The company’s relentless pursuit of technological advancements, coupled with its commitment to environmental stewardship and customer satisfaction, sets it apart as a trailblazer in the electric two- wheeler market.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74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1D5D4C-164F-F288-FCE1-70F9DF32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9" y="1995941"/>
            <a:ext cx="4954415" cy="2656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CE741-60FD-059D-6CBA-61D73777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35" y="1980779"/>
            <a:ext cx="5118229" cy="2726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F2BEAE-499D-52F5-ED2A-7DA2FC2CD93C}"/>
              </a:ext>
            </a:extLst>
          </p:cNvPr>
          <p:cNvSpPr txBox="1"/>
          <p:nvPr/>
        </p:nvSpPr>
        <p:spPr>
          <a:xfrm>
            <a:off x="0" y="701749"/>
            <a:ext cx="120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Micro Mobility Service  like </a:t>
            </a:r>
            <a:r>
              <a:rPr lang="en-US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BluSmart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in 4W</a:t>
            </a:r>
          </a:p>
        </p:txBody>
      </p:sp>
    </p:spTree>
    <p:extLst>
      <p:ext uri="{BB962C8B-B14F-4D97-AF65-F5344CB8AC3E}">
        <p14:creationId xmlns:p14="http://schemas.microsoft.com/office/powerpoint/2010/main" val="338328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D5898-F349-5C44-F705-37805C381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45"/>
            <a:ext cx="12272218" cy="49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Indian Market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8F559-3B7A-3324-703B-05689EA07936}"/>
              </a:ext>
            </a:extLst>
          </p:cNvPr>
          <p:cNvSpPr txBox="1"/>
          <p:nvPr/>
        </p:nvSpPr>
        <p:spPr>
          <a:xfrm>
            <a:off x="76997" y="701749"/>
            <a:ext cx="12060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India is the most sensitive country to price effects, the local production represents 99.9% of domestic sales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Motorcycle Contribute to 63% of sales ………Entry and mid-level [100 ~ 200] motorcycles largely dependent on rural sales 49% of the overall motorcycle sales volume &amp; premium segment[ &gt;200] Contributes 34%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Rising demand for two-wheelers is primarily attributed to their affordability attractive option for lower income levels, Cost Effective with Increasing Fuel Prices compared to Passenger Car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India primarily exports two-wheelers to African, Asian, and Latin American countries, accounting for 37.5%, 22.9% and 21.4%, respectively.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80% , Rest 20% to Developed Countries</a:t>
            </a: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4.4 million units of two-wheelers were exported from India in fiscal year 2022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Total sales volume of two-wheelers in India in 18-19 was 21.2 million units (highest ever), and it is expected to grow to about 25 million units by 2025. [18Mill in 2023~24]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the total number of Motorcycles, scooters, and mopeds are expected to increase to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63 million units by 2025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and at a CAGR growth of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3.7%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@ 2</a:t>
            </a:r>
            <a:r>
              <a:rPr lang="en-US" sz="1600" baseline="30000" dirty="0">
                <a:latin typeface="Meiryo UI" panose="020B0604030504040204" pitchFamily="34" charset="-128"/>
                <a:ea typeface="Meiryo UI" panose="020B0604030504040204" pitchFamily="34" charset="-128"/>
              </a:rPr>
              <a:t>nd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Largest China 16.3 Mill at CAGR 5.8%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@ </a:t>
            </a:r>
            <a:r>
              <a:rPr lang="en-US" sz="1600" dirty="0">
                <a:solidFill>
                  <a:srgbClr val="0000CC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India 21.2Mill @2018 </a:t>
            </a:r>
            <a:r>
              <a:rPr lang="en-US" sz="1600" dirty="0">
                <a:solidFill>
                  <a:srgbClr val="0000CC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00CC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15.85Mill @2023 </a:t>
            </a:r>
            <a:r>
              <a:rPr lang="en-US" sz="1600" dirty="0">
                <a:solidFill>
                  <a:srgbClr val="0000CC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00CC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25 Mill @2025 @CAGR 16%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@ US 2.9%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@ Japan 3.9 Mill by 2025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India continues to be a low engine capacity two-wheeler market with over 87% volumes coming belonging to 100-160 CC market.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This market is also well consolidated among top players with just over 31% of total number of models catering to this segment.</a:t>
            </a:r>
          </a:p>
        </p:txBody>
      </p:sp>
    </p:spTree>
    <p:extLst>
      <p:ext uri="{BB962C8B-B14F-4D97-AF65-F5344CB8AC3E}">
        <p14:creationId xmlns:p14="http://schemas.microsoft.com/office/powerpoint/2010/main" val="308200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D275-3342-537D-FDE3-E7E2B1DB6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14C9A-F15B-D714-8767-CD221F137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Case Study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2D540-AF8A-CBB7-3ACD-5B378BC7F048}"/>
              </a:ext>
            </a:extLst>
          </p:cNvPr>
          <p:cNvSpPr txBox="1"/>
          <p:nvPr/>
        </p:nvSpPr>
        <p:spPr>
          <a:xfrm>
            <a:off x="76997" y="701749"/>
            <a:ext cx="9898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Moped focus is Affordability and ease of use [Everyone explore SC and MC….no one in Moped]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Highest market [hero] strong is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High fuel Efficiency and Maintenance 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en-US" sz="1600" baseline="30000" dirty="0">
                <a:latin typeface="Meiryo UI" panose="020B0604030504040204" pitchFamily="34" charset="-128"/>
                <a:ea typeface="Meiryo UI" panose="020B0604030504040204" pitchFamily="34" charset="-128"/>
              </a:rPr>
              <a:t>nd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Highest Honda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Fuel Efficient and Advanced Safety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For Export Need  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Performance Bikes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Cult Following or Lifestyle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Focusing Kind of Trend to be Created in EV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Globally EV Growth @7.2%</a:t>
            </a: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Indian market excels in affordability, local adaptation, and rural penetration, while the global industry is characterized by innovation, strong brand equity, and diverse product offerings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8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India Market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52BFCA-B63C-373B-85A9-D37FD0BB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91665"/>
              </p:ext>
            </p:extLst>
          </p:nvPr>
        </p:nvGraphicFramePr>
        <p:xfrm>
          <a:off x="3730270" y="7210162"/>
          <a:ext cx="5969000" cy="20497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333618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59152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5720001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52912351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241930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2600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651485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No of OEMs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EV 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2W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EV in Mill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Pecentage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of EV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85499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  26,834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0.18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85705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  44,803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0.26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1880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252,641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0.25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1.86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8384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728,054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0.73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4.59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22593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FY24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944,126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0.94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5.25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741392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3C6663-8639-9127-AEDF-54CF30260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64389"/>
              </p:ext>
            </p:extLst>
          </p:nvPr>
        </p:nvGraphicFramePr>
        <p:xfrm>
          <a:off x="507814" y="591015"/>
          <a:ext cx="9918576" cy="556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8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Case Study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5855C-9CED-13DB-7616-AE33CCB1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4" y="807725"/>
            <a:ext cx="4273593" cy="2718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7CA97-669A-C0CB-7EC8-7CCD4993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86" y="871519"/>
            <a:ext cx="4132778" cy="2621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F8995-C8D9-0ED7-E4F7-298B311B0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28" y="4029741"/>
            <a:ext cx="4273593" cy="2549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4E7D33-5BAC-FCB2-6786-A1835207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241" y="4029741"/>
            <a:ext cx="3943901" cy="23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2B11D97-5592-A5E1-0073-F06B02FE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7" y="442810"/>
            <a:ext cx="12060000" cy="0"/>
          </a:xfrm>
          <a:prstGeom prst="line">
            <a:avLst/>
          </a:prstGeom>
          <a:noFill/>
          <a:ln w="57150" cmpd="thinThick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PGothicE" panose="020B0900000000000000" pitchFamily="34" charset="-128"/>
              <a:ea typeface="HGPGothicE" panose="020B0900000000000000" pitchFamily="34" charset="-128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7674B-3953-C58E-2E78-009F3AED1455}"/>
              </a:ext>
            </a:extLst>
          </p:cNvPr>
          <p:cNvSpPr/>
          <p:nvPr/>
        </p:nvSpPr>
        <p:spPr>
          <a:xfrm>
            <a:off x="-10988" y="56241"/>
            <a:ext cx="10681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● Case Study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FF347-F9A7-A2C9-51DE-570BAEFD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31" y="3840972"/>
            <a:ext cx="4440745" cy="270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29D06-B5C3-71FD-87C7-01F5EE2F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0" y="760189"/>
            <a:ext cx="7118805" cy="30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nda Launched Two New Variants of Navi - Bikes4Sale">
            <a:extLst>
              <a:ext uri="{FF2B5EF4-FFF2-40B4-BE49-F238E27FC236}">
                <a16:creationId xmlns:a16="http://schemas.microsoft.com/office/drawing/2014/main" id="{02572CCC-5557-580D-7794-28453D37A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8" b="15449"/>
          <a:stretch/>
        </p:blipFill>
        <p:spPr bwMode="auto">
          <a:xfrm>
            <a:off x="3941995" y="1550018"/>
            <a:ext cx="7220375" cy="28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35F9B-2AF4-1C94-87EE-57BB39F4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2" y="1149211"/>
            <a:ext cx="2216193" cy="3935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61F720-3AFC-1387-440B-2C23BA57471C}"/>
              </a:ext>
            </a:extLst>
          </p:cNvPr>
          <p:cNvSpPr txBox="1"/>
          <p:nvPr/>
        </p:nvSpPr>
        <p:spPr>
          <a:xfrm>
            <a:off x="6010507" y="947854"/>
            <a:ext cx="273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NAVI</a:t>
            </a:r>
          </a:p>
        </p:txBody>
      </p:sp>
    </p:spTree>
    <p:extLst>
      <p:ext uri="{BB962C8B-B14F-4D97-AF65-F5344CB8AC3E}">
        <p14:creationId xmlns:p14="http://schemas.microsoft.com/office/powerpoint/2010/main" val="31864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1795</Words>
  <Application>Microsoft Office PowerPoint</Application>
  <PresentationFormat>Widescreen</PresentationFormat>
  <Paragraphs>306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HGPGothicE</vt:lpstr>
      <vt:lpstr>Manrope</vt:lpstr>
      <vt:lpstr>Meiryo</vt:lpstr>
      <vt:lpstr>Meiryo UI</vt:lpstr>
      <vt:lpstr>Aptos</vt:lpstr>
      <vt:lpstr>Aptos Display</vt:lpstr>
      <vt:lpstr>Aptos Narrow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CBE 1</vt:lpstr>
      <vt:lpstr>PowerPoint Presentation</vt:lpstr>
      <vt:lpstr>PowerPoint Presentation</vt:lpstr>
      <vt:lpstr>Role Play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 Gupta</dc:creator>
  <cp:lastModifiedBy>Sharat Gupta</cp:lastModifiedBy>
  <cp:revision>1</cp:revision>
  <dcterms:created xsi:type="dcterms:W3CDTF">2024-08-05T10:43:30Z</dcterms:created>
  <dcterms:modified xsi:type="dcterms:W3CDTF">2024-08-08T05:57:56Z</dcterms:modified>
</cp:coreProperties>
</file>